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6" r:id="rId2"/>
    <p:sldId id="256" r:id="rId3"/>
    <p:sldId id="257" r:id="rId4"/>
    <p:sldId id="258" r:id="rId5"/>
    <p:sldId id="259" r:id="rId6"/>
    <p:sldId id="260" r:id="rId7"/>
    <p:sldId id="261" r:id="rId8"/>
    <p:sldId id="262" r:id="rId9"/>
    <p:sldId id="263" r:id="rId10"/>
    <p:sldId id="264" r:id="rId11"/>
    <p:sldId id="265" r:id="rId12"/>
    <p:sldId id="267" r:id="rId13"/>
    <p:sldId id="269"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97" d="100"/>
          <a:sy n="97" d="100"/>
        </p:scale>
        <p:origin x="24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CAA6E7B-3B0A-443B-AA9D-260D0DBB3973}"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937665-E389-4CDB-9311-E5C962815990}"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962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CCAA6E7B-3B0A-443B-AA9D-260D0DBB3973}" type="datetimeFigureOut">
              <a:rPr lang="en-GB" smtClean="0"/>
              <a:t>03/04/2020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2772892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A6E7B-3B0A-443B-AA9D-260D0DBB3973}"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163362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A6E7B-3B0A-443B-AA9D-260D0DBB3973}"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937665-E389-4CDB-9311-E5C962815990}"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75834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A6E7B-3B0A-443B-AA9D-260D0DBB3973}"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2339688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A6E7B-3B0A-443B-AA9D-260D0DBB3973}"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937665-E389-4CDB-9311-E5C962815990}"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54663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A6E7B-3B0A-443B-AA9D-260D0DBB3973}"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23405380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AA6E7B-3B0A-443B-AA9D-260D0DBB3973}"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88549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AA6E7B-3B0A-443B-AA9D-260D0DBB3973}"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863639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AA6E7B-3B0A-443B-AA9D-260D0DBB3973}"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428435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A6E7B-3B0A-443B-AA9D-260D0DBB3973}"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539604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AA6E7B-3B0A-443B-AA9D-260D0DBB3973}" type="datetimeFigureOut">
              <a:rPr lang="en-GB" smtClean="0"/>
              <a:t>03/04/2020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3961682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CAA6E7B-3B0A-443B-AA9D-260D0DBB3973}" type="datetimeFigureOut">
              <a:rPr lang="en-GB" smtClean="0"/>
              <a:t>03/04/2020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309300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CAA6E7B-3B0A-443B-AA9D-260D0DBB3973}" type="datetimeFigureOut">
              <a:rPr lang="en-GB" smtClean="0"/>
              <a:t>03/04/2020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4269620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AA6E7B-3B0A-443B-AA9D-260D0DBB3973}" type="datetimeFigureOut">
              <a:rPr lang="en-GB" smtClean="0"/>
              <a:t>03/04/2020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1709801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AA6E7B-3B0A-443B-AA9D-260D0DBB3973}" type="datetimeFigureOut">
              <a:rPr lang="en-GB" smtClean="0"/>
              <a:t>03/04/2020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2839484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AA6E7B-3B0A-443B-AA9D-260D0DBB3973}" type="datetimeFigureOut">
              <a:rPr lang="en-GB" smtClean="0"/>
              <a:t>03/04/2020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937665-E389-4CDB-9311-E5C962815990}" type="slidenum">
              <a:rPr lang="en-GB" smtClean="0"/>
              <a:t>‹#›</a:t>
            </a:fld>
            <a:endParaRPr lang="en-GB"/>
          </a:p>
        </p:txBody>
      </p:sp>
    </p:spTree>
    <p:extLst>
      <p:ext uri="{BB962C8B-B14F-4D97-AF65-F5344CB8AC3E}">
        <p14:creationId xmlns:p14="http://schemas.microsoft.com/office/powerpoint/2010/main" val="2658227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CAA6E7B-3B0A-443B-AA9D-260D0DBB3973}" type="datetimeFigureOut">
              <a:rPr lang="en-GB" smtClean="0"/>
              <a:t>03/04/2020</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F4937665-E389-4CDB-9311-E5C962815990}" type="slidenum">
              <a:rPr lang="en-GB" smtClean="0"/>
              <a:t>‹#›</a:t>
            </a:fld>
            <a:endParaRPr lang="en-GB"/>
          </a:p>
        </p:txBody>
      </p:sp>
    </p:spTree>
    <p:extLst>
      <p:ext uri="{BB962C8B-B14F-4D97-AF65-F5344CB8AC3E}">
        <p14:creationId xmlns:p14="http://schemas.microsoft.com/office/powerpoint/2010/main" val="266954969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lstStyle/>
          <a:p>
            <a:pPr algn="ctr"/>
            <a:r>
              <a:rPr lang="en-GB" b="1" dirty="0">
                <a:solidFill>
                  <a:srgbClr val="222222"/>
                </a:solidFill>
                <a:latin typeface="inherit"/>
              </a:rPr>
              <a:t/>
            </a:r>
            <a:br>
              <a:rPr lang="en-GB" b="1" dirty="0">
                <a:solidFill>
                  <a:srgbClr val="222222"/>
                </a:solidFill>
                <a:latin typeface="inherit"/>
              </a:rPr>
            </a:br>
            <a:endParaRPr lang="en-GB" dirty="0"/>
          </a:p>
        </p:txBody>
      </p:sp>
      <p:sp>
        <p:nvSpPr>
          <p:cNvPr id="6" name="Rectangle 5"/>
          <p:cNvSpPr/>
          <p:nvPr/>
        </p:nvSpPr>
        <p:spPr>
          <a:xfrm>
            <a:off x="2374883" y="182572"/>
            <a:ext cx="7442230" cy="5909310"/>
          </a:xfrm>
          <a:prstGeom prst="rect">
            <a:avLst/>
          </a:prstGeom>
          <a:noFill/>
        </p:spPr>
        <p:txBody>
          <a:bodyPr wrap="none" lIns="91440" tIns="45720" rIns="91440" bIns="45720">
            <a:spAutoFit/>
          </a:bodyPr>
          <a:lstStyle/>
          <a:p>
            <a:pPr algn="ctr"/>
            <a:r>
              <a:rPr lang="hi-IN" sz="54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आई</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a:t>
            </a:r>
            <a:r>
              <a:rPr lang="hi-IN" sz="54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बी</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a:t>
            </a:r>
            <a:r>
              <a:rPr lang="en-US" sz="54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a:t>
            </a:r>
            <a:r>
              <a:rPr lang="hi-IN" sz="54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पी</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a:t>
            </a:r>
            <a:r>
              <a:rPr lang="hi-IN" sz="54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जी</a:t>
            </a:r>
            <a:r>
              <a:rPr lang="en-GB"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a:t>
            </a:r>
            <a:r>
              <a:rPr lang="en-GB" sz="54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a:t>
            </a:r>
            <a:r>
              <a:rPr lang="en-US" sz="54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 </a:t>
            </a:r>
            <a:r>
              <a:rPr lang="hi-IN"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कॉलेज</a:t>
            </a:r>
            <a:r>
              <a:rPr lang="en-GB"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 </a:t>
            </a:r>
            <a:br>
              <a:rPr lang="en-GB"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br>
            <a:r>
              <a:rPr lang="hi-IN"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पानीपत</a:t>
            </a:r>
            <a:r>
              <a:rPr lang="en-GB" sz="5400" b="1" dirty="0">
                <a:solidFill>
                  <a:srgbClr val="222222"/>
                </a:solidFill>
                <a:latin typeface="inherit"/>
              </a:rPr>
              <a:t/>
            </a:r>
            <a:br>
              <a:rPr lang="en-GB" sz="5400" b="1" dirty="0">
                <a:solidFill>
                  <a:srgbClr val="222222"/>
                </a:solidFill>
                <a:latin typeface="inherit"/>
              </a:rPr>
            </a:br>
            <a:endParaRPr lang="en-GB" sz="5400" b="1" dirty="0" smtClean="0">
              <a:solidFill>
                <a:srgbClr val="222222"/>
              </a:solidFill>
              <a:latin typeface="inherit"/>
            </a:endParaRPr>
          </a:p>
          <a:p>
            <a:pPr algn="ctr"/>
            <a:endParaRPr lang="en-GB" sz="5400" b="1" cap="none" spc="0" dirty="0">
              <a:ln/>
              <a:solidFill>
                <a:srgbClr val="222222"/>
              </a:solidFill>
              <a:effectLst>
                <a:outerShdw blurRad="38100" dist="19050" dir="2700000" algn="tl" rotWithShape="0">
                  <a:schemeClr val="dk1">
                    <a:lumMod val="50000"/>
                    <a:alpha val="40000"/>
                  </a:schemeClr>
                </a:outerShdw>
              </a:effectLst>
              <a:latin typeface="inherit"/>
            </a:endParaRPr>
          </a:p>
          <a:p>
            <a:pPr algn="ctr"/>
            <a:endParaRPr lang="en-GB" sz="5400" b="1" dirty="0" smtClean="0">
              <a:ln/>
              <a:solidFill>
                <a:srgbClr val="222222"/>
              </a:solidFill>
              <a:effectLst>
                <a:outerShdw blurRad="38100" dist="19050" dir="2700000" algn="tl" rotWithShape="0">
                  <a:schemeClr val="dk1">
                    <a:lumMod val="50000"/>
                    <a:alpha val="40000"/>
                  </a:schemeClr>
                </a:outerShdw>
              </a:effectLst>
              <a:latin typeface="inherit"/>
            </a:endParaRPr>
          </a:p>
          <a:p>
            <a:pPr lvl="0"/>
            <a:r>
              <a:rPr lang="hi-IN" sz="5400" b="1" dirty="0">
                <a:solidFill>
                  <a:srgbClr val="222222"/>
                </a:solidFill>
                <a:latin typeface="inherit"/>
              </a:rPr>
              <a:t>कक्षा </a:t>
            </a:r>
            <a:r>
              <a:rPr lang="en-GB" sz="5400" b="1" dirty="0">
                <a:solidFill>
                  <a:srgbClr val="222222"/>
                </a:solidFill>
                <a:latin typeface="inherit"/>
              </a:rPr>
              <a:t>– </a:t>
            </a:r>
            <a:r>
              <a:rPr lang="hi-IN" sz="5400" dirty="0" smtClean="0"/>
              <a:t>एम</a:t>
            </a:r>
            <a:r>
              <a:rPr lang="en-GB" sz="5400" dirty="0"/>
              <a:t>.</a:t>
            </a:r>
            <a:r>
              <a:rPr lang="hi-IN" sz="5400" dirty="0" smtClean="0"/>
              <a:t>ए</a:t>
            </a:r>
            <a:r>
              <a:rPr lang="en-GB" sz="5400" dirty="0"/>
              <a:t>.</a:t>
            </a:r>
            <a:r>
              <a:rPr lang="en-US" sz="5400" dirty="0" smtClean="0"/>
              <a:t> </a:t>
            </a:r>
            <a:r>
              <a:rPr lang="hi-IN" sz="5400" dirty="0"/>
              <a:t>प्रथम</a:t>
            </a:r>
            <a:r>
              <a:rPr lang="en-US" sz="5400" dirty="0"/>
              <a:t> </a:t>
            </a:r>
            <a:r>
              <a:rPr lang="hi-IN" sz="5400" dirty="0"/>
              <a:t>वर्ष</a:t>
            </a:r>
            <a:endParaRPr lang="en-US" sz="5400" dirty="0">
              <a:solidFill>
                <a:srgbClr val="222222"/>
              </a:solidFill>
              <a:latin typeface="inherit"/>
              <a:cs typeface="Mangal"/>
            </a:endParaRPr>
          </a:p>
          <a:p>
            <a:r>
              <a:rPr lang="hi-IN" sz="5400" b="1" dirty="0" smtClean="0">
                <a:solidFill>
                  <a:srgbClr val="222222"/>
                </a:solidFill>
                <a:latin typeface="inherit"/>
              </a:rPr>
              <a:t>विषय </a:t>
            </a:r>
            <a:r>
              <a:rPr lang="hi-IN" sz="5400" b="1" dirty="0">
                <a:solidFill>
                  <a:srgbClr val="222222"/>
                </a:solidFill>
                <a:latin typeface="inherit"/>
              </a:rPr>
              <a:t>- </a:t>
            </a:r>
            <a:r>
              <a:rPr lang="hi-IN" sz="5400" b="1" dirty="0" smtClean="0"/>
              <a:t>हिंदी</a:t>
            </a:r>
            <a:endPar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17042849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1511710"/>
            <a:ext cx="12192000" cy="3615267"/>
          </a:xfrm>
        </p:spPr>
        <p:txBody>
          <a:bodyPr>
            <a:noAutofit/>
          </a:bodyPr>
          <a:lstStyle/>
          <a:p>
            <a:r>
              <a:rPr lang="en-GB" sz="2800" dirty="0" err="1">
                <a:solidFill>
                  <a:schemeClr val="tx1"/>
                </a:solidFill>
              </a:rPr>
              <a:t>जयशंकर</a:t>
            </a:r>
            <a:r>
              <a:rPr lang="en-GB" sz="2800" dirty="0">
                <a:solidFill>
                  <a:schemeClr val="tx1"/>
                </a:solidFill>
              </a:rPr>
              <a:t> </a:t>
            </a:r>
            <a:r>
              <a:rPr lang="en-GB" sz="2800" dirty="0" err="1">
                <a:solidFill>
                  <a:schemeClr val="tx1"/>
                </a:solidFill>
              </a:rPr>
              <a:t>प्रसाद</a:t>
            </a:r>
            <a:r>
              <a:rPr lang="en-GB" sz="2800" dirty="0">
                <a:solidFill>
                  <a:schemeClr val="tx1"/>
                </a:solidFill>
              </a:rPr>
              <a:t> </a:t>
            </a:r>
            <a:r>
              <a:rPr lang="en-GB" sz="2800" dirty="0" err="1">
                <a:solidFill>
                  <a:schemeClr val="tx1"/>
                </a:solidFill>
              </a:rPr>
              <a:t>ने</a:t>
            </a:r>
            <a:r>
              <a:rPr lang="en-GB" sz="2800" dirty="0">
                <a:solidFill>
                  <a:schemeClr val="tx1"/>
                </a:solidFill>
              </a:rPr>
              <a:t> </a:t>
            </a:r>
            <a:r>
              <a:rPr lang="en-GB" sz="2800" dirty="0" err="1">
                <a:solidFill>
                  <a:schemeClr val="tx1"/>
                </a:solidFill>
              </a:rPr>
              <a:t>हिंदी</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प्रौढ़ता</a:t>
            </a:r>
            <a:r>
              <a:rPr lang="en-GB" sz="2800" dirty="0">
                <a:solidFill>
                  <a:schemeClr val="tx1"/>
                </a:solidFill>
              </a:rPr>
              <a:t> </a:t>
            </a:r>
            <a:r>
              <a:rPr lang="en-GB" sz="2800" dirty="0" err="1">
                <a:solidFill>
                  <a:schemeClr val="tx1"/>
                </a:solidFill>
              </a:rPr>
              <a:t>प्रदान</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है</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उपन्यास</a:t>
            </a:r>
            <a:r>
              <a:rPr lang="en-GB" sz="2800" dirty="0" smtClean="0">
                <a:solidFill>
                  <a:schemeClr val="tx1"/>
                </a:solidFill>
              </a:rPr>
              <a:t> </a:t>
            </a:r>
            <a:r>
              <a:rPr lang="en-GB" sz="2800" dirty="0" err="1">
                <a:solidFill>
                  <a:schemeClr val="tx1"/>
                </a:solidFill>
              </a:rPr>
              <a:t>साहित्य</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जो</a:t>
            </a:r>
            <a:r>
              <a:rPr lang="en-GB" sz="2800" dirty="0">
                <a:solidFill>
                  <a:schemeClr val="tx1"/>
                </a:solidFill>
              </a:rPr>
              <a:t> </a:t>
            </a:r>
            <a:r>
              <a:rPr lang="en-GB" sz="2800" dirty="0" err="1">
                <a:solidFill>
                  <a:schemeClr val="tx1"/>
                </a:solidFill>
              </a:rPr>
              <a:t>क्षेत्र</a:t>
            </a:r>
            <a:r>
              <a:rPr lang="en-GB" sz="2800" dirty="0">
                <a:solidFill>
                  <a:schemeClr val="tx1"/>
                </a:solidFill>
              </a:rPr>
              <a:t> </a:t>
            </a:r>
            <a:r>
              <a:rPr lang="en-GB" sz="2800" dirty="0" err="1">
                <a:solidFill>
                  <a:schemeClr val="tx1"/>
                </a:solidFill>
              </a:rPr>
              <a:t>प्रेमचंद</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है</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रचना</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वहीँ</a:t>
            </a:r>
            <a:r>
              <a:rPr lang="en-GB" sz="2800" dirty="0">
                <a:solidFill>
                  <a:schemeClr val="tx1"/>
                </a:solidFill>
              </a:rPr>
              <a:t> </a:t>
            </a:r>
            <a:r>
              <a:rPr lang="en-GB" sz="2800" dirty="0" err="1">
                <a:solidFill>
                  <a:schemeClr val="tx1"/>
                </a:solidFill>
              </a:rPr>
              <a:t>स्थान</a:t>
            </a:r>
            <a:r>
              <a:rPr lang="en-GB" sz="2800" dirty="0">
                <a:solidFill>
                  <a:schemeClr val="tx1"/>
                </a:solidFill>
              </a:rPr>
              <a:t> </a:t>
            </a:r>
            <a:r>
              <a:rPr lang="en-GB" sz="2800" dirty="0" err="1">
                <a:solidFill>
                  <a:schemeClr val="tx1"/>
                </a:solidFill>
              </a:rPr>
              <a:t>प्रसाद</a:t>
            </a:r>
            <a:r>
              <a:rPr lang="en-GB" sz="2800" dirty="0">
                <a:solidFill>
                  <a:schemeClr val="tx1"/>
                </a:solidFill>
              </a:rPr>
              <a:t> </a:t>
            </a:r>
            <a:r>
              <a:rPr lang="en-GB" sz="2800" dirty="0" err="1">
                <a:solidFill>
                  <a:schemeClr val="tx1"/>
                </a:solidFill>
              </a:rPr>
              <a:t>जी</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है</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इनके</a:t>
            </a:r>
            <a:r>
              <a:rPr lang="en-GB" sz="2800" dirty="0" smtClean="0">
                <a:solidFill>
                  <a:schemeClr val="tx1"/>
                </a:solidFill>
              </a:rPr>
              <a:t> </a:t>
            </a:r>
            <a:r>
              <a:rPr lang="en-GB" sz="2800" dirty="0" err="1">
                <a:solidFill>
                  <a:schemeClr val="tx1"/>
                </a:solidFill>
              </a:rPr>
              <a:t>हाथों</a:t>
            </a:r>
            <a:r>
              <a:rPr lang="en-GB" sz="2800" dirty="0">
                <a:solidFill>
                  <a:schemeClr val="tx1"/>
                </a:solidFill>
              </a:rPr>
              <a:t> </a:t>
            </a:r>
            <a:r>
              <a:rPr lang="en-GB" sz="2800" dirty="0" err="1">
                <a:solidFill>
                  <a:schemeClr val="tx1"/>
                </a:solidFill>
              </a:rPr>
              <a:t>से</a:t>
            </a:r>
            <a:r>
              <a:rPr lang="en-GB" sz="2800" dirty="0">
                <a:solidFill>
                  <a:schemeClr val="tx1"/>
                </a:solidFill>
              </a:rPr>
              <a:t> </a:t>
            </a:r>
            <a:r>
              <a:rPr lang="en-GB" sz="2800" dirty="0" err="1">
                <a:solidFill>
                  <a:schemeClr val="tx1"/>
                </a:solidFill>
              </a:rPr>
              <a:t>हिंदी</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क्षेत्र</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एक</a:t>
            </a:r>
            <a:r>
              <a:rPr lang="en-GB" sz="2800" dirty="0">
                <a:solidFill>
                  <a:schemeClr val="tx1"/>
                </a:solidFill>
              </a:rPr>
              <a:t> </a:t>
            </a:r>
            <a:r>
              <a:rPr lang="en-GB" sz="2800" dirty="0" err="1">
                <a:solidFill>
                  <a:schemeClr val="tx1"/>
                </a:solidFill>
              </a:rPr>
              <a:t>अभूत</a:t>
            </a:r>
            <a:r>
              <a:rPr lang="en-GB" sz="2800" dirty="0">
                <a:solidFill>
                  <a:schemeClr val="tx1"/>
                </a:solidFill>
              </a:rPr>
              <a:t> </a:t>
            </a:r>
            <a:r>
              <a:rPr lang="en-GB" sz="2800" dirty="0" err="1">
                <a:solidFill>
                  <a:schemeClr val="tx1"/>
                </a:solidFill>
              </a:rPr>
              <a:t>पूर्व</a:t>
            </a:r>
            <a:r>
              <a:rPr lang="en-GB" sz="2800" dirty="0">
                <a:solidFill>
                  <a:schemeClr val="tx1"/>
                </a:solidFill>
              </a:rPr>
              <a:t> </a:t>
            </a:r>
            <a:r>
              <a:rPr lang="en-GB" sz="2800" dirty="0" err="1">
                <a:solidFill>
                  <a:schemeClr val="tx1"/>
                </a:solidFill>
              </a:rPr>
              <a:t>परिवर्तन</a:t>
            </a:r>
            <a:r>
              <a:rPr lang="en-GB" sz="2800" dirty="0">
                <a:solidFill>
                  <a:schemeClr val="tx1"/>
                </a:solidFill>
              </a:rPr>
              <a:t> </a:t>
            </a:r>
            <a:r>
              <a:rPr lang="en-GB" sz="2800" dirty="0" err="1">
                <a:solidFill>
                  <a:schemeClr val="tx1"/>
                </a:solidFill>
              </a:rPr>
              <a:t>हुआ</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प्रसाद</a:t>
            </a:r>
            <a:r>
              <a:rPr lang="en-GB" sz="2800" dirty="0" smtClean="0">
                <a:solidFill>
                  <a:schemeClr val="tx1"/>
                </a:solidFill>
              </a:rPr>
              <a:t> </a:t>
            </a:r>
            <a:r>
              <a:rPr lang="en-GB" sz="2800" dirty="0" err="1">
                <a:solidFill>
                  <a:schemeClr val="tx1"/>
                </a:solidFill>
              </a:rPr>
              <a:t>ने</a:t>
            </a:r>
            <a:r>
              <a:rPr lang="en-GB" sz="2800" dirty="0">
                <a:solidFill>
                  <a:schemeClr val="tx1"/>
                </a:solidFill>
              </a:rPr>
              <a:t> </a:t>
            </a:r>
            <a:r>
              <a:rPr lang="en-GB" sz="2800" dirty="0" err="1">
                <a:solidFill>
                  <a:schemeClr val="tx1"/>
                </a:solidFill>
              </a:rPr>
              <a:t>एक</a:t>
            </a:r>
            <a:r>
              <a:rPr lang="en-GB" sz="2800" dirty="0">
                <a:solidFill>
                  <a:schemeClr val="tx1"/>
                </a:solidFill>
              </a:rPr>
              <a:t> </a:t>
            </a:r>
            <a:r>
              <a:rPr lang="en-GB" sz="2800" dirty="0" err="1">
                <a:solidFill>
                  <a:schemeClr val="tx1"/>
                </a:solidFill>
              </a:rPr>
              <a:t>दर्जन</a:t>
            </a:r>
            <a:r>
              <a:rPr lang="en-GB" sz="2800" dirty="0">
                <a:solidFill>
                  <a:schemeClr val="tx1"/>
                </a:solidFill>
              </a:rPr>
              <a:t> </a:t>
            </a:r>
            <a:r>
              <a:rPr lang="en-GB" sz="2800" dirty="0" err="1">
                <a:solidFill>
                  <a:schemeClr val="tx1"/>
                </a:solidFill>
              </a:rPr>
              <a:t>से</a:t>
            </a:r>
            <a:r>
              <a:rPr lang="en-GB" sz="2800" dirty="0">
                <a:solidFill>
                  <a:schemeClr val="tx1"/>
                </a:solidFill>
              </a:rPr>
              <a:t> </a:t>
            </a:r>
            <a:r>
              <a:rPr lang="en-GB" sz="2800" dirty="0" err="1">
                <a:solidFill>
                  <a:schemeClr val="tx1"/>
                </a:solidFill>
              </a:rPr>
              <a:t>अधिक</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रचना</a:t>
            </a:r>
            <a:r>
              <a:rPr lang="en-GB" sz="2800" dirty="0">
                <a:solidFill>
                  <a:schemeClr val="tx1"/>
                </a:solidFill>
              </a:rPr>
              <a:t> </a:t>
            </a:r>
            <a:r>
              <a:rPr lang="en-GB" sz="2800" dirty="0" err="1">
                <a:solidFill>
                  <a:schemeClr val="tx1"/>
                </a:solidFill>
              </a:rPr>
              <a:t>किये</a:t>
            </a:r>
            <a:r>
              <a:rPr lang="en-GB" sz="2800" dirty="0">
                <a:solidFill>
                  <a:schemeClr val="tx1"/>
                </a:solidFill>
              </a:rPr>
              <a:t> ,</a:t>
            </a:r>
            <a:r>
              <a:rPr lang="en-GB" sz="2800" dirty="0" err="1">
                <a:solidFill>
                  <a:schemeClr val="tx1"/>
                </a:solidFill>
              </a:rPr>
              <a:t>जिनका</a:t>
            </a:r>
            <a:r>
              <a:rPr lang="en-GB" sz="2800" dirty="0">
                <a:solidFill>
                  <a:schemeClr val="tx1"/>
                </a:solidFill>
              </a:rPr>
              <a:t> </a:t>
            </a:r>
            <a:r>
              <a:rPr lang="en-GB" sz="2800" dirty="0" err="1">
                <a:solidFill>
                  <a:schemeClr val="tx1"/>
                </a:solidFill>
              </a:rPr>
              <a:t>विवरण</a:t>
            </a:r>
            <a:r>
              <a:rPr lang="en-GB" sz="2800" dirty="0">
                <a:solidFill>
                  <a:schemeClr val="tx1"/>
                </a:solidFill>
              </a:rPr>
              <a:t> </a:t>
            </a:r>
            <a:r>
              <a:rPr lang="en-GB" sz="2800" dirty="0" err="1">
                <a:solidFill>
                  <a:schemeClr val="tx1"/>
                </a:solidFill>
              </a:rPr>
              <a:t>इस</a:t>
            </a:r>
            <a:r>
              <a:rPr lang="en-GB" sz="2800" dirty="0">
                <a:solidFill>
                  <a:schemeClr val="tx1"/>
                </a:solidFill>
              </a:rPr>
              <a:t> </a:t>
            </a:r>
            <a:r>
              <a:rPr lang="en-GB" sz="2800" dirty="0" err="1">
                <a:solidFill>
                  <a:schemeClr val="tx1"/>
                </a:solidFill>
              </a:rPr>
              <a:t>प्रकार</a:t>
            </a:r>
            <a:r>
              <a:rPr lang="en-GB" sz="2800" dirty="0">
                <a:solidFill>
                  <a:schemeClr val="tx1"/>
                </a:solidFill>
              </a:rPr>
              <a:t> </a:t>
            </a:r>
            <a:r>
              <a:rPr lang="en-GB" sz="2800" dirty="0" err="1">
                <a:solidFill>
                  <a:schemeClr val="tx1"/>
                </a:solidFill>
              </a:rPr>
              <a:t>है</a:t>
            </a:r>
            <a:r>
              <a:rPr lang="en-GB" sz="2800" dirty="0">
                <a:solidFill>
                  <a:schemeClr val="tx1"/>
                </a:solidFill>
              </a:rPr>
              <a:t> </a:t>
            </a:r>
            <a:r>
              <a:rPr lang="en-GB" sz="2800" dirty="0" smtClean="0">
                <a:solidFill>
                  <a:schemeClr val="tx1"/>
                </a:solidFill>
              </a:rPr>
              <a:t>। </a:t>
            </a:r>
            <a:r>
              <a:rPr lang="en-GB" sz="2800" dirty="0" err="1">
                <a:solidFill>
                  <a:schemeClr val="tx1"/>
                </a:solidFill>
              </a:rPr>
              <a:t>सज्जन</a:t>
            </a:r>
            <a:r>
              <a:rPr lang="en-GB" sz="2800" dirty="0">
                <a:solidFill>
                  <a:schemeClr val="tx1"/>
                </a:solidFill>
              </a:rPr>
              <a:t> , </a:t>
            </a:r>
            <a:r>
              <a:rPr lang="en-GB" sz="2800" dirty="0" err="1">
                <a:solidFill>
                  <a:schemeClr val="tx1"/>
                </a:solidFill>
              </a:rPr>
              <a:t>कल्याणी</a:t>
            </a:r>
            <a:r>
              <a:rPr lang="en-GB" sz="2800" dirty="0">
                <a:solidFill>
                  <a:schemeClr val="tx1"/>
                </a:solidFill>
              </a:rPr>
              <a:t> ,</a:t>
            </a:r>
            <a:r>
              <a:rPr lang="en-GB" sz="2800" dirty="0" err="1">
                <a:solidFill>
                  <a:schemeClr val="tx1"/>
                </a:solidFill>
              </a:rPr>
              <a:t>परिणय</a:t>
            </a:r>
            <a:r>
              <a:rPr lang="en-GB" sz="2800" dirty="0">
                <a:solidFill>
                  <a:schemeClr val="tx1"/>
                </a:solidFill>
              </a:rPr>
              <a:t> ,</a:t>
            </a:r>
            <a:r>
              <a:rPr lang="en-GB" sz="2800" dirty="0" err="1">
                <a:solidFill>
                  <a:schemeClr val="tx1"/>
                </a:solidFill>
              </a:rPr>
              <a:t>करुणालय</a:t>
            </a:r>
            <a:r>
              <a:rPr lang="en-GB" sz="2800" dirty="0">
                <a:solidFill>
                  <a:schemeClr val="tx1"/>
                </a:solidFill>
              </a:rPr>
              <a:t> ,</a:t>
            </a:r>
            <a:r>
              <a:rPr lang="en-GB" sz="2800" dirty="0" err="1">
                <a:solidFill>
                  <a:schemeClr val="tx1"/>
                </a:solidFill>
              </a:rPr>
              <a:t>प्रस्षित</a:t>
            </a:r>
            <a:r>
              <a:rPr lang="en-GB" sz="2800" dirty="0">
                <a:solidFill>
                  <a:schemeClr val="tx1"/>
                </a:solidFill>
              </a:rPr>
              <a:t> ,</a:t>
            </a:r>
            <a:r>
              <a:rPr lang="en-GB" sz="2800" dirty="0" err="1">
                <a:solidFill>
                  <a:schemeClr val="tx1"/>
                </a:solidFill>
              </a:rPr>
              <a:t>राज्यश्री</a:t>
            </a:r>
            <a:r>
              <a:rPr lang="en-GB" sz="2800" dirty="0">
                <a:solidFill>
                  <a:schemeClr val="tx1"/>
                </a:solidFill>
              </a:rPr>
              <a:t> ,</a:t>
            </a:r>
            <a:r>
              <a:rPr lang="en-GB" sz="2800" dirty="0" err="1">
                <a:solidFill>
                  <a:schemeClr val="tx1"/>
                </a:solidFill>
              </a:rPr>
              <a:t>वैशाख</a:t>
            </a:r>
            <a:r>
              <a:rPr lang="en-GB" sz="2800" dirty="0">
                <a:solidFill>
                  <a:schemeClr val="tx1"/>
                </a:solidFill>
              </a:rPr>
              <a:t> ,</a:t>
            </a:r>
            <a:r>
              <a:rPr lang="en-GB" sz="2800" dirty="0" err="1">
                <a:solidFill>
                  <a:schemeClr val="tx1"/>
                </a:solidFill>
              </a:rPr>
              <a:t>अजातशत्रु</a:t>
            </a:r>
            <a:r>
              <a:rPr lang="en-GB" sz="2800" dirty="0">
                <a:solidFill>
                  <a:schemeClr val="tx1"/>
                </a:solidFill>
              </a:rPr>
              <a:t> ,</a:t>
            </a:r>
            <a:r>
              <a:rPr lang="en-GB" sz="2800" dirty="0" err="1">
                <a:solidFill>
                  <a:schemeClr val="tx1"/>
                </a:solidFill>
              </a:rPr>
              <a:t>कामना</a:t>
            </a:r>
            <a:r>
              <a:rPr lang="en-GB" sz="2800" dirty="0">
                <a:solidFill>
                  <a:schemeClr val="tx1"/>
                </a:solidFill>
              </a:rPr>
              <a:t> ,</a:t>
            </a:r>
            <a:r>
              <a:rPr lang="en-GB" sz="2800" dirty="0" err="1">
                <a:solidFill>
                  <a:schemeClr val="tx1"/>
                </a:solidFill>
              </a:rPr>
              <a:t>जन्मेजय</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नागयज्ञ</a:t>
            </a:r>
            <a:r>
              <a:rPr lang="en-GB" sz="2800" dirty="0">
                <a:solidFill>
                  <a:schemeClr val="tx1"/>
                </a:solidFill>
              </a:rPr>
              <a:t> ,</a:t>
            </a:r>
            <a:r>
              <a:rPr lang="en-GB" sz="2800" dirty="0" err="1">
                <a:solidFill>
                  <a:schemeClr val="tx1"/>
                </a:solidFill>
              </a:rPr>
              <a:t>स्कन्दगुप्त</a:t>
            </a:r>
            <a:r>
              <a:rPr lang="en-GB" sz="2800" dirty="0">
                <a:solidFill>
                  <a:schemeClr val="tx1"/>
                </a:solidFill>
              </a:rPr>
              <a:t> ,</a:t>
            </a:r>
            <a:r>
              <a:rPr lang="en-GB" sz="2800" dirty="0" err="1">
                <a:solidFill>
                  <a:schemeClr val="tx1"/>
                </a:solidFill>
              </a:rPr>
              <a:t>एक</a:t>
            </a:r>
            <a:r>
              <a:rPr lang="en-GB" sz="2800" dirty="0">
                <a:solidFill>
                  <a:schemeClr val="tx1"/>
                </a:solidFill>
              </a:rPr>
              <a:t> </a:t>
            </a:r>
            <a:r>
              <a:rPr lang="en-GB" sz="2800" dirty="0" err="1">
                <a:solidFill>
                  <a:schemeClr val="tx1"/>
                </a:solidFill>
              </a:rPr>
              <a:t>घूँट</a:t>
            </a:r>
            <a:r>
              <a:rPr lang="en-GB" sz="2800" dirty="0">
                <a:solidFill>
                  <a:schemeClr val="tx1"/>
                </a:solidFill>
              </a:rPr>
              <a:t> ,</a:t>
            </a:r>
            <a:r>
              <a:rPr lang="en-GB" sz="2800" dirty="0" err="1">
                <a:solidFill>
                  <a:schemeClr val="tx1"/>
                </a:solidFill>
              </a:rPr>
              <a:t>चन्द्र</a:t>
            </a:r>
            <a:r>
              <a:rPr lang="en-GB" sz="2800" dirty="0">
                <a:solidFill>
                  <a:schemeClr val="tx1"/>
                </a:solidFill>
              </a:rPr>
              <a:t> </a:t>
            </a:r>
            <a:r>
              <a:rPr lang="en-GB" sz="2800" dirty="0" err="1">
                <a:solidFill>
                  <a:schemeClr val="tx1"/>
                </a:solidFill>
              </a:rPr>
              <a:t>गुप्त</a:t>
            </a:r>
            <a:r>
              <a:rPr lang="en-GB" sz="2800" dirty="0">
                <a:solidFill>
                  <a:schemeClr val="tx1"/>
                </a:solidFill>
              </a:rPr>
              <a:t> ,</a:t>
            </a:r>
            <a:r>
              <a:rPr lang="en-GB" sz="2800" dirty="0" err="1">
                <a:solidFill>
                  <a:schemeClr val="tx1"/>
                </a:solidFill>
              </a:rPr>
              <a:t>ध्रुस्वमिनी</a:t>
            </a:r>
            <a:r>
              <a:rPr lang="en-GB" sz="2800" dirty="0">
                <a:solidFill>
                  <a:schemeClr val="tx1"/>
                </a:solidFill>
              </a:rPr>
              <a:t> </a:t>
            </a:r>
            <a:r>
              <a:rPr lang="en-GB" sz="2800" dirty="0" smtClean="0">
                <a:solidFill>
                  <a:schemeClr val="tx1"/>
                </a:solidFill>
              </a:rPr>
              <a:t>।</a:t>
            </a:r>
            <a:r>
              <a:rPr lang="en-GB" sz="2800" dirty="0">
                <a:solidFill>
                  <a:schemeClr val="tx1"/>
                </a:solidFill>
              </a:rPr>
              <a:t> </a:t>
            </a:r>
          </a:p>
          <a:p>
            <a:r>
              <a:rPr lang="en-GB" sz="2800" dirty="0" err="1">
                <a:solidFill>
                  <a:schemeClr val="tx1"/>
                </a:solidFill>
              </a:rPr>
              <a:t>प्रसाद</a:t>
            </a:r>
            <a:r>
              <a:rPr lang="en-GB" sz="2800" dirty="0">
                <a:solidFill>
                  <a:schemeClr val="tx1"/>
                </a:solidFill>
              </a:rPr>
              <a:t> </a:t>
            </a:r>
            <a:r>
              <a:rPr lang="en-GB" sz="2800" dirty="0" err="1">
                <a:solidFill>
                  <a:schemeClr val="tx1"/>
                </a:solidFill>
              </a:rPr>
              <a:t>ने</a:t>
            </a:r>
            <a:r>
              <a:rPr lang="en-GB" sz="2800" dirty="0">
                <a:solidFill>
                  <a:schemeClr val="tx1"/>
                </a:solidFill>
              </a:rPr>
              <a:t> </a:t>
            </a:r>
            <a:r>
              <a:rPr lang="en-GB" sz="2800" dirty="0" err="1">
                <a:solidFill>
                  <a:schemeClr val="tx1"/>
                </a:solidFill>
              </a:rPr>
              <a:t>अपने</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विषय</a:t>
            </a:r>
            <a:r>
              <a:rPr lang="en-GB" sz="2800" dirty="0">
                <a:solidFill>
                  <a:schemeClr val="tx1"/>
                </a:solidFill>
              </a:rPr>
              <a:t> </a:t>
            </a:r>
            <a:r>
              <a:rPr lang="en-GB" sz="2800" dirty="0" err="1">
                <a:solidFill>
                  <a:schemeClr val="tx1"/>
                </a:solidFill>
              </a:rPr>
              <a:t>भारत</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गौरवपूर्ण</a:t>
            </a:r>
            <a:r>
              <a:rPr lang="en-GB" sz="2800" dirty="0">
                <a:solidFill>
                  <a:schemeClr val="tx1"/>
                </a:solidFill>
              </a:rPr>
              <a:t> </a:t>
            </a:r>
            <a:r>
              <a:rPr lang="en-GB" sz="2800" dirty="0" err="1">
                <a:solidFill>
                  <a:schemeClr val="tx1"/>
                </a:solidFill>
              </a:rPr>
              <a:t>इतिहास</a:t>
            </a:r>
            <a:r>
              <a:rPr lang="en-GB" sz="2800" dirty="0">
                <a:solidFill>
                  <a:schemeClr val="tx1"/>
                </a:solidFill>
              </a:rPr>
              <a:t> </a:t>
            </a:r>
            <a:r>
              <a:rPr lang="en-GB" sz="2800" dirty="0" err="1">
                <a:solidFill>
                  <a:schemeClr val="tx1"/>
                </a:solidFill>
              </a:rPr>
              <a:t>से</a:t>
            </a:r>
            <a:r>
              <a:rPr lang="en-GB" sz="2800" dirty="0">
                <a:solidFill>
                  <a:schemeClr val="tx1"/>
                </a:solidFill>
              </a:rPr>
              <a:t> </a:t>
            </a:r>
            <a:r>
              <a:rPr lang="en-GB" sz="2800" dirty="0" err="1">
                <a:solidFill>
                  <a:schemeClr val="tx1"/>
                </a:solidFill>
              </a:rPr>
              <a:t>ग्रहण</a:t>
            </a:r>
            <a:r>
              <a:rPr lang="en-GB" sz="2800" dirty="0">
                <a:solidFill>
                  <a:schemeClr val="tx1"/>
                </a:solidFill>
              </a:rPr>
              <a:t> </a:t>
            </a:r>
            <a:r>
              <a:rPr lang="en-GB" sz="2800" dirty="0" err="1">
                <a:solidFill>
                  <a:schemeClr val="tx1"/>
                </a:solidFill>
              </a:rPr>
              <a:t>किया</a:t>
            </a:r>
            <a:r>
              <a:rPr lang="en-GB" sz="2800" dirty="0">
                <a:solidFill>
                  <a:schemeClr val="tx1"/>
                </a:solidFill>
              </a:rPr>
              <a:t> </a:t>
            </a:r>
            <a:r>
              <a:rPr lang="en-GB" sz="2800" dirty="0" err="1">
                <a:solidFill>
                  <a:schemeClr val="tx1"/>
                </a:solidFill>
              </a:rPr>
              <a:t>है</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उन्होंने</a:t>
            </a:r>
            <a:r>
              <a:rPr lang="en-GB" sz="2800" dirty="0" smtClean="0">
                <a:solidFill>
                  <a:schemeClr val="tx1"/>
                </a:solidFill>
              </a:rPr>
              <a:t> </a:t>
            </a:r>
            <a:r>
              <a:rPr lang="en-GB" sz="2800" dirty="0" err="1">
                <a:solidFill>
                  <a:schemeClr val="tx1"/>
                </a:solidFill>
              </a:rPr>
              <a:t>इसके</a:t>
            </a:r>
            <a:r>
              <a:rPr lang="en-GB" sz="2800" dirty="0">
                <a:solidFill>
                  <a:schemeClr val="tx1"/>
                </a:solidFill>
              </a:rPr>
              <a:t> </a:t>
            </a:r>
            <a:r>
              <a:rPr lang="en-GB" sz="2800" dirty="0" err="1">
                <a:solidFill>
                  <a:schemeClr val="tx1"/>
                </a:solidFill>
              </a:rPr>
              <a:t>पात्र</a:t>
            </a:r>
            <a:r>
              <a:rPr lang="en-GB" sz="2800" dirty="0">
                <a:solidFill>
                  <a:schemeClr val="tx1"/>
                </a:solidFill>
              </a:rPr>
              <a:t> </a:t>
            </a:r>
            <a:r>
              <a:rPr lang="en-GB" sz="2800" dirty="0" err="1">
                <a:solidFill>
                  <a:schemeClr val="tx1"/>
                </a:solidFill>
              </a:rPr>
              <a:t>भी</a:t>
            </a:r>
            <a:r>
              <a:rPr lang="en-GB" sz="2800" dirty="0">
                <a:solidFill>
                  <a:schemeClr val="tx1"/>
                </a:solidFill>
              </a:rPr>
              <a:t> </a:t>
            </a:r>
            <a:r>
              <a:rPr lang="en-GB" sz="2800" dirty="0" err="1">
                <a:solidFill>
                  <a:schemeClr val="tx1"/>
                </a:solidFill>
              </a:rPr>
              <a:t>अतीत</a:t>
            </a:r>
            <a:r>
              <a:rPr lang="en-GB" sz="2800" dirty="0">
                <a:solidFill>
                  <a:schemeClr val="tx1"/>
                </a:solidFill>
              </a:rPr>
              <a:t> </a:t>
            </a:r>
            <a:r>
              <a:rPr lang="en-GB" sz="2800" dirty="0" err="1">
                <a:solidFill>
                  <a:schemeClr val="tx1"/>
                </a:solidFill>
              </a:rPr>
              <a:t>से</a:t>
            </a:r>
            <a:r>
              <a:rPr lang="en-GB" sz="2800" dirty="0">
                <a:solidFill>
                  <a:schemeClr val="tx1"/>
                </a:solidFill>
              </a:rPr>
              <a:t> </a:t>
            </a:r>
            <a:r>
              <a:rPr lang="en-GB" sz="2800" dirty="0" err="1">
                <a:solidFill>
                  <a:schemeClr val="tx1"/>
                </a:solidFill>
              </a:rPr>
              <a:t>ग्रहण</a:t>
            </a:r>
            <a:r>
              <a:rPr lang="en-GB" sz="2800" dirty="0">
                <a:solidFill>
                  <a:schemeClr val="tx1"/>
                </a:solidFill>
              </a:rPr>
              <a:t> </a:t>
            </a:r>
            <a:r>
              <a:rPr lang="en-GB" sz="2800" dirty="0" err="1">
                <a:solidFill>
                  <a:schemeClr val="tx1"/>
                </a:solidFill>
              </a:rPr>
              <a:t>किया</a:t>
            </a:r>
            <a:r>
              <a:rPr lang="en-GB" sz="2800" dirty="0">
                <a:solidFill>
                  <a:schemeClr val="tx1"/>
                </a:solidFill>
              </a:rPr>
              <a:t> </a:t>
            </a:r>
            <a:r>
              <a:rPr lang="en-GB" sz="2800" dirty="0" err="1">
                <a:solidFill>
                  <a:schemeClr val="tx1"/>
                </a:solidFill>
              </a:rPr>
              <a:t>है</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अपने</a:t>
            </a:r>
            <a:r>
              <a:rPr lang="en-GB" sz="2800" dirty="0" smtClean="0">
                <a:solidFill>
                  <a:schemeClr val="tx1"/>
                </a:solidFill>
              </a:rPr>
              <a:t> </a:t>
            </a:r>
            <a:r>
              <a:rPr lang="en-GB" sz="2800" dirty="0" err="1">
                <a:solidFill>
                  <a:schemeClr val="tx1"/>
                </a:solidFill>
              </a:rPr>
              <a:t>प्रत्येक</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एक</a:t>
            </a:r>
            <a:r>
              <a:rPr lang="en-GB" sz="2800" dirty="0">
                <a:solidFill>
                  <a:schemeClr val="tx1"/>
                </a:solidFill>
              </a:rPr>
              <a:t> न </a:t>
            </a:r>
            <a:r>
              <a:rPr lang="en-GB" sz="2800" dirty="0" err="1">
                <a:solidFill>
                  <a:schemeClr val="tx1"/>
                </a:solidFill>
              </a:rPr>
              <a:t>एक</a:t>
            </a:r>
            <a:r>
              <a:rPr lang="en-GB" sz="2800" dirty="0">
                <a:solidFill>
                  <a:schemeClr val="tx1"/>
                </a:solidFill>
              </a:rPr>
              <a:t> </a:t>
            </a:r>
            <a:r>
              <a:rPr lang="en-GB" sz="2800" dirty="0" err="1">
                <a:solidFill>
                  <a:schemeClr val="tx1"/>
                </a:solidFill>
              </a:rPr>
              <a:t>उत्कृष्ट</a:t>
            </a:r>
            <a:r>
              <a:rPr lang="en-GB" sz="2800" dirty="0">
                <a:solidFill>
                  <a:schemeClr val="tx1"/>
                </a:solidFill>
              </a:rPr>
              <a:t> </a:t>
            </a:r>
            <a:r>
              <a:rPr lang="en-GB" sz="2800" dirty="0" err="1">
                <a:solidFill>
                  <a:schemeClr val="tx1"/>
                </a:solidFill>
              </a:rPr>
              <a:t>नारी</a:t>
            </a:r>
            <a:r>
              <a:rPr lang="en-GB" sz="2800" dirty="0">
                <a:solidFill>
                  <a:schemeClr val="tx1"/>
                </a:solidFill>
              </a:rPr>
              <a:t> </a:t>
            </a:r>
            <a:r>
              <a:rPr lang="en-GB" sz="2800" dirty="0" err="1">
                <a:solidFill>
                  <a:schemeClr val="tx1"/>
                </a:solidFill>
              </a:rPr>
              <a:t>चरित्र</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उद्भावना</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शिल्प</a:t>
            </a:r>
            <a:r>
              <a:rPr lang="en-GB" sz="2800" dirty="0" smtClean="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क्षेत्र</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उन्होंने</a:t>
            </a:r>
            <a:r>
              <a:rPr lang="en-GB" sz="2800" dirty="0">
                <a:solidFill>
                  <a:schemeClr val="tx1"/>
                </a:solidFill>
              </a:rPr>
              <a:t> </a:t>
            </a:r>
            <a:r>
              <a:rPr lang="en-GB" sz="2800" dirty="0" err="1">
                <a:solidFill>
                  <a:schemeClr val="tx1"/>
                </a:solidFill>
              </a:rPr>
              <a:t>भारतीय</a:t>
            </a:r>
            <a:r>
              <a:rPr lang="en-GB" sz="2800" dirty="0">
                <a:solidFill>
                  <a:schemeClr val="tx1"/>
                </a:solidFill>
              </a:rPr>
              <a:t> </a:t>
            </a:r>
            <a:r>
              <a:rPr lang="en-GB" sz="2800" dirty="0" err="1">
                <a:solidFill>
                  <a:schemeClr val="tx1"/>
                </a:solidFill>
              </a:rPr>
              <a:t>एवं</a:t>
            </a:r>
            <a:r>
              <a:rPr lang="en-GB" sz="2800" dirty="0">
                <a:solidFill>
                  <a:schemeClr val="tx1"/>
                </a:solidFill>
              </a:rPr>
              <a:t> </a:t>
            </a:r>
            <a:r>
              <a:rPr lang="en-GB" sz="2800" dirty="0" err="1">
                <a:solidFill>
                  <a:schemeClr val="tx1"/>
                </a:solidFill>
              </a:rPr>
              <a:t>पश्चिम</a:t>
            </a:r>
            <a:r>
              <a:rPr lang="en-GB" sz="2800" dirty="0">
                <a:solidFill>
                  <a:schemeClr val="tx1"/>
                </a:solidFill>
              </a:rPr>
              <a:t> </a:t>
            </a:r>
            <a:r>
              <a:rPr lang="en-GB" sz="2800" dirty="0" err="1">
                <a:solidFill>
                  <a:schemeClr val="tx1"/>
                </a:solidFill>
              </a:rPr>
              <a:t>पद्धतियों</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मध्य</a:t>
            </a:r>
            <a:r>
              <a:rPr lang="en-GB" sz="2800" dirty="0">
                <a:solidFill>
                  <a:schemeClr val="tx1"/>
                </a:solidFill>
              </a:rPr>
              <a:t> </a:t>
            </a:r>
            <a:r>
              <a:rPr lang="en-GB" sz="2800" dirty="0" err="1">
                <a:solidFill>
                  <a:schemeClr val="tx1"/>
                </a:solidFill>
              </a:rPr>
              <a:t>सुन्दर</a:t>
            </a:r>
            <a:r>
              <a:rPr lang="en-GB" sz="2800" dirty="0">
                <a:solidFill>
                  <a:schemeClr val="tx1"/>
                </a:solidFill>
              </a:rPr>
              <a:t> </a:t>
            </a:r>
            <a:r>
              <a:rPr lang="en-GB" sz="2800" dirty="0" err="1">
                <a:solidFill>
                  <a:schemeClr val="tx1"/>
                </a:solidFill>
              </a:rPr>
              <a:t>समनवय</a:t>
            </a:r>
            <a:r>
              <a:rPr lang="en-GB" sz="2800" dirty="0">
                <a:solidFill>
                  <a:schemeClr val="tx1"/>
                </a:solidFill>
              </a:rPr>
              <a:t> </a:t>
            </a:r>
            <a:r>
              <a:rPr lang="en-GB" sz="2800" dirty="0" err="1">
                <a:solidFill>
                  <a:schemeClr val="tx1"/>
                </a:solidFill>
              </a:rPr>
              <a:t>स्थापित</a:t>
            </a:r>
            <a:r>
              <a:rPr lang="en-GB" sz="2800" dirty="0">
                <a:solidFill>
                  <a:schemeClr val="tx1"/>
                </a:solidFill>
              </a:rPr>
              <a:t> </a:t>
            </a:r>
            <a:r>
              <a:rPr lang="en-GB" sz="2800" dirty="0" err="1">
                <a:solidFill>
                  <a:schemeClr val="tx1"/>
                </a:solidFill>
              </a:rPr>
              <a:t>किया</a:t>
            </a:r>
            <a:r>
              <a:rPr lang="en-GB" sz="2800" dirty="0">
                <a:solidFill>
                  <a:schemeClr val="tx1"/>
                </a:solidFill>
              </a:rPr>
              <a:t> </a:t>
            </a:r>
            <a:r>
              <a:rPr lang="en-GB" sz="2800" dirty="0" err="1">
                <a:solidFill>
                  <a:schemeClr val="tx1"/>
                </a:solidFill>
              </a:rPr>
              <a:t>है</a:t>
            </a:r>
            <a:r>
              <a:rPr lang="en-GB" sz="2800" dirty="0">
                <a:solidFill>
                  <a:schemeClr val="tx1"/>
                </a:solidFill>
              </a:rPr>
              <a:t> </a:t>
            </a:r>
            <a:r>
              <a:rPr lang="en-GB" sz="2800" dirty="0" smtClean="0">
                <a:solidFill>
                  <a:schemeClr val="tx1"/>
                </a:solidFill>
              </a:rPr>
              <a:t>। </a:t>
            </a:r>
            <a:endParaRPr lang="en-GB" sz="2800" dirty="0">
              <a:solidFill>
                <a:schemeClr val="tx1"/>
              </a:solidFill>
            </a:endParaRPr>
          </a:p>
        </p:txBody>
      </p:sp>
    </p:spTree>
    <p:extLst>
      <p:ext uri="{BB962C8B-B14F-4D97-AF65-F5344CB8AC3E}">
        <p14:creationId xmlns:p14="http://schemas.microsoft.com/office/powerpoint/2010/main" val="760053533"/>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rot="1881508">
            <a:off x="2619847" y="2612739"/>
            <a:ext cx="7404591" cy="1569660"/>
          </a:xfrm>
          <a:prstGeom prst="rect">
            <a:avLst/>
          </a:prstGeom>
          <a:noFill/>
        </p:spPr>
        <p:txBody>
          <a:bodyPr wrap="none" lIns="91440" tIns="45720" rIns="91440" bIns="45720">
            <a:spAutoFit/>
          </a:bodyPr>
          <a:lstStyle/>
          <a:p>
            <a:pPr algn="ctr"/>
            <a:r>
              <a:rPr lang="en-GB" sz="9600" b="1" dirty="0" err="1" smtClean="0">
                <a:ln w="9525">
                  <a:solidFill>
                    <a:schemeClr val="bg1"/>
                  </a:solidFill>
                  <a:prstDash val="solid"/>
                </a:ln>
                <a:effectLst>
                  <a:outerShdw blurRad="12700" dist="38100" dir="2700000" algn="tl" rotWithShape="0">
                    <a:schemeClr val="bg1">
                      <a:lumMod val="50000"/>
                    </a:schemeClr>
                  </a:outerShdw>
                </a:effectLst>
              </a:rPr>
              <a:t>प्रसादोत्तर</a:t>
            </a:r>
            <a:r>
              <a:rPr lang="en-GB" sz="9600" b="1" dirty="0" smtClean="0">
                <a:ln w="9525">
                  <a:solidFill>
                    <a:schemeClr val="bg1"/>
                  </a:solidFill>
                  <a:prstDash val="solid"/>
                </a:ln>
                <a:effectLst>
                  <a:outerShdw blurRad="12700" dist="38100" dir="2700000" algn="tl" rotWithShape="0">
                    <a:schemeClr val="bg1">
                      <a:lumMod val="50000"/>
                    </a:schemeClr>
                  </a:outerShdw>
                </a:effectLst>
              </a:rPr>
              <a:t> </a:t>
            </a:r>
            <a:r>
              <a:rPr lang="en-GB" sz="9600" b="1" dirty="0" err="1" smtClean="0">
                <a:ln w="9525">
                  <a:solidFill>
                    <a:schemeClr val="bg1"/>
                  </a:solidFill>
                  <a:prstDash val="solid"/>
                </a:ln>
                <a:effectLst>
                  <a:outerShdw blurRad="12700" dist="38100" dir="2700000" algn="tl" rotWithShape="0">
                    <a:schemeClr val="bg1">
                      <a:lumMod val="50000"/>
                    </a:schemeClr>
                  </a:outerShdw>
                </a:effectLst>
              </a:rPr>
              <a:t>युग</a:t>
            </a:r>
            <a:r>
              <a:rPr lang="en-GB" sz="9600" b="1" dirty="0" smtClean="0">
                <a:ln w="9525">
                  <a:solidFill>
                    <a:schemeClr val="bg1"/>
                  </a:solidFill>
                  <a:prstDash val="solid"/>
                </a:ln>
                <a:effectLst>
                  <a:outerShdw blurRad="12700" dist="38100" dir="2700000" algn="tl" rotWithShape="0">
                    <a:schemeClr val="bg1">
                      <a:lumMod val="50000"/>
                    </a:schemeClr>
                  </a:outerShdw>
                </a:effectLst>
              </a:rPr>
              <a:t> </a:t>
            </a:r>
            <a:endParaRPr lang="en-GB" sz="96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8525520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77500" lnSpcReduction="20000"/>
          </a:bodyPr>
          <a:lstStyle/>
          <a:p>
            <a:pPr marL="0" indent="0">
              <a:buNone/>
            </a:pPr>
            <a:r>
              <a:rPr lang="en-GB" b="1" dirty="0">
                <a:solidFill>
                  <a:schemeClr val="tx1"/>
                </a:solidFill>
              </a:rPr>
              <a:t> </a:t>
            </a:r>
            <a:endParaRPr lang="en-GB" dirty="0">
              <a:solidFill>
                <a:schemeClr val="tx1"/>
              </a:solidFill>
            </a:endParaRPr>
          </a:p>
          <a:p>
            <a:pPr marL="0" indent="0">
              <a:buNone/>
            </a:pPr>
            <a:r>
              <a:rPr lang="en-GB" sz="2900" dirty="0" err="1">
                <a:solidFill>
                  <a:schemeClr val="tx1"/>
                </a:solidFill>
              </a:rPr>
              <a:t>प्रसाद</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उपरान्त</a:t>
            </a:r>
            <a:r>
              <a:rPr lang="en-GB" sz="2900" dirty="0">
                <a:solidFill>
                  <a:schemeClr val="tx1"/>
                </a:solidFill>
              </a:rPr>
              <a:t> </a:t>
            </a:r>
            <a:r>
              <a:rPr lang="en-GB" sz="2900" dirty="0" err="1">
                <a:solidFill>
                  <a:schemeClr val="tx1"/>
                </a:solidFill>
              </a:rPr>
              <a:t>इस</a:t>
            </a:r>
            <a:r>
              <a:rPr lang="en-GB" sz="2900" dirty="0">
                <a:solidFill>
                  <a:schemeClr val="tx1"/>
                </a:solidFill>
              </a:rPr>
              <a:t> </a:t>
            </a:r>
            <a:r>
              <a:rPr lang="en-GB" sz="2900" dirty="0" err="1">
                <a:solidFill>
                  <a:schemeClr val="tx1"/>
                </a:solidFill>
              </a:rPr>
              <a:t>परंपरा</a:t>
            </a:r>
            <a:r>
              <a:rPr lang="en-GB" sz="2900" dirty="0">
                <a:solidFill>
                  <a:schemeClr val="tx1"/>
                </a:solidFill>
              </a:rPr>
              <a:t> </a:t>
            </a:r>
            <a:r>
              <a:rPr lang="en-GB" sz="2900" dirty="0" err="1">
                <a:solidFill>
                  <a:schemeClr val="tx1"/>
                </a:solidFill>
              </a:rPr>
              <a:t>ने</a:t>
            </a:r>
            <a:r>
              <a:rPr lang="en-GB" sz="2900" dirty="0">
                <a:solidFill>
                  <a:schemeClr val="tx1"/>
                </a:solidFill>
              </a:rPr>
              <a:t> </a:t>
            </a:r>
            <a:r>
              <a:rPr lang="en-GB" sz="2900" dirty="0" err="1">
                <a:solidFill>
                  <a:schemeClr val="tx1"/>
                </a:solidFill>
              </a:rPr>
              <a:t>विशेष</a:t>
            </a:r>
            <a:r>
              <a:rPr lang="en-GB" sz="2900" dirty="0">
                <a:solidFill>
                  <a:schemeClr val="tx1"/>
                </a:solidFill>
              </a:rPr>
              <a:t> </a:t>
            </a:r>
            <a:r>
              <a:rPr lang="en-GB" sz="2900" dirty="0" err="1">
                <a:solidFill>
                  <a:schemeClr val="tx1"/>
                </a:solidFill>
              </a:rPr>
              <a:t>बल</a:t>
            </a:r>
            <a:r>
              <a:rPr lang="en-GB" sz="2900" dirty="0">
                <a:solidFill>
                  <a:schemeClr val="tx1"/>
                </a:solidFill>
              </a:rPr>
              <a:t> </a:t>
            </a:r>
            <a:r>
              <a:rPr lang="en-GB" sz="2900" dirty="0" err="1">
                <a:solidFill>
                  <a:schemeClr val="tx1"/>
                </a:solidFill>
              </a:rPr>
              <a:t>पकड़ा</a:t>
            </a:r>
            <a:r>
              <a:rPr lang="en-GB" sz="2900" dirty="0">
                <a:solidFill>
                  <a:schemeClr val="tx1"/>
                </a:solidFill>
              </a:rPr>
              <a:t> </a:t>
            </a:r>
            <a:r>
              <a:rPr lang="en-GB" sz="2900" dirty="0" err="1">
                <a:solidFill>
                  <a:schemeClr val="tx1"/>
                </a:solidFill>
              </a:rPr>
              <a:t>और</a:t>
            </a:r>
            <a:r>
              <a:rPr lang="en-GB" sz="2900" dirty="0">
                <a:solidFill>
                  <a:schemeClr val="tx1"/>
                </a:solidFill>
              </a:rPr>
              <a:t> </a:t>
            </a:r>
            <a:r>
              <a:rPr lang="en-GB" sz="2900" dirty="0" err="1">
                <a:solidFill>
                  <a:schemeClr val="tx1"/>
                </a:solidFill>
              </a:rPr>
              <a:t>उसकी</a:t>
            </a:r>
            <a:r>
              <a:rPr lang="en-GB" sz="2900" dirty="0">
                <a:solidFill>
                  <a:schemeClr val="tx1"/>
                </a:solidFill>
              </a:rPr>
              <a:t> </a:t>
            </a:r>
            <a:r>
              <a:rPr lang="en-GB" sz="2900" dirty="0" err="1">
                <a:solidFill>
                  <a:schemeClr val="tx1"/>
                </a:solidFill>
              </a:rPr>
              <a:t>अनेक</a:t>
            </a:r>
            <a:r>
              <a:rPr lang="en-GB" sz="2900" dirty="0">
                <a:solidFill>
                  <a:schemeClr val="tx1"/>
                </a:solidFill>
              </a:rPr>
              <a:t> </a:t>
            </a:r>
            <a:r>
              <a:rPr lang="en-GB" sz="2900" dirty="0" err="1">
                <a:solidFill>
                  <a:schemeClr val="tx1"/>
                </a:solidFill>
              </a:rPr>
              <a:t>धाराएँ</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err="1">
                <a:solidFill>
                  <a:schemeClr val="tx1"/>
                </a:solidFill>
              </a:rPr>
              <a:t>गयी</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इन</a:t>
            </a:r>
            <a:r>
              <a:rPr lang="en-GB" sz="2900" dirty="0" smtClean="0">
                <a:solidFill>
                  <a:schemeClr val="tx1"/>
                </a:solidFill>
              </a:rPr>
              <a:t> </a:t>
            </a:r>
            <a:r>
              <a:rPr lang="en-GB" sz="2900" dirty="0" err="1">
                <a:solidFill>
                  <a:schemeClr val="tx1"/>
                </a:solidFill>
              </a:rPr>
              <a:t>धाराओं</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निम्नलिखित</a:t>
            </a:r>
            <a:r>
              <a:rPr lang="en-GB" sz="2900" dirty="0">
                <a:solidFill>
                  <a:schemeClr val="tx1"/>
                </a:solidFill>
              </a:rPr>
              <a:t> </a:t>
            </a:r>
            <a:r>
              <a:rPr lang="en-GB" sz="2900" dirty="0" err="1" smtClean="0">
                <a:solidFill>
                  <a:schemeClr val="tx1"/>
                </a:solidFill>
              </a:rPr>
              <a:t>संक्षिप्त</a:t>
            </a:r>
            <a:r>
              <a:rPr lang="en-GB" sz="2900" dirty="0">
                <a:solidFill>
                  <a:schemeClr val="tx1"/>
                </a:solidFill>
              </a:rPr>
              <a:t> </a:t>
            </a:r>
            <a:r>
              <a:rPr lang="en-GB" sz="2900" dirty="0" err="1" smtClean="0">
                <a:solidFill>
                  <a:schemeClr val="tx1"/>
                </a:solidFill>
              </a:rPr>
              <a:t>विवेचन</a:t>
            </a:r>
            <a:r>
              <a:rPr lang="en-GB" sz="2900" dirty="0" smtClean="0">
                <a:solidFill>
                  <a:schemeClr val="tx1"/>
                </a:solidFill>
              </a:rPr>
              <a:t> </a:t>
            </a:r>
            <a:r>
              <a:rPr lang="en-GB" sz="2900" dirty="0" err="1">
                <a:solidFill>
                  <a:schemeClr val="tx1"/>
                </a:solidFill>
              </a:rPr>
              <a:t>हैं</a:t>
            </a:r>
            <a:r>
              <a:rPr lang="en-GB" sz="2900" dirty="0">
                <a:solidFill>
                  <a:schemeClr val="tx1"/>
                </a:solidFill>
              </a:rPr>
              <a:t> - </a:t>
            </a:r>
            <a:endParaRPr lang="en-GB" sz="2900" dirty="0" smtClean="0">
              <a:solidFill>
                <a:schemeClr val="tx1"/>
              </a:solidFill>
            </a:endParaRPr>
          </a:p>
          <a:p>
            <a:pPr marL="0" indent="0">
              <a:buNone/>
            </a:pPr>
            <a:r>
              <a:rPr lang="en-GB" sz="2900" b="1" dirty="0" err="1">
                <a:solidFill>
                  <a:srgbClr val="FFFF00"/>
                </a:solidFill>
              </a:rPr>
              <a:t>ऐतिहासिक</a:t>
            </a:r>
            <a:r>
              <a:rPr lang="en-GB" sz="2900" b="1" dirty="0">
                <a:solidFill>
                  <a:srgbClr val="FFFF00"/>
                </a:solidFill>
              </a:rPr>
              <a:t> </a:t>
            </a:r>
            <a:r>
              <a:rPr lang="en-GB" sz="2900" b="1" dirty="0" err="1">
                <a:solidFill>
                  <a:srgbClr val="FFFF00"/>
                </a:solidFill>
              </a:rPr>
              <a:t>नाटक</a:t>
            </a:r>
            <a:r>
              <a:rPr lang="en-GB" sz="2900" b="1" dirty="0">
                <a:solidFill>
                  <a:srgbClr val="FFFF00"/>
                </a:solidFill>
              </a:rPr>
              <a:t> </a:t>
            </a:r>
            <a:endParaRPr lang="en-GB" sz="2900" b="1" dirty="0" smtClean="0">
              <a:solidFill>
                <a:srgbClr val="FFFF00"/>
              </a:solidFill>
            </a:endParaRPr>
          </a:p>
          <a:p>
            <a:pPr marL="0" indent="0">
              <a:buNone/>
            </a:pPr>
            <a:r>
              <a:rPr lang="en-GB" sz="2900" dirty="0" err="1">
                <a:solidFill>
                  <a:schemeClr val="tx1"/>
                </a:solidFill>
              </a:rPr>
              <a:t>ऐतिहासिक</a:t>
            </a:r>
            <a:r>
              <a:rPr lang="en-GB" sz="2900" dirty="0">
                <a:solidFill>
                  <a:schemeClr val="tx1"/>
                </a:solidFill>
              </a:rPr>
              <a:t> </a:t>
            </a:r>
            <a:r>
              <a:rPr lang="en-GB" sz="2900" dirty="0" err="1">
                <a:solidFill>
                  <a:schemeClr val="tx1"/>
                </a:solidFill>
              </a:rPr>
              <a:t>नाताकारों</a:t>
            </a:r>
            <a:r>
              <a:rPr lang="en-GB" sz="2900" dirty="0">
                <a:solidFill>
                  <a:schemeClr val="tx1"/>
                </a:solidFill>
              </a:rPr>
              <a:t> </a:t>
            </a:r>
            <a:r>
              <a:rPr lang="en-GB" sz="2900" dirty="0" err="1">
                <a:solidFill>
                  <a:schemeClr val="tx1"/>
                </a:solidFill>
              </a:rPr>
              <a:t>में</a:t>
            </a:r>
            <a:r>
              <a:rPr lang="en-GB" sz="2900" dirty="0">
                <a:solidFill>
                  <a:schemeClr val="tx1"/>
                </a:solidFill>
              </a:rPr>
              <a:t> </a:t>
            </a:r>
            <a:r>
              <a:rPr lang="en-GB" sz="2900" dirty="0" err="1">
                <a:solidFill>
                  <a:schemeClr val="tx1"/>
                </a:solidFill>
              </a:rPr>
              <a:t>हरिकृष्ण</a:t>
            </a:r>
            <a:r>
              <a:rPr lang="en-GB" sz="2900" dirty="0">
                <a:solidFill>
                  <a:schemeClr val="tx1"/>
                </a:solidFill>
              </a:rPr>
              <a:t> </a:t>
            </a:r>
            <a:r>
              <a:rPr lang="en-GB" sz="2900" dirty="0" err="1">
                <a:solidFill>
                  <a:schemeClr val="tx1"/>
                </a:solidFill>
              </a:rPr>
              <a:t>प्रेमी</a:t>
            </a:r>
            <a:r>
              <a:rPr lang="en-GB" sz="2900" dirty="0">
                <a:solidFill>
                  <a:schemeClr val="tx1"/>
                </a:solidFill>
              </a:rPr>
              <a:t> ,</a:t>
            </a:r>
            <a:r>
              <a:rPr lang="en-GB" sz="2900" dirty="0" err="1">
                <a:solidFill>
                  <a:schemeClr val="tx1"/>
                </a:solidFill>
              </a:rPr>
              <a:t>वृंदावन</a:t>
            </a:r>
            <a:r>
              <a:rPr lang="en-GB" sz="2900" dirty="0">
                <a:solidFill>
                  <a:schemeClr val="tx1"/>
                </a:solidFill>
              </a:rPr>
              <a:t> </a:t>
            </a:r>
            <a:r>
              <a:rPr lang="en-GB" sz="2900" dirty="0" err="1">
                <a:solidFill>
                  <a:schemeClr val="tx1"/>
                </a:solidFill>
              </a:rPr>
              <a:t>लाल</a:t>
            </a:r>
            <a:r>
              <a:rPr lang="en-GB" sz="2900" dirty="0">
                <a:solidFill>
                  <a:schemeClr val="tx1"/>
                </a:solidFill>
              </a:rPr>
              <a:t> </a:t>
            </a:r>
            <a:r>
              <a:rPr lang="en-GB" sz="2900" dirty="0" err="1">
                <a:solidFill>
                  <a:schemeClr val="tx1"/>
                </a:solidFill>
              </a:rPr>
              <a:t>वर्मा</a:t>
            </a:r>
            <a:r>
              <a:rPr lang="en-GB" sz="2900" dirty="0">
                <a:solidFill>
                  <a:schemeClr val="tx1"/>
                </a:solidFill>
              </a:rPr>
              <a:t> ,</a:t>
            </a:r>
            <a:r>
              <a:rPr lang="en-GB" sz="2900" dirty="0" err="1">
                <a:solidFill>
                  <a:schemeClr val="tx1"/>
                </a:solidFill>
              </a:rPr>
              <a:t>आचार्य</a:t>
            </a:r>
            <a:r>
              <a:rPr lang="en-GB" sz="2900" dirty="0">
                <a:solidFill>
                  <a:schemeClr val="tx1"/>
                </a:solidFill>
              </a:rPr>
              <a:t> </a:t>
            </a:r>
            <a:r>
              <a:rPr lang="en-GB" sz="2900" dirty="0" err="1">
                <a:solidFill>
                  <a:schemeClr val="tx1"/>
                </a:solidFill>
              </a:rPr>
              <a:t>चतुरसेन</a:t>
            </a:r>
            <a:r>
              <a:rPr lang="en-GB" sz="2900" dirty="0">
                <a:solidFill>
                  <a:schemeClr val="tx1"/>
                </a:solidFill>
              </a:rPr>
              <a:t> </a:t>
            </a:r>
            <a:r>
              <a:rPr lang="en-GB" sz="2900" dirty="0" err="1">
                <a:solidFill>
                  <a:schemeClr val="tx1"/>
                </a:solidFill>
              </a:rPr>
              <a:t>शाष्त्री</a:t>
            </a:r>
            <a:r>
              <a:rPr lang="en-GB" sz="2900" dirty="0">
                <a:solidFill>
                  <a:schemeClr val="tx1"/>
                </a:solidFill>
              </a:rPr>
              <a:t> ,</a:t>
            </a:r>
            <a:r>
              <a:rPr lang="en-GB" sz="2900" dirty="0" err="1">
                <a:solidFill>
                  <a:schemeClr val="tx1"/>
                </a:solidFill>
              </a:rPr>
              <a:t>जगदीश</a:t>
            </a:r>
            <a:r>
              <a:rPr lang="en-GB" sz="2900" dirty="0">
                <a:solidFill>
                  <a:schemeClr val="tx1"/>
                </a:solidFill>
              </a:rPr>
              <a:t> </a:t>
            </a:r>
            <a:r>
              <a:rPr lang="en-GB" sz="2900" dirty="0" err="1">
                <a:solidFill>
                  <a:schemeClr val="tx1"/>
                </a:solidFill>
              </a:rPr>
              <a:t>चन्द्र</a:t>
            </a:r>
            <a:r>
              <a:rPr lang="en-GB" sz="2900" dirty="0">
                <a:solidFill>
                  <a:schemeClr val="tx1"/>
                </a:solidFill>
              </a:rPr>
              <a:t> </a:t>
            </a:r>
            <a:r>
              <a:rPr lang="en-GB" sz="2900" dirty="0" err="1">
                <a:solidFill>
                  <a:schemeClr val="tx1"/>
                </a:solidFill>
              </a:rPr>
              <a:t>माथुर</a:t>
            </a:r>
            <a:r>
              <a:rPr lang="en-GB" sz="2900" dirty="0">
                <a:solidFill>
                  <a:schemeClr val="tx1"/>
                </a:solidFill>
              </a:rPr>
              <a:t> </a:t>
            </a:r>
            <a:r>
              <a:rPr lang="en-GB" sz="2900" dirty="0" err="1">
                <a:solidFill>
                  <a:schemeClr val="tx1"/>
                </a:solidFill>
              </a:rPr>
              <a:t>आदि</a:t>
            </a:r>
            <a:r>
              <a:rPr lang="en-GB" sz="2900" dirty="0">
                <a:solidFill>
                  <a:schemeClr val="tx1"/>
                </a:solidFill>
              </a:rPr>
              <a:t> </a:t>
            </a:r>
            <a:r>
              <a:rPr lang="en-GB" sz="2900" dirty="0" err="1">
                <a:solidFill>
                  <a:schemeClr val="tx1"/>
                </a:solidFill>
              </a:rPr>
              <a:t>उल्लेखनीय</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smtClean="0">
                <a:solidFill>
                  <a:schemeClr val="tx1"/>
                </a:solidFill>
              </a:rPr>
              <a:t>। </a:t>
            </a:r>
            <a:r>
              <a:rPr lang="en-GB" sz="2900" dirty="0" err="1">
                <a:solidFill>
                  <a:schemeClr val="tx1"/>
                </a:solidFill>
              </a:rPr>
              <a:t>हरिकृष्ण</a:t>
            </a:r>
            <a:r>
              <a:rPr lang="en-GB" sz="2900" dirty="0">
                <a:solidFill>
                  <a:schemeClr val="tx1"/>
                </a:solidFill>
              </a:rPr>
              <a:t> </a:t>
            </a:r>
            <a:r>
              <a:rPr lang="en-GB" sz="2900" dirty="0" err="1">
                <a:solidFill>
                  <a:schemeClr val="tx1"/>
                </a:solidFill>
              </a:rPr>
              <a:t>प्रेमी</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नाटकों</a:t>
            </a:r>
            <a:r>
              <a:rPr lang="en-GB" sz="2900" dirty="0">
                <a:solidFill>
                  <a:schemeClr val="tx1"/>
                </a:solidFill>
              </a:rPr>
              <a:t> </a:t>
            </a:r>
            <a:r>
              <a:rPr lang="en-GB" sz="2900" dirty="0" err="1">
                <a:solidFill>
                  <a:schemeClr val="tx1"/>
                </a:solidFill>
              </a:rPr>
              <a:t>में</a:t>
            </a:r>
            <a:r>
              <a:rPr lang="en-GB" sz="2900" dirty="0">
                <a:solidFill>
                  <a:schemeClr val="tx1"/>
                </a:solidFill>
              </a:rPr>
              <a:t> </a:t>
            </a:r>
            <a:r>
              <a:rPr lang="en-GB" sz="2900" dirty="0" err="1">
                <a:solidFill>
                  <a:schemeClr val="tx1"/>
                </a:solidFill>
              </a:rPr>
              <a:t>प्रमुख</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err="1">
                <a:solidFill>
                  <a:schemeClr val="tx1"/>
                </a:solidFill>
              </a:rPr>
              <a:t>रक्षाबंधन</a:t>
            </a:r>
            <a:r>
              <a:rPr lang="en-GB" sz="2900" dirty="0">
                <a:solidFill>
                  <a:schemeClr val="tx1"/>
                </a:solidFill>
              </a:rPr>
              <a:t> ,</a:t>
            </a:r>
            <a:r>
              <a:rPr lang="en-GB" sz="2900" dirty="0" err="1">
                <a:solidFill>
                  <a:schemeClr val="tx1"/>
                </a:solidFill>
              </a:rPr>
              <a:t>शिवासाधना</a:t>
            </a:r>
            <a:r>
              <a:rPr lang="en-GB" sz="2900" dirty="0">
                <a:solidFill>
                  <a:schemeClr val="tx1"/>
                </a:solidFill>
              </a:rPr>
              <a:t> ,</a:t>
            </a:r>
            <a:r>
              <a:rPr lang="en-GB" sz="2900" dirty="0" err="1">
                <a:solidFill>
                  <a:schemeClr val="tx1"/>
                </a:solidFill>
              </a:rPr>
              <a:t>प्रतिशोध</a:t>
            </a:r>
            <a:r>
              <a:rPr lang="en-GB" sz="2900" dirty="0">
                <a:solidFill>
                  <a:schemeClr val="tx1"/>
                </a:solidFill>
              </a:rPr>
              <a:t> ,</a:t>
            </a:r>
            <a:r>
              <a:rPr lang="en-GB" sz="2900" dirty="0" err="1">
                <a:solidFill>
                  <a:schemeClr val="tx1"/>
                </a:solidFill>
              </a:rPr>
              <a:t>आहुति</a:t>
            </a:r>
            <a:r>
              <a:rPr lang="en-GB" sz="2900" dirty="0">
                <a:solidFill>
                  <a:schemeClr val="tx1"/>
                </a:solidFill>
              </a:rPr>
              <a:t> ,</a:t>
            </a:r>
            <a:r>
              <a:rPr lang="en-GB" sz="2900" dirty="0" err="1">
                <a:solidFill>
                  <a:schemeClr val="tx1"/>
                </a:solidFill>
              </a:rPr>
              <a:t>स्वप्न</a:t>
            </a:r>
            <a:r>
              <a:rPr lang="en-GB" sz="2900" dirty="0">
                <a:solidFill>
                  <a:schemeClr val="tx1"/>
                </a:solidFill>
              </a:rPr>
              <a:t> </a:t>
            </a:r>
            <a:r>
              <a:rPr lang="en-GB" sz="2900" dirty="0" err="1">
                <a:solidFill>
                  <a:schemeClr val="tx1"/>
                </a:solidFill>
              </a:rPr>
              <a:t>भंग</a:t>
            </a:r>
            <a:r>
              <a:rPr lang="en-GB" sz="2900" dirty="0">
                <a:solidFill>
                  <a:schemeClr val="tx1"/>
                </a:solidFill>
              </a:rPr>
              <a:t> ,</a:t>
            </a:r>
            <a:r>
              <a:rPr lang="en-GB" sz="2900" dirty="0" err="1">
                <a:solidFill>
                  <a:schemeClr val="tx1"/>
                </a:solidFill>
              </a:rPr>
              <a:t>विषपान</a:t>
            </a:r>
            <a:r>
              <a:rPr lang="en-GB" sz="2900" dirty="0">
                <a:solidFill>
                  <a:schemeClr val="tx1"/>
                </a:solidFill>
              </a:rPr>
              <a:t> </a:t>
            </a:r>
            <a:r>
              <a:rPr lang="en-GB" sz="2900" dirty="0" err="1">
                <a:solidFill>
                  <a:schemeClr val="tx1"/>
                </a:solidFill>
              </a:rPr>
              <a:t>शपथ</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वृन्दावनलाल</a:t>
            </a:r>
            <a:r>
              <a:rPr lang="en-GB" sz="2900" dirty="0" smtClean="0">
                <a:solidFill>
                  <a:schemeClr val="tx1"/>
                </a:solidFill>
              </a:rPr>
              <a:t> </a:t>
            </a:r>
            <a:r>
              <a:rPr lang="en-GB" sz="2900" dirty="0" err="1">
                <a:solidFill>
                  <a:schemeClr val="tx1"/>
                </a:solidFill>
              </a:rPr>
              <a:t>वर्मा</a:t>
            </a:r>
            <a:r>
              <a:rPr lang="en-GB" sz="2900" dirty="0">
                <a:solidFill>
                  <a:schemeClr val="tx1"/>
                </a:solidFill>
              </a:rPr>
              <a:t> </a:t>
            </a:r>
            <a:r>
              <a:rPr lang="en-GB" sz="2900" dirty="0" err="1">
                <a:solidFill>
                  <a:schemeClr val="tx1"/>
                </a:solidFill>
              </a:rPr>
              <a:t>ने</a:t>
            </a:r>
            <a:r>
              <a:rPr lang="en-GB" sz="2900" dirty="0">
                <a:solidFill>
                  <a:schemeClr val="tx1"/>
                </a:solidFill>
              </a:rPr>
              <a:t> </a:t>
            </a:r>
            <a:r>
              <a:rPr lang="en-GB" sz="2900" dirty="0" err="1">
                <a:solidFill>
                  <a:schemeClr val="tx1"/>
                </a:solidFill>
              </a:rPr>
              <a:t>राखी</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लाज</a:t>
            </a:r>
            <a:r>
              <a:rPr lang="en-GB" sz="2900" dirty="0">
                <a:solidFill>
                  <a:schemeClr val="tx1"/>
                </a:solidFill>
              </a:rPr>
              <a:t> ,</a:t>
            </a:r>
            <a:r>
              <a:rPr lang="en-GB" sz="2900" dirty="0" err="1">
                <a:solidFill>
                  <a:schemeClr val="tx1"/>
                </a:solidFill>
              </a:rPr>
              <a:t>कश्मीर</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काँटा</a:t>
            </a:r>
            <a:r>
              <a:rPr lang="en-GB" sz="2900" dirty="0">
                <a:solidFill>
                  <a:schemeClr val="tx1"/>
                </a:solidFill>
              </a:rPr>
              <a:t> ,</a:t>
            </a:r>
            <a:r>
              <a:rPr lang="en-GB" sz="2900" dirty="0" err="1">
                <a:solidFill>
                  <a:schemeClr val="tx1"/>
                </a:solidFill>
              </a:rPr>
              <a:t>झाँसी</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रानी</a:t>
            </a:r>
            <a:r>
              <a:rPr lang="en-GB" sz="2900" dirty="0">
                <a:solidFill>
                  <a:schemeClr val="tx1"/>
                </a:solidFill>
              </a:rPr>
              <a:t> ,</a:t>
            </a:r>
            <a:r>
              <a:rPr lang="en-GB" sz="2900" dirty="0" err="1">
                <a:solidFill>
                  <a:schemeClr val="tx1"/>
                </a:solidFill>
              </a:rPr>
              <a:t>हंस</a:t>
            </a:r>
            <a:r>
              <a:rPr lang="en-GB" sz="2900" dirty="0">
                <a:solidFill>
                  <a:schemeClr val="tx1"/>
                </a:solidFill>
              </a:rPr>
              <a:t> </a:t>
            </a:r>
            <a:r>
              <a:rPr lang="en-GB" sz="2900" dirty="0" err="1">
                <a:solidFill>
                  <a:schemeClr val="tx1"/>
                </a:solidFill>
              </a:rPr>
              <a:t>मयूर</a:t>
            </a:r>
            <a:r>
              <a:rPr lang="en-GB" sz="2900" dirty="0">
                <a:solidFill>
                  <a:schemeClr val="tx1"/>
                </a:solidFill>
              </a:rPr>
              <a:t> ,</a:t>
            </a:r>
            <a:r>
              <a:rPr lang="en-GB" sz="2900" dirty="0" err="1">
                <a:solidFill>
                  <a:schemeClr val="tx1"/>
                </a:solidFill>
              </a:rPr>
              <a:t>बीरबल</a:t>
            </a:r>
            <a:r>
              <a:rPr lang="en-GB" sz="2900" dirty="0">
                <a:solidFill>
                  <a:schemeClr val="tx1"/>
                </a:solidFill>
              </a:rPr>
              <a:t> </a:t>
            </a:r>
            <a:r>
              <a:rPr lang="en-GB" sz="2900" dirty="0" err="1">
                <a:solidFill>
                  <a:schemeClr val="tx1"/>
                </a:solidFill>
              </a:rPr>
              <a:t>आदि</a:t>
            </a:r>
            <a:r>
              <a:rPr lang="en-GB" sz="2900" dirty="0">
                <a:solidFill>
                  <a:schemeClr val="tx1"/>
                </a:solidFill>
              </a:rPr>
              <a:t> </a:t>
            </a:r>
            <a:r>
              <a:rPr lang="en-GB" sz="2900" dirty="0" err="1">
                <a:solidFill>
                  <a:schemeClr val="tx1"/>
                </a:solidFill>
              </a:rPr>
              <a:t>तथा</a:t>
            </a:r>
            <a:r>
              <a:rPr lang="en-GB" sz="2900" dirty="0">
                <a:solidFill>
                  <a:schemeClr val="tx1"/>
                </a:solidFill>
              </a:rPr>
              <a:t> </a:t>
            </a:r>
            <a:r>
              <a:rPr lang="en-GB" sz="2900" dirty="0" err="1">
                <a:solidFill>
                  <a:schemeClr val="tx1"/>
                </a:solidFill>
              </a:rPr>
              <a:t>जगदीशचंद्र</a:t>
            </a:r>
            <a:r>
              <a:rPr lang="en-GB" sz="2900" dirty="0">
                <a:solidFill>
                  <a:schemeClr val="tx1"/>
                </a:solidFill>
              </a:rPr>
              <a:t> </a:t>
            </a:r>
            <a:r>
              <a:rPr lang="en-GB" sz="2900" dirty="0" err="1">
                <a:solidFill>
                  <a:schemeClr val="tx1"/>
                </a:solidFill>
              </a:rPr>
              <a:t>माथुर</a:t>
            </a:r>
            <a:r>
              <a:rPr lang="en-GB" sz="2900" dirty="0">
                <a:solidFill>
                  <a:schemeClr val="tx1"/>
                </a:solidFill>
              </a:rPr>
              <a:t> </a:t>
            </a:r>
            <a:r>
              <a:rPr lang="en-GB" sz="2900" dirty="0" err="1">
                <a:solidFill>
                  <a:schemeClr val="tx1"/>
                </a:solidFill>
              </a:rPr>
              <a:t>ने</a:t>
            </a:r>
            <a:r>
              <a:rPr lang="en-GB" sz="2900" dirty="0">
                <a:solidFill>
                  <a:schemeClr val="tx1"/>
                </a:solidFill>
              </a:rPr>
              <a:t> </a:t>
            </a:r>
            <a:r>
              <a:rPr lang="en-GB" sz="2900" dirty="0" err="1">
                <a:solidFill>
                  <a:schemeClr val="tx1"/>
                </a:solidFill>
              </a:rPr>
              <a:t>कोणार्क</a:t>
            </a:r>
            <a:r>
              <a:rPr lang="en-GB" sz="2900" dirty="0">
                <a:solidFill>
                  <a:schemeClr val="tx1"/>
                </a:solidFill>
              </a:rPr>
              <a:t> </a:t>
            </a:r>
            <a:r>
              <a:rPr lang="en-GB" sz="2900" dirty="0" err="1">
                <a:solidFill>
                  <a:schemeClr val="tx1"/>
                </a:solidFill>
              </a:rPr>
              <a:t>एवं</a:t>
            </a:r>
            <a:r>
              <a:rPr lang="en-GB" sz="2900" dirty="0">
                <a:solidFill>
                  <a:schemeClr val="tx1"/>
                </a:solidFill>
              </a:rPr>
              <a:t> </a:t>
            </a:r>
            <a:r>
              <a:rPr lang="en-GB" sz="2900" dirty="0" err="1">
                <a:solidFill>
                  <a:schemeClr val="tx1"/>
                </a:solidFill>
              </a:rPr>
              <a:t>शारदीय</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रचना</a:t>
            </a:r>
            <a:r>
              <a:rPr lang="en-GB" sz="2900" dirty="0">
                <a:solidFill>
                  <a:schemeClr val="tx1"/>
                </a:solidFill>
              </a:rPr>
              <a:t> </a:t>
            </a:r>
            <a:r>
              <a:rPr lang="en-GB" sz="2900" dirty="0" err="1">
                <a:solidFill>
                  <a:schemeClr val="tx1"/>
                </a:solidFill>
              </a:rPr>
              <a:t>कर</a:t>
            </a:r>
            <a:r>
              <a:rPr lang="en-GB" sz="2900" dirty="0">
                <a:solidFill>
                  <a:schemeClr val="tx1"/>
                </a:solidFill>
              </a:rPr>
              <a:t> </a:t>
            </a:r>
            <a:r>
              <a:rPr lang="en-GB" sz="2900" dirty="0" err="1">
                <a:solidFill>
                  <a:schemeClr val="tx1"/>
                </a:solidFill>
              </a:rPr>
              <a:t>इस</a:t>
            </a:r>
            <a:r>
              <a:rPr lang="en-GB" sz="2900" dirty="0">
                <a:solidFill>
                  <a:schemeClr val="tx1"/>
                </a:solidFill>
              </a:rPr>
              <a:t> </a:t>
            </a:r>
            <a:r>
              <a:rPr lang="en-GB" sz="2900" dirty="0" err="1">
                <a:solidFill>
                  <a:schemeClr val="tx1"/>
                </a:solidFill>
              </a:rPr>
              <a:t>परम्परा</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आगे</a:t>
            </a:r>
            <a:r>
              <a:rPr lang="en-GB" sz="2900" dirty="0">
                <a:solidFill>
                  <a:schemeClr val="tx1"/>
                </a:solidFill>
              </a:rPr>
              <a:t> </a:t>
            </a:r>
            <a:r>
              <a:rPr lang="en-GB" sz="2900" dirty="0" err="1" smtClean="0">
                <a:solidFill>
                  <a:schemeClr val="tx1"/>
                </a:solidFill>
              </a:rPr>
              <a:t>बढाया</a:t>
            </a:r>
            <a:endParaRPr lang="en-GB" sz="2900" dirty="0" smtClean="0">
              <a:solidFill>
                <a:schemeClr val="tx1"/>
              </a:solidFill>
            </a:endParaRPr>
          </a:p>
          <a:p>
            <a:r>
              <a:rPr lang="en-GB" sz="2900" b="1" dirty="0" err="1">
                <a:solidFill>
                  <a:srgbClr val="FFFF00"/>
                </a:solidFill>
              </a:rPr>
              <a:t>समस्यामूलक</a:t>
            </a:r>
            <a:r>
              <a:rPr lang="en-GB" sz="2900" b="1" dirty="0">
                <a:solidFill>
                  <a:srgbClr val="FFFF00"/>
                </a:solidFill>
              </a:rPr>
              <a:t> </a:t>
            </a:r>
            <a:r>
              <a:rPr lang="en-GB" sz="2900" b="1" dirty="0" err="1">
                <a:solidFill>
                  <a:srgbClr val="FFFF00"/>
                </a:solidFill>
              </a:rPr>
              <a:t>नाटक</a:t>
            </a:r>
            <a:r>
              <a:rPr lang="en-GB" sz="2900" b="1" dirty="0">
                <a:solidFill>
                  <a:srgbClr val="FFFF00"/>
                </a:solidFill>
              </a:rPr>
              <a:t> - </a:t>
            </a:r>
            <a:endParaRPr lang="en-GB" sz="2900" dirty="0">
              <a:solidFill>
                <a:srgbClr val="FFFF00"/>
              </a:solidFill>
            </a:endParaRPr>
          </a:p>
          <a:p>
            <a:r>
              <a:rPr lang="en-GB" sz="2900" dirty="0" err="1">
                <a:solidFill>
                  <a:schemeClr val="tx1"/>
                </a:solidFill>
              </a:rPr>
              <a:t>इक्सन</a:t>
            </a:r>
            <a:r>
              <a:rPr lang="en-GB" sz="2900" dirty="0">
                <a:solidFill>
                  <a:schemeClr val="tx1"/>
                </a:solidFill>
              </a:rPr>
              <a:t> </a:t>
            </a:r>
            <a:r>
              <a:rPr lang="en-GB" sz="2900" dirty="0" err="1">
                <a:solidFill>
                  <a:schemeClr val="tx1"/>
                </a:solidFill>
              </a:rPr>
              <a:t>और</a:t>
            </a:r>
            <a:r>
              <a:rPr lang="en-GB" sz="2900" dirty="0">
                <a:solidFill>
                  <a:schemeClr val="tx1"/>
                </a:solidFill>
              </a:rPr>
              <a:t> </a:t>
            </a:r>
            <a:r>
              <a:rPr lang="en-GB" sz="2900" dirty="0" err="1">
                <a:solidFill>
                  <a:schemeClr val="tx1"/>
                </a:solidFill>
              </a:rPr>
              <a:t>बर्नाड</a:t>
            </a:r>
            <a:r>
              <a:rPr lang="en-GB" sz="2900" dirty="0">
                <a:solidFill>
                  <a:schemeClr val="tx1"/>
                </a:solidFill>
              </a:rPr>
              <a:t> </a:t>
            </a:r>
            <a:r>
              <a:rPr lang="en-GB" sz="2900" dirty="0" err="1">
                <a:solidFill>
                  <a:schemeClr val="tx1"/>
                </a:solidFill>
              </a:rPr>
              <a:t>शॉ</a:t>
            </a:r>
            <a:r>
              <a:rPr lang="en-GB" sz="2900" dirty="0">
                <a:solidFill>
                  <a:schemeClr val="tx1"/>
                </a:solidFill>
              </a:rPr>
              <a:t> </a:t>
            </a:r>
            <a:r>
              <a:rPr lang="en-GB" sz="2900" dirty="0" err="1">
                <a:solidFill>
                  <a:schemeClr val="tx1"/>
                </a:solidFill>
              </a:rPr>
              <a:t>से</a:t>
            </a:r>
            <a:r>
              <a:rPr lang="en-GB" sz="2900" dirty="0">
                <a:solidFill>
                  <a:schemeClr val="tx1"/>
                </a:solidFill>
              </a:rPr>
              <a:t> </a:t>
            </a:r>
            <a:r>
              <a:rPr lang="en-GB" sz="2900" dirty="0" err="1">
                <a:solidFill>
                  <a:schemeClr val="tx1"/>
                </a:solidFill>
              </a:rPr>
              <a:t>प्रभावित</a:t>
            </a:r>
            <a:r>
              <a:rPr lang="en-GB" sz="2900" dirty="0">
                <a:solidFill>
                  <a:schemeClr val="tx1"/>
                </a:solidFill>
              </a:rPr>
              <a:t> </a:t>
            </a:r>
            <a:r>
              <a:rPr lang="en-GB" sz="2900" dirty="0" err="1">
                <a:solidFill>
                  <a:schemeClr val="tx1"/>
                </a:solidFill>
              </a:rPr>
              <a:t>होकर</a:t>
            </a:r>
            <a:r>
              <a:rPr lang="en-GB" sz="2900" dirty="0">
                <a:solidFill>
                  <a:schemeClr val="tx1"/>
                </a:solidFill>
              </a:rPr>
              <a:t> </a:t>
            </a:r>
            <a:r>
              <a:rPr lang="en-GB" sz="2900" dirty="0" err="1">
                <a:solidFill>
                  <a:schemeClr val="tx1"/>
                </a:solidFill>
              </a:rPr>
              <a:t>हिंदी</a:t>
            </a:r>
            <a:r>
              <a:rPr lang="en-GB" sz="2900" dirty="0">
                <a:solidFill>
                  <a:schemeClr val="tx1"/>
                </a:solidFill>
              </a:rPr>
              <a:t> </a:t>
            </a:r>
            <a:r>
              <a:rPr lang="en-GB" sz="2900" dirty="0" err="1">
                <a:solidFill>
                  <a:schemeClr val="tx1"/>
                </a:solidFill>
              </a:rPr>
              <a:t>में</a:t>
            </a:r>
            <a:r>
              <a:rPr lang="en-GB" sz="2900" dirty="0">
                <a:solidFill>
                  <a:schemeClr val="tx1"/>
                </a:solidFill>
              </a:rPr>
              <a:t> </a:t>
            </a:r>
            <a:r>
              <a:rPr lang="en-GB" sz="2900" dirty="0" err="1">
                <a:solidFill>
                  <a:schemeClr val="tx1"/>
                </a:solidFill>
              </a:rPr>
              <a:t>भी</a:t>
            </a:r>
            <a:r>
              <a:rPr lang="en-GB" sz="2900" dirty="0">
                <a:solidFill>
                  <a:schemeClr val="tx1"/>
                </a:solidFill>
              </a:rPr>
              <a:t> </a:t>
            </a:r>
            <a:r>
              <a:rPr lang="en-GB" sz="2900" dirty="0" err="1">
                <a:solidFill>
                  <a:schemeClr val="tx1"/>
                </a:solidFill>
              </a:rPr>
              <a:t>अनेक</a:t>
            </a:r>
            <a:r>
              <a:rPr lang="en-GB" sz="2900" dirty="0">
                <a:solidFill>
                  <a:schemeClr val="tx1"/>
                </a:solidFill>
              </a:rPr>
              <a:t> </a:t>
            </a:r>
            <a:r>
              <a:rPr lang="en-GB" sz="2900" dirty="0" err="1">
                <a:solidFill>
                  <a:schemeClr val="tx1"/>
                </a:solidFill>
              </a:rPr>
              <a:t>समस्या</a:t>
            </a:r>
            <a:r>
              <a:rPr lang="en-GB" sz="2900" dirty="0">
                <a:solidFill>
                  <a:schemeClr val="tx1"/>
                </a:solidFill>
              </a:rPr>
              <a:t> </a:t>
            </a:r>
            <a:r>
              <a:rPr lang="en-GB" sz="2900" dirty="0" err="1">
                <a:solidFill>
                  <a:schemeClr val="tx1"/>
                </a:solidFill>
              </a:rPr>
              <a:t>मूलक</a:t>
            </a:r>
            <a:r>
              <a:rPr lang="en-GB" sz="2900" dirty="0">
                <a:solidFill>
                  <a:schemeClr val="tx1"/>
                </a:solidFill>
              </a:rPr>
              <a:t> </a:t>
            </a:r>
            <a:r>
              <a:rPr lang="en-GB" sz="2900" dirty="0" err="1">
                <a:solidFill>
                  <a:schemeClr val="tx1"/>
                </a:solidFill>
              </a:rPr>
              <a:t>नाटकों</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रचना</a:t>
            </a:r>
            <a:r>
              <a:rPr lang="en-GB" sz="2900" dirty="0">
                <a:solidFill>
                  <a:schemeClr val="tx1"/>
                </a:solidFill>
              </a:rPr>
              <a:t> </a:t>
            </a:r>
            <a:r>
              <a:rPr lang="en-GB" sz="2900" dirty="0" err="1">
                <a:solidFill>
                  <a:schemeClr val="tx1"/>
                </a:solidFill>
              </a:rPr>
              <a:t>हुई</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जिसमें</a:t>
            </a:r>
            <a:r>
              <a:rPr lang="en-GB" sz="2900" dirty="0" smtClean="0">
                <a:solidFill>
                  <a:schemeClr val="tx1"/>
                </a:solidFill>
              </a:rPr>
              <a:t> </a:t>
            </a:r>
            <a:r>
              <a:rPr lang="en-GB" sz="2900" dirty="0" err="1">
                <a:solidFill>
                  <a:schemeClr val="tx1"/>
                </a:solidFill>
              </a:rPr>
              <a:t>मुख्य</a:t>
            </a:r>
            <a:r>
              <a:rPr lang="en-GB" sz="2900" dirty="0">
                <a:solidFill>
                  <a:schemeClr val="tx1"/>
                </a:solidFill>
              </a:rPr>
              <a:t> </a:t>
            </a:r>
            <a:r>
              <a:rPr lang="en-GB" sz="2900" dirty="0" err="1">
                <a:solidFill>
                  <a:schemeClr val="tx1"/>
                </a:solidFill>
              </a:rPr>
              <a:t>इस</a:t>
            </a:r>
            <a:r>
              <a:rPr lang="en-GB" sz="2900" dirty="0">
                <a:solidFill>
                  <a:schemeClr val="tx1"/>
                </a:solidFill>
              </a:rPr>
              <a:t> </a:t>
            </a:r>
            <a:r>
              <a:rPr lang="en-GB" sz="2900" dirty="0" err="1">
                <a:solidFill>
                  <a:schemeClr val="tx1"/>
                </a:solidFill>
              </a:rPr>
              <a:t>प्रकार</a:t>
            </a:r>
            <a:r>
              <a:rPr lang="en-GB" sz="2900" dirty="0">
                <a:solidFill>
                  <a:schemeClr val="tx1"/>
                </a:solidFill>
              </a:rPr>
              <a:t> </a:t>
            </a:r>
            <a:r>
              <a:rPr lang="en-GB" sz="2900" dirty="0" err="1">
                <a:solidFill>
                  <a:schemeClr val="tx1"/>
                </a:solidFill>
              </a:rPr>
              <a:t>है</a:t>
            </a:r>
            <a:r>
              <a:rPr lang="en-GB" sz="2900" dirty="0">
                <a:solidFill>
                  <a:schemeClr val="tx1"/>
                </a:solidFill>
              </a:rPr>
              <a:t> - </a:t>
            </a:r>
            <a:r>
              <a:rPr lang="en-GB" sz="2900" dirty="0" err="1">
                <a:solidFill>
                  <a:schemeClr val="tx1"/>
                </a:solidFill>
              </a:rPr>
              <a:t>श्री</a:t>
            </a:r>
            <a:r>
              <a:rPr lang="en-GB" sz="2900" dirty="0">
                <a:solidFill>
                  <a:schemeClr val="tx1"/>
                </a:solidFill>
              </a:rPr>
              <a:t> </a:t>
            </a:r>
            <a:r>
              <a:rPr lang="en-GB" sz="2900" dirty="0" err="1">
                <a:solidFill>
                  <a:schemeClr val="tx1"/>
                </a:solidFill>
              </a:rPr>
              <a:t>उपेन्द्रनाथ</a:t>
            </a:r>
            <a:r>
              <a:rPr lang="en-GB" sz="2900" dirty="0">
                <a:solidFill>
                  <a:schemeClr val="tx1"/>
                </a:solidFill>
              </a:rPr>
              <a:t> </a:t>
            </a:r>
            <a:r>
              <a:rPr lang="en-GB" sz="2900" dirty="0" err="1">
                <a:solidFill>
                  <a:schemeClr val="tx1"/>
                </a:solidFill>
              </a:rPr>
              <a:t>अश्क</a:t>
            </a:r>
            <a:r>
              <a:rPr lang="en-GB" sz="2900" dirty="0">
                <a:solidFill>
                  <a:schemeClr val="tx1"/>
                </a:solidFill>
              </a:rPr>
              <a:t> </a:t>
            </a:r>
            <a:r>
              <a:rPr lang="en-GB" sz="2900" dirty="0" err="1">
                <a:solidFill>
                  <a:schemeClr val="tx1"/>
                </a:solidFill>
              </a:rPr>
              <a:t>ने</a:t>
            </a:r>
            <a:r>
              <a:rPr lang="en-GB" sz="2900" dirty="0">
                <a:solidFill>
                  <a:schemeClr val="tx1"/>
                </a:solidFill>
              </a:rPr>
              <a:t> </a:t>
            </a:r>
            <a:r>
              <a:rPr lang="en-GB" sz="2900" dirty="0" err="1">
                <a:solidFill>
                  <a:schemeClr val="tx1"/>
                </a:solidFill>
              </a:rPr>
              <a:t>झलक</a:t>
            </a:r>
            <a:r>
              <a:rPr lang="en-GB" sz="2900" dirty="0">
                <a:solidFill>
                  <a:schemeClr val="tx1"/>
                </a:solidFill>
              </a:rPr>
              <a:t> ,</a:t>
            </a:r>
            <a:r>
              <a:rPr lang="en-GB" sz="2900" dirty="0" err="1">
                <a:solidFill>
                  <a:schemeClr val="tx1"/>
                </a:solidFill>
              </a:rPr>
              <a:t>कैद</a:t>
            </a:r>
            <a:r>
              <a:rPr lang="en-GB" sz="2900" dirty="0">
                <a:solidFill>
                  <a:schemeClr val="tx1"/>
                </a:solidFill>
              </a:rPr>
              <a:t> ,</a:t>
            </a:r>
            <a:r>
              <a:rPr lang="en-GB" sz="2900" dirty="0" err="1">
                <a:solidFill>
                  <a:schemeClr val="tx1"/>
                </a:solidFill>
              </a:rPr>
              <a:t>उड़ान</a:t>
            </a:r>
            <a:r>
              <a:rPr lang="en-GB" sz="2900" dirty="0">
                <a:solidFill>
                  <a:schemeClr val="tx1"/>
                </a:solidFill>
              </a:rPr>
              <a:t> </a:t>
            </a:r>
            <a:r>
              <a:rPr lang="en-GB" sz="2900" dirty="0" err="1">
                <a:solidFill>
                  <a:schemeClr val="tx1"/>
                </a:solidFill>
              </a:rPr>
              <a:t>आदि</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लक्ष्मी</a:t>
            </a:r>
            <a:r>
              <a:rPr lang="en-GB" sz="2900" dirty="0" smtClean="0">
                <a:solidFill>
                  <a:schemeClr val="tx1"/>
                </a:solidFill>
              </a:rPr>
              <a:t> </a:t>
            </a:r>
            <a:r>
              <a:rPr lang="en-GB" sz="2900" dirty="0" err="1">
                <a:solidFill>
                  <a:schemeClr val="tx1"/>
                </a:solidFill>
              </a:rPr>
              <a:t>नारायण</a:t>
            </a:r>
            <a:r>
              <a:rPr lang="en-GB" sz="2900" dirty="0">
                <a:solidFill>
                  <a:schemeClr val="tx1"/>
                </a:solidFill>
              </a:rPr>
              <a:t> </a:t>
            </a:r>
            <a:r>
              <a:rPr lang="en-GB" sz="2900" dirty="0" err="1">
                <a:solidFill>
                  <a:schemeClr val="tx1"/>
                </a:solidFill>
              </a:rPr>
              <a:t>मिश्र</a:t>
            </a:r>
            <a:r>
              <a:rPr lang="en-GB" sz="2900" dirty="0">
                <a:solidFill>
                  <a:schemeClr val="tx1"/>
                </a:solidFill>
              </a:rPr>
              <a:t> </a:t>
            </a:r>
            <a:r>
              <a:rPr lang="en-GB" sz="2900" dirty="0" err="1">
                <a:solidFill>
                  <a:schemeClr val="tx1"/>
                </a:solidFill>
              </a:rPr>
              <a:t>ने</a:t>
            </a:r>
            <a:r>
              <a:rPr lang="en-GB" sz="2900" dirty="0">
                <a:solidFill>
                  <a:schemeClr val="tx1"/>
                </a:solidFill>
              </a:rPr>
              <a:t> </a:t>
            </a:r>
            <a:r>
              <a:rPr lang="en-GB" sz="2900" dirty="0" err="1">
                <a:solidFill>
                  <a:schemeClr val="tx1"/>
                </a:solidFill>
              </a:rPr>
              <a:t>राक्षस</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मंदिर</a:t>
            </a:r>
            <a:r>
              <a:rPr lang="en-GB" sz="2900" dirty="0">
                <a:solidFill>
                  <a:schemeClr val="tx1"/>
                </a:solidFill>
              </a:rPr>
              <a:t> ,</a:t>
            </a:r>
            <a:r>
              <a:rPr lang="en-GB" sz="2900" dirty="0" err="1">
                <a:solidFill>
                  <a:schemeClr val="tx1"/>
                </a:solidFill>
              </a:rPr>
              <a:t>मुक्ति</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रहस्य</a:t>
            </a:r>
            <a:r>
              <a:rPr lang="en-GB" sz="2900" dirty="0">
                <a:solidFill>
                  <a:schemeClr val="tx1"/>
                </a:solidFill>
              </a:rPr>
              <a:t> ,</a:t>
            </a:r>
            <a:r>
              <a:rPr lang="en-GB" sz="2900" dirty="0" err="1">
                <a:solidFill>
                  <a:schemeClr val="tx1"/>
                </a:solidFill>
              </a:rPr>
              <a:t>सिंदूर</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होली</a:t>
            </a:r>
            <a:r>
              <a:rPr lang="en-GB" sz="2900" dirty="0">
                <a:solidFill>
                  <a:schemeClr val="tx1"/>
                </a:solidFill>
              </a:rPr>
              <a:t> ,</a:t>
            </a:r>
            <a:r>
              <a:rPr lang="en-GB" sz="2900" dirty="0" err="1">
                <a:solidFill>
                  <a:schemeClr val="tx1"/>
                </a:solidFill>
              </a:rPr>
              <a:t>आधी</a:t>
            </a:r>
            <a:r>
              <a:rPr lang="en-GB" sz="2900" dirty="0">
                <a:solidFill>
                  <a:schemeClr val="tx1"/>
                </a:solidFill>
              </a:rPr>
              <a:t> </a:t>
            </a:r>
            <a:r>
              <a:rPr lang="en-GB" sz="2900" dirty="0" err="1">
                <a:solidFill>
                  <a:schemeClr val="tx1"/>
                </a:solidFill>
              </a:rPr>
              <a:t>रात</a:t>
            </a:r>
            <a:r>
              <a:rPr lang="en-GB" sz="2900" dirty="0">
                <a:solidFill>
                  <a:schemeClr val="tx1"/>
                </a:solidFill>
              </a:rPr>
              <a:t> ,</a:t>
            </a:r>
            <a:r>
              <a:rPr lang="en-GB" sz="2900" dirty="0" err="1">
                <a:solidFill>
                  <a:schemeClr val="tx1"/>
                </a:solidFill>
              </a:rPr>
              <a:t>गुड़िया</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घर</a:t>
            </a:r>
            <a:r>
              <a:rPr lang="en-GB" sz="2900" dirty="0">
                <a:solidFill>
                  <a:schemeClr val="tx1"/>
                </a:solidFill>
              </a:rPr>
              <a:t> ,</a:t>
            </a:r>
            <a:r>
              <a:rPr lang="en-GB" sz="2900" dirty="0" err="1">
                <a:solidFill>
                  <a:schemeClr val="tx1"/>
                </a:solidFill>
              </a:rPr>
              <a:t>वत्सराज</a:t>
            </a:r>
            <a:r>
              <a:rPr lang="en-GB" sz="2900" dirty="0">
                <a:solidFill>
                  <a:schemeClr val="tx1"/>
                </a:solidFill>
              </a:rPr>
              <a:t> </a:t>
            </a:r>
            <a:r>
              <a:rPr lang="en-GB" sz="2900" dirty="0" err="1">
                <a:solidFill>
                  <a:schemeClr val="tx1"/>
                </a:solidFill>
              </a:rPr>
              <a:t>आदि</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सेठ</a:t>
            </a:r>
            <a:r>
              <a:rPr lang="en-GB" sz="2900" dirty="0" smtClean="0">
                <a:solidFill>
                  <a:schemeClr val="tx1"/>
                </a:solidFill>
              </a:rPr>
              <a:t> </a:t>
            </a:r>
            <a:r>
              <a:rPr lang="en-GB" sz="2900" dirty="0" err="1">
                <a:solidFill>
                  <a:schemeClr val="tx1"/>
                </a:solidFill>
              </a:rPr>
              <a:t>गोविन्द</a:t>
            </a:r>
            <a:r>
              <a:rPr lang="en-GB" sz="2900" dirty="0">
                <a:solidFill>
                  <a:schemeClr val="tx1"/>
                </a:solidFill>
              </a:rPr>
              <a:t> </a:t>
            </a:r>
            <a:r>
              <a:rPr lang="en-GB" sz="2900" dirty="0" err="1">
                <a:solidFill>
                  <a:schemeClr val="tx1"/>
                </a:solidFill>
              </a:rPr>
              <a:t>दास</a:t>
            </a:r>
            <a:r>
              <a:rPr lang="en-GB" sz="2900" dirty="0">
                <a:solidFill>
                  <a:schemeClr val="tx1"/>
                </a:solidFill>
              </a:rPr>
              <a:t> </a:t>
            </a:r>
            <a:r>
              <a:rPr lang="en-GB" sz="2900" dirty="0" err="1">
                <a:solidFill>
                  <a:schemeClr val="tx1"/>
                </a:solidFill>
              </a:rPr>
              <a:t>ने</a:t>
            </a:r>
            <a:r>
              <a:rPr lang="en-GB" sz="2900" dirty="0">
                <a:solidFill>
                  <a:schemeClr val="tx1"/>
                </a:solidFill>
              </a:rPr>
              <a:t> </a:t>
            </a:r>
            <a:r>
              <a:rPr lang="en-GB" sz="2900" dirty="0" err="1">
                <a:solidFill>
                  <a:schemeClr val="tx1"/>
                </a:solidFill>
              </a:rPr>
              <a:t>हर्ष</a:t>
            </a:r>
            <a:r>
              <a:rPr lang="en-GB" sz="2900" dirty="0">
                <a:solidFill>
                  <a:schemeClr val="tx1"/>
                </a:solidFill>
              </a:rPr>
              <a:t> ,</a:t>
            </a:r>
            <a:r>
              <a:rPr lang="en-GB" sz="2900" dirty="0" err="1">
                <a:solidFill>
                  <a:schemeClr val="tx1"/>
                </a:solidFill>
              </a:rPr>
              <a:t>प्रकाश</a:t>
            </a:r>
            <a:r>
              <a:rPr lang="en-GB" sz="2900" dirty="0">
                <a:solidFill>
                  <a:schemeClr val="tx1"/>
                </a:solidFill>
              </a:rPr>
              <a:t> ,</a:t>
            </a:r>
            <a:r>
              <a:rPr lang="en-GB" sz="2900" dirty="0" err="1">
                <a:solidFill>
                  <a:schemeClr val="tx1"/>
                </a:solidFill>
              </a:rPr>
              <a:t>कर्तव्य</a:t>
            </a:r>
            <a:r>
              <a:rPr lang="en-GB" sz="2900" dirty="0">
                <a:solidFill>
                  <a:schemeClr val="tx1"/>
                </a:solidFill>
              </a:rPr>
              <a:t> ,</a:t>
            </a:r>
            <a:r>
              <a:rPr lang="en-GB" sz="2900" dirty="0" err="1">
                <a:solidFill>
                  <a:schemeClr val="tx1"/>
                </a:solidFill>
              </a:rPr>
              <a:t>सेवापथ</a:t>
            </a:r>
            <a:r>
              <a:rPr lang="en-GB" sz="2900" dirty="0">
                <a:solidFill>
                  <a:schemeClr val="tx1"/>
                </a:solidFill>
              </a:rPr>
              <a:t> ,</a:t>
            </a:r>
            <a:r>
              <a:rPr lang="en-GB" sz="2900" dirty="0" err="1">
                <a:solidFill>
                  <a:schemeClr val="tx1"/>
                </a:solidFill>
              </a:rPr>
              <a:t>दुःख</a:t>
            </a:r>
            <a:r>
              <a:rPr lang="en-GB" sz="2900" dirty="0">
                <a:solidFill>
                  <a:schemeClr val="tx1"/>
                </a:solidFill>
              </a:rPr>
              <a:t> </a:t>
            </a:r>
            <a:r>
              <a:rPr lang="en-GB" sz="2900" dirty="0" err="1">
                <a:solidFill>
                  <a:schemeClr val="tx1"/>
                </a:solidFill>
              </a:rPr>
              <a:t>क्यों</a:t>
            </a:r>
            <a:r>
              <a:rPr lang="en-GB" sz="2900" dirty="0">
                <a:solidFill>
                  <a:schemeClr val="tx1"/>
                </a:solidFill>
              </a:rPr>
              <a:t> ,</a:t>
            </a:r>
            <a:r>
              <a:rPr lang="en-GB" sz="2900" dirty="0" err="1">
                <a:solidFill>
                  <a:schemeClr val="tx1"/>
                </a:solidFill>
              </a:rPr>
              <a:t>बड़ा</a:t>
            </a:r>
            <a:r>
              <a:rPr lang="en-GB" sz="2900" dirty="0">
                <a:solidFill>
                  <a:schemeClr val="tx1"/>
                </a:solidFill>
              </a:rPr>
              <a:t> </a:t>
            </a:r>
            <a:r>
              <a:rPr lang="en-GB" sz="2900" dirty="0" err="1">
                <a:solidFill>
                  <a:schemeClr val="tx1"/>
                </a:solidFill>
              </a:rPr>
              <a:t>पापी</a:t>
            </a:r>
            <a:r>
              <a:rPr lang="en-GB" sz="2900" dirty="0">
                <a:solidFill>
                  <a:schemeClr val="tx1"/>
                </a:solidFill>
              </a:rPr>
              <a:t> </a:t>
            </a:r>
            <a:r>
              <a:rPr lang="en-GB" sz="2900" dirty="0" err="1">
                <a:solidFill>
                  <a:schemeClr val="tx1"/>
                </a:solidFill>
              </a:rPr>
              <a:t>कौन</a:t>
            </a:r>
            <a:r>
              <a:rPr lang="en-GB" sz="2900" dirty="0">
                <a:solidFill>
                  <a:schemeClr val="tx1"/>
                </a:solidFill>
              </a:rPr>
              <a:t> </a:t>
            </a:r>
            <a:r>
              <a:rPr lang="en-GB" sz="2900" dirty="0" err="1">
                <a:solidFill>
                  <a:schemeClr val="tx1"/>
                </a:solidFill>
              </a:rPr>
              <a:t>आदि</a:t>
            </a:r>
            <a:r>
              <a:rPr lang="en-GB" sz="2900" dirty="0">
                <a:solidFill>
                  <a:schemeClr val="tx1"/>
                </a:solidFill>
              </a:rPr>
              <a:t> </a:t>
            </a:r>
            <a:r>
              <a:rPr lang="en-GB" sz="2900" dirty="0" err="1">
                <a:solidFill>
                  <a:schemeClr val="tx1"/>
                </a:solidFill>
              </a:rPr>
              <a:t>लिखा</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smtClean="0">
                <a:solidFill>
                  <a:schemeClr val="tx1"/>
                </a:solidFill>
              </a:rPr>
              <a:t>।</a:t>
            </a:r>
            <a:r>
              <a:rPr lang="en-GB" sz="2900" dirty="0">
                <a:solidFill>
                  <a:schemeClr val="tx1"/>
                </a:solidFill>
              </a:rPr>
              <a:t> </a:t>
            </a:r>
          </a:p>
          <a:p>
            <a:r>
              <a:rPr lang="en-GB" sz="2900" dirty="0">
                <a:solidFill>
                  <a:schemeClr val="tx1"/>
                </a:solidFill>
              </a:rPr>
              <a:t> </a:t>
            </a:r>
          </a:p>
          <a:p>
            <a:r>
              <a:rPr lang="en-GB" sz="2900" dirty="0" err="1">
                <a:solidFill>
                  <a:schemeClr val="tx1"/>
                </a:solidFill>
              </a:rPr>
              <a:t>इनमें</a:t>
            </a:r>
            <a:r>
              <a:rPr lang="en-GB" sz="2900" dirty="0">
                <a:solidFill>
                  <a:schemeClr val="tx1"/>
                </a:solidFill>
              </a:rPr>
              <a:t> </a:t>
            </a:r>
            <a:r>
              <a:rPr lang="en-GB" sz="2900" dirty="0" err="1">
                <a:solidFill>
                  <a:schemeClr val="tx1"/>
                </a:solidFill>
              </a:rPr>
              <a:t>मिश्र</a:t>
            </a:r>
            <a:r>
              <a:rPr lang="en-GB" sz="2900" dirty="0">
                <a:solidFill>
                  <a:schemeClr val="tx1"/>
                </a:solidFill>
              </a:rPr>
              <a:t> </a:t>
            </a:r>
            <a:r>
              <a:rPr lang="en-GB" sz="2900" dirty="0" err="1">
                <a:solidFill>
                  <a:schemeClr val="tx1"/>
                </a:solidFill>
              </a:rPr>
              <a:t>जी</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दृष्टिकोण</a:t>
            </a:r>
            <a:r>
              <a:rPr lang="en-GB" sz="2900" dirty="0">
                <a:solidFill>
                  <a:schemeClr val="tx1"/>
                </a:solidFill>
              </a:rPr>
              <a:t> </a:t>
            </a:r>
            <a:r>
              <a:rPr lang="en-GB" sz="2900" dirty="0" err="1">
                <a:solidFill>
                  <a:schemeClr val="tx1"/>
                </a:solidFill>
              </a:rPr>
              <a:t>बुद्धिवादी</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समस्याओं</a:t>
            </a:r>
            <a:r>
              <a:rPr lang="en-GB" sz="2900" dirty="0" smtClean="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साथ</a:t>
            </a:r>
            <a:r>
              <a:rPr lang="en-GB" sz="2900" dirty="0">
                <a:solidFill>
                  <a:schemeClr val="tx1"/>
                </a:solidFill>
              </a:rPr>
              <a:t> </a:t>
            </a:r>
            <a:r>
              <a:rPr lang="en-GB" sz="2900" dirty="0" err="1">
                <a:solidFill>
                  <a:schemeClr val="tx1"/>
                </a:solidFill>
              </a:rPr>
              <a:t>पात्रों</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मन</a:t>
            </a:r>
            <a:r>
              <a:rPr lang="en-GB" sz="2900" dirty="0">
                <a:solidFill>
                  <a:schemeClr val="tx1"/>
                </a:solidFill>
              </a:rPr>
              <a:t> </a:t>
            </a:r>
            <a:r>
              <a:rPr lang="en-GB" sz="2900" dirty="0" err="1">
                <a:solidFill>
                  <a:schemeClr val="tx1"/>
                </a:solidFill>
              </a:rPr>
              <a:t>स्थिति</a:t>
            </a:r>
            <a:r>
              <a:rPr lang="en-GB" sz="2900" dirty="0">
                <a:solidFill>
                  <a:schemeClr val="tx1"/>
                </a:solidFill>
              </a:rPr>
              <a:t> </a:t>
            </a:r>
            <a:r>
              <a:rPr lang="en-GB" sz="2900" dirty="0" err="1">
                <a:solidFill>
                  <a:schemeClr val="tx1"/>
                </a:solidFill>
              </a:rPr>
              <a:t>तथा</a:t>
            </a:r>
            <a:r>
              <a:rPr lang="en-GB" sz="2900" dirty="0">
                <a:solidFill>
                  <a:schemeClr val="tx1"/>
                </a:solidFill>
              </a:rPr>
              <a:t> </a:t>
            </a:r>
            <a:r>
              <a:rPr lang="en-GB" sz="2900" dirty="0" err="1">
                <a:solidFill>
                  <a:schemeClr val="tx1"/>
                </a:solidFill>
              </a:rPr>
              <a:t>द्वन्द</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भी</a:t>
            </a:r>
            <a:r>
              <a:rPr lang="en-GB" sz="2900" dirty="0">
                <a:solidFill>
                  <a:schemeClr val="tx1"/>
                </a:solidFill>
              </a:rPr>
              <a:t> </a:t>
            </a:r>
            <a:r>
              <a:rPr lang="en-GB" sz="2900" dirty="0" err="1">
                <a:solidFill>
                  <a:schemeClr val="tx1"/>
                </a:solidFill>
              </a:rPr>
              <a:t>इन्होने</a:t>
            </a:r>
            <a:r>
              <a:rPr lang="en-GB" sz="2900" dirty="0">
                <a:solidFill>
                  <a:schemeClr val="tx1"/>
                </a:solidFill>
              </a:rPr>
              <a:t> </a:t>
            </a:r>
            <a:r>
              <a:rPr lang="en-GB" sz="2900" dirty="0" err="1">
                <a:solidFill>
                  <a:schemeClr val="tx1"/>
                </a:solidFill>
              </a:rPr>
              <a:t>यथार्थ</a:t>
            </a:r>
            <a:r>
              <a:rPr lang="en-GB" sz="2900" dirty="0">
                <a:solidFill>
                  <a:schemeClr val="tx1"/>
                </a:solidFill>
              </a:rPr>
              <a:t> </a:t>
            </a:r>
            <a:r>
              <a:rPr lang="en-GB" sz="2900" dirty="0" err="1">
                <a:solidFill>
                  <a:schemeClr val="tx1"/>
                </a:solidFill>
              </a:rPr>
              <a:t>चित्रण</a:t>
            </a:r>
            <a:r>
              <a:rPr lang="en-GB" sz="2900" dirty="0">
                <a:solidFill>
                  <a:schemeClr val="tx1"/>
                </a:solidFill>
              </a:rPr>
              <a:t> </a:t>
            </a:r>
            <a:r>
              <a:rPr lang="en-GB" sz="2900" dirty="0" err="1">
                <a:solidFill>
                  <a:schemeClr val="tx1"/>
                </a:solidFill>
              </a:rPr>
              <a:t>किया</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सेठ</a:t>
            </a:r>
            <a:r>
              <a:rPr lang="en-GB" sz="2900" dirty="0" smtClean="0">
                <a:solidFill>
                  <a:schemeClr val="tx1"/>
                </a:solidFill>
              </a:rPr>
              <a:t> </a:t>
            </a:r>
            <a:r>
              <a:rPr lang="en-GB" sz="2900" dirty="0" err="1">
                <a:solidFill>
                  <a:schemeClr val="tx1"/>
                </a:solidFill>
              </a:rPr>
              <a:t>गोविन्ददास</a:t>
            </a:r>
            <a:r>
              <a:rPr lang="en-GB" sz="2900" dirty="0">
                <a:solidFill>
                  <a:schemeClr val="tx1"/>
                </a:solidFill>
              </a:rPr>
              <a:t> </a:t>
            </a:r>
            <a:r>
              <a:rPr lang="en-GB" sz="2900" dirty="0" err="1">
                <a:solidFill>
                  <a:schemeClr val="tx1"/>
                </a:solidFill>
              </a:rPr>
              <a:t>ने</a:t>
            </a:r>
            <a:r>
              <a:rPr lang="en-GB" sz="2900" dirty="0">
                <a:solidFill>
                  <a:schemeClr val="tx1"/>
                </a:solidFill>
              </a:rPr>
              <a:t> </a:t>
            </a:r>
            <a:r>
              <a:rPr lang="en-GB" sz="2900" dirty="0" err="1">
                <a:solidFill>
                  <a:schemeClr val="tx1"/>
                </a:solidFill>
              </a:rPr>
              <a:t>अपने</a:t>
            </a:r>
            <a:r>
              <a:rPr lang="en-GB" sz="2900" dirty="0">
                <a:solidFill>
                  <a:schemeClr val="tx1"/>
                </a:solidFill>
              </a:rPr>
              <a:t> </a:t>
            </a:r>
            <a:r>
              <a:rPr lang="en-GB" sz="2900" dirty="0" err="1">
                <a:solidFill>
                  <a:schemeClr val="tx1"/>
                </a:solidFill>
              </a:rPr>
              <a:t>नाटकों</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समस्याओं</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तल</a:t>
            </a:r>
            <a:r>
              <a:rPr lang="en-GB" sz="2900" dirty="0">
                <a:solidFill>
                  <a:schemeClr val="tx1"/>
                </a:solidFill>
              </a:rPr>
              <a:t> </a:t>
            </a:r>
            <a:r>
              <a:rPr lang="en-GB" sz="2900" dirty="0" err="1">
                <a:solidFill>
                  <a:schemeClr val="tx1"/>
                </a:solidFill>
              </a:rPr>
              <a:t>दृष्टि</a:t>
            </a:r>
            <a:r>
              <a:rPr lang="en-GB" sz="2900" dirty="0">
                <a:solidFill>
                  <a:schemeClr val="tx1"/>
                </a:solidFill>
              </a:rPr>
              <a:t> </a:t>
            </a:r>
            <a:r>
              <a:rPr lang="en-GB" sz="2900" dirty="0" err="1">
                <a:solidFill>
                  <a:schemeClr val="tx1"/>
                </a:solidFill>
              </a:rPr>
              <a:t>से</a:t>
            </a:r>
            <a:r>
              <a:rPr lang="en-GB" sz="2900" dirty="0">
                <a:solidFill>
                  <a:schemeClr val="tx1"/>
                </a:solidFill>
              </a:rPr>
              <a:t> </a:t>
            </a:r>
            <a:r>
              <a:rPr lang="en-GB" sz="2900" dirty="0" err="1">
                <a:solidFill>
                  <a:schemeClr val="tx1"/>
                </a:solidFill>
              </a:rPr>
              <a:t>देखा</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चरित्र</a:t>
            </a:r>
            <a:r>
              <a:rPr lang="en-GB" sz="2900" dirty="0" smtClean="0">
                <a:solidFill>
                  <a:schemeClr val="tx1"/>
                </a:solidFill>
              </a:rPr>
              <a:t> </a:t>
            </a:r>
            <a:r>
              <a:rPr lang="en-GB" sz="2900" dirty="0" err="1">
                <a:solidFill>
                  <a:schemeClr val="tx1"/>
                </a:solidFill>
              </a:rPr>
              <a:t>चित्रण</a:t>
            </a:r>
            <a:r>
              <a:rPr lang="en-GB" sz="2900" dirty="0">
                <a:solidFill>
                  <a:schemeClr val="tx1"/>
                </a:solidFill>
              </a:rPr>
              <a:t> </a:t>
            </a:r>
            <a:r>
              <a:rPr lang="en-GB" sz="2900" dirty="0" err="1">
                <a:solidFill>
                  <a:schemeClr val="tx1"/>
                </a:solidFill>
              </a:rPr>
              <a:t>तथा</a:t>
            </a:r>
            <a:r>
              <a:rPr lang="en-GB" sz="2900" dirty="0">
                <a:solidFill>
                  <a:schemeClr val="tx1"/>
                </a:solidFill>
              </a:rPr>
              <a:t> </a:t>
            </a:r>
            <a:r>
              <a:rPr lang="en-GB" sz="2900" dirty="0" err="1">
                <a:solidFill>
                  <a:schemeClr val="tx1"/>
                </a:solidFill>
              </a:rPr>
              <a:t>रंग</a:t>
            </a:r>
            <a:r>
              <a:rPr lang="en-GB" sz="2900" dirty="0">
                <a:solidFill>
                  <a:schemeClr val="tx1"/>
                </a:solidFill>
              </a:rPr>
              <a:t> </a:t>
            </a:r>
            <a:r>
              <a:rPr lang="en-GB" sz="2900" dirty="0" err="1">
                <a:solidFill>
                  <a:schemeClr val="tx1"/>
                </a:solidFill>
              </a:rPr>
              <a:t>मंच</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दृष्टि</a:t>
            </a:r>
            <a:r>
              <a:rPr lang="en-GB" sz="2900" dirty="0">
                <a:solidFill>
                  <a:schemeClr val="tx1"/>
                </a:solidFill>
              </a:rPr>
              <a:t> </a:t>
            </a:r>
            <a:r>
              <a:rPr lang="en-GB" sz="2900" dirty="0" err="1">
                <a:solidFill>
                  <a:schemeClr val="tx1"/>
                </a:solidFill>
              </a:rPr>
              <a:t>से</a:t>
            </a:r>
            <a:r>
              <a:rPr lang="en-GB" sz="2900" dirty="0">
                <a:solidFill>
                  <a:schemeClr val="tx1"/>
                </a:solidFill>
              </a:rPr>
              <a:t> </a:t>
            </a:r>
            <a:r>
              <a:rPr lang="en-GB" sz="2900" dirty="0" err="1">
                <a:solidFill>
                  <a:schemeClr val="tx1"/>
                </a:solidFill>
              </a:rPr>
              <a:t>इनके</a:t>
            </a:r>
            <a:r>
              <a:rPr lang="en-GB" sz="2900" dirty="0">
                <a:solidFill>
                  <a:schemeClr val="tx1"/>
                </a:solidFill>
              </a:rPr>
              <a:t> </a:t>
            </a:r>
            <a:r>
              <a:rPr lang="en-GB" sz="2900" dirty="0" err="1">
                <a:solidFill>
                  <a:schemeClr val="tx1"/>
                </a:solidFill>
              </a:rPr>
              <a:t>नाटक</a:t>
            </a:r>
            <a:r>
              <a:rPr lang="en-GB" sz="2900" dirty="0">
                <a:solidFill>
                  <a:schemeClr val="tx1"/>
                </a:solidFill>
              </a:rPr>
              <a:t> </a:t>
            </a:r>
            <a:r>
              <a:rPr lang="en-GB" sz="2900" dirty="0" err="1">
                <a:solidFill>
                  <a:schemeClr val="tx1"/>
                </a:solidFill>
              </a:rPr>
              <a:t>अच्छे</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अश्क</a:t>
            </a:r>
            <a:r>
              <a:rPr lang="en-GB" sz="2900" dirty="0" smtClean="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नाटकों</a:t>
            </a:r>
            <a:r>
              <a:rPr lang="en-GB" sz="2900" dirty="0">
                <a:solidFill>
                  <a:schemeClr val="tx1"/>
                </a:solidFill>
              </a:rPr>
              <a:t> </a:t>
            </a:r>
            <a:r>
              <a:rPr lang="en-GB" sz="2900" dirty="0" err="1">
                <a:solidFill>
                  <a:schemeClr val="tx1"/>
                </a:solidFill>
              </a:rPr>
              <a:t>में</a:t>
            </a:r>
            <a:r>
              <a:rPr lang="en-GB" sz="2900" dirty="0">
                <a:solidFill>
                  <a:schemeClr val="tx1"/>
                </a:solidFill>
              </a:rPr>
              <a:t> </a:t>
            </a:r>
            <a:r>
              <a:rPr lang="en-GB" sz="2900" dirty="0" err="1">
                <a:solidFill>
                  <a:schemeClr val="tx1"/>
                </a:solidFill>
              </a:rPr>
              <a:t>सामायिक</a:t>
            </a:r>
            <a:r>
              <a:rPr lang="en-GB" sz="2900" dirty="0">
                <a:solidFill>
                  <a:schemeClr val="tx1"/>
                </a:solidFill>
              </a:rPr>
              <a:t> </a:t>
            </a:r>
            <a:r>
              <a:rPr lang="en-GB" sz="2900" dirty="0" err="1">
                <a:solidFill>
                  <a:schemeClr val="tx1"/>
                </a:solidFill>
              </a:rPr>
              <a:t>जीवन</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समस्याओं</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यथार्थवादी</a:t>
            </a:r>
            <a:r>
              <a:rPr lang="en-GB" sz="2900" dirty="0">
                <a:solidFill>
                  <a:schemeClr val="tx1"/>
                </a:solidFill>
              </a:rPr>
              <a:t> </a:t>
            </a:r>
            <a:r>
              <a:rPr lang="en-GB" sz="2900" dirty="0" err="1">
                <a:solidFill>
                  <a:schemeClr val="tx1"/>
                </a:solidFill>
              </a:rPr>
              <a:t>चित्रण</a:t>
            </a:r>
            <a:r>
              <a:rPr lang="en-GB" sz="2900" dirty="0">
                <a:solidFill>
                  <a:schemeClr val="tx1"/>
                </a:solidFill>
              </a:rPr>
              <a:t> </a:t>
            </a:r>
            <a:r>
              <a:rPr lang="en-GB" sz="2900" dirty="0" err="1">
                <a:solidFill>
                  <a:schemeClr val="tx1"/>
                </a:solidFill>
              </a:rPr>
              <a:t>मिलता</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इन्हें</a:t>
            </a:r>
            <a:r>
              <a:rPr lang="en-GB" sz="2900" dirty="0" smtClean="0">
                <a:solidFill>
                  <a:schemeClr val="tx1"/>
                </a:solidFill>
              </a:rPr>
              <a:t> </a:t>
            </a:r>
            <a:r>
              <a:rPr lang="en-GB" sz="2900" dirty="0" err="1">
                <a:solidFill>
                  <a:schemeClr val="tx1"/>
                </a:solidFill>
              </a:rPr>
              <a:t>रंगमंच</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आवश्यकता</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पूर्ण</a:t>
            </a:r>
            <a:r>
              <a:rPr lang="en-GB" sz="2900" dirty="0">
                <a:solidFill>
                  <a:schemeClr val="tx1"/>
                </a:solidFill>
              </a:rPr>
              <a:t> </a:t>
            </a:r>
            <a:r>
              <a:rPr lang="en-GB" sz="2900" dirty="0" err="1">
                <a:solidFill>
                  <a:schemeClr val="tx1"/>
                </a:solidFill>
              </a:rPr>
              <a:t>ज्ञान</a:t>
            </a:r>
            <a:r>
              <a:rPr lang="en-GB" sz="2900" dirty="0">
                <a:solidFill>
                  <a:schemeClr val="tx1"/>
                </a:solidFill>
              </a:rPr>
              <a:t> </a:t>
            </a:r>
            <a:r>
              <a:rPr lang="en-GB" sz="2900" dirty="0" err="1">
                <a:solidFill>
                  <a:schemeClr val="tx1"/>
                </a:solidFill>
              </a:rPr>
              <a:t>हैं</a:t>
            </a:r>
            <a:r>
              <a:rPr lang="en-GB" sz="2900" dirty="0">
                <a:solidFill>
                  <a:schemeClr val="tx1"/>
                </a:solidFill>
              </a:rPr>
              <a:t> </a:t>
            </a:r>
            <a:r>
              <a:rPr lang="en-GB" sz="2900" dirty="0" smtClean="0">
                <a:solidFill>
                  <a:schemeClr val="tx1"/>
                </a:solidFill>
              </a:rPr>
              <a:t>।</a:t>
            </a:r>
            <a:r>
              <a:rPr lang="en-GB" sz="2900" dirty="0" err="1" smtClean="0">
                <a:solidFill>
                  <a:schemeClr val="tx1"/>
                </a:solidFill>
              </a:rPr>
              <a:t>मोहन</a:t>
            </a:r>
            <a:r>
              <a:rPr lang="en-GB" sz="2900" dirty="0" smtClean="0">
                <a:solidFill>
                  <a:schemeClr val="tx1"/>
                </a:solidFill>
              </a:rPr>
              <a:t> </a:t>
            </a:r>
            <a:r>
              <a:rPr lang="en-GB" sz="2900" dirty="0" err="1">
                <a:solidFill>
                  <a:schemeClr val="tx1"/>
                </a:solidFill>
              </a:rPr>
              <a:t>राकेश</a:t>
            </a:r>
            <a:r>
              <a:rPr lang="en-GB" sz="2900" dirty="0">
                <a:solidFill>
                  <a:schemeClr val="tx1"/>
                </a:solidFill>
              </a:rPr>
              <a:t> </a:t>
            </a:r>
            <a:r>
              <a:rPr lang="en-GB" sz="2900" dirty="0" err="1">
                <a:solidFill>
                  <a:schemeClr val="tx1"/>
                </a:solidFill>
              </a:rPr>
              <a:t>बहुमुखी</a:t>
            </a:r>
            <a:r>
              <a:rPr lang="en-GB" sz="2900" dirty="0">
                <a:solidFill>
                  <a:schemeClr val="tx1"/>
                </a:solidFill>
              </a:rPr>
              <a:t> </a:t>
            </a:r>
            <a:r>
              <a:rPr lang="en-GB" sz="2900" dirty="0" err="1">
                <a:solidFill>
                  <a:schemeClr val="tx1"/>
                </a:solidFill>
              </a:rPr>
              <a:t>प्रतिभा</a:t>
            </a:r>
            <a:r>
              <a:rPr lang="en-GB" sz="2900" dirty="0">
                <a:solidFill>
                  <a:schemeClr val="tx1"/>
                </a:solidFill>
              </a:rPr>
              <a:t> </a:t>
            </a:r>
            <a:r>
              <a:rPr lang="en-GB" sz="2900" dirty="0" err="1">
                <a:solidFill>
                  <a:schemeClr val="tx1"/>
                </a:solidFill>
              </a:rPr>
              <a:t>संपन्न</a:t>
            </a:r>
            <a:r>
              <a:rPr lang="en-GB" sz="2900" dirty="0">
                <a:solidFill>
                  <a:schemeClr val="tx1"/>
                </a:solidFill>
              </a:rPr>
              <a:t> </a:t>
            </a:r>
            <a:r>
              <a:rPr lang="en-GB" sz="2900" dirty="0" err="1">
                <a:solidFill>
                  <a:schemeClr val="tx1"/>
                </a:solidFill>
              </a:rPr>
              <a:t>साहित्यकार</a:t>
            </a:r>
            <a:r>
              <a:rPr lang="en-GB" sz="2900" dirty="0">
                <a:solidFill>
                  <a:schemeClr val="tx1"/>
                </a:solidFill>
              </a:rPr>
              <a:t> </a:t>
            </a:r>
            <a:r>
              <a:rPr lang="en-GB" sz="2900" dirty="0" err="1">
                <a:solidFill>
                  <a:schemeClr val="tx1"/>
                </a:solidFill>
              </a:rPr>
              <a:t>है।किंतु</a:t>
            </a:r>
            <a:r>
              <a:rPr lang="en-GB" sz="2900" dirty="0">
                <a:solidFill>
                  <a:schemeClr val="tx1"/>
                </a:solidFill>
              </a:rPr>
              <a:t> </a:t>
            </a:r>
            <a:r>
              <a:rPr lang="en-GB" sz="2900" dirty="0" err="1">
                <a:solidFill>
                  <a:schemeClr val="tx1"/>
                </a:solidFill>
              </a:rPr>
              <a:t>नाटककार</a:t>
            </a:r>
            <a:r>
              <a:rPr lang="en-GB" sz="2900" dirty="0">
                <a:solidFill>
                  <a:schemeClr val="tx1"/>
                </a:solidFill>
              </a:rPr>
              <a:t> </a:t>
            </a:r>
            <a:r>
              <a:rPr lang="en-GB" sz="2900" dirty="0" err="1">
                <a:solidFill>
                  <a:schemeClr val="tx1"/>
                </a:solidFill>
              </a:rPr>
              <a:t>के</a:t>
            </a:r>
            <a:r>
              <a:rPr lang="en-GB" sz="2900" dirty="0">
                <a:solidFill>
                  <a:schemeClr val="tx1"/>
                </a:solidFill>
              </a:rPr>
              <a:t> </a:t>
            </a:r>
            <a:r>
              <a:rPr lang="en-GB" sz="2900" dirty="0" err="1">
                <a:solidFill>
                  <a:schemeClr val="tx1"/>
                </a:solidFill>
              </a:rPr>
              <a:t>रूप</a:t>
            </a:r>
            <a:r>
              <a:rPr lang="en-GB" sz="2900" dirty="0">
                <a:solidFill>
                  <a:schemeClr val="tx1"/>
                </a:solidFill>
              </a:rPr>
              <a:t> </a:t>
            </a:r>
            <a:r>
              <a:rPr lang="en-GB" sz="2900" dirty="0" err="1">
                <a:solidFill>
                  <a:schemeClr val="tx1"/>
                </a:solidFill>
              </a:rPr>
              <a:t>में</a:t>
            </a:r>
            <a:r>
              <a:rPr lang="en-GB" sz="2900" dirty="0">
                <a:solidFill>
                  <a:schemeClr val="tx1"/>
                </a:solidFill>
              </a:rPr>
              <a:t> </a:t>
            </a:r>
            <a:r>
              <a:rPr lang="en-GB" sz="2900" dirty="0" err="1">
                <a:solidFill>
                  <a:schemeClr val="tx1"/>
                </a:solidFill>
              </a:rPr>
              <a:t>उनका</a:t>
            </a:r>
            <a:r>
              <a:rPr lang="en-GB" sz="2900" dirty="0">
                <a:solidFill>
                  <a:schemeClr val="tx1"/>
                </a:solidFill>
              </a:rPr>
              <a:t> </a:t>
            </a:r>
            <a:r>
              <a:rPr lang="en-GB" sz="2900" dirty="0" err="1">
                <a:solidFill>
                  <a:schemeClr val="tx1"/>
                </a:solidFill>
              </a:rPr>
              <a:t>स्थान</a:t>
            </a:r>
            <a:r>
              <a:rPr lang="en-GB" sz="2900" dirty="0">
                <a:solidFill>
                  <a:schemeClr val="tx1"/>
                </a:solidFill>
              </a:rPr>
              <a:t> </a:t>
            </a:r>
            <a:r>
              <a:rPr lang="en-GB" sz="2900" dirty="0" err="1">
                <a:solidFill>
                  <a:schemeClr val="tx1"/>
                </a:solidFill>
              </a:rPr>
              <a:t>सर्वोपरी</a:t>
            </a:r>
            <a:r>
              <a:rPr lang="en-GB" sz="2900" dirty="0">
                <a:solidFill>
                  <a:schemeClr val="tx1"/>
                </a:solidFill>
              </a:rPr>
              <a:t> </a:t>
            </a:r>
            <a:r>
              <a:rPr lang="en-GB" sz="2900" dirty="0" err="1">
                <a:solidFill>
                  <a:schemeClr val="tx1"/>
                </a:solidFill>
              </a:rPr>
              <a:t>है</a:t>
            </a:r>
            <a:r>
              <a:rPr lang="en-GB" sz="2900" dirty="0"/>
              <a:t>।</a:t>
            </a:r>
            <a:r>
              <a:rPr lang="en-GB" sz="2900" dirty="0" smtClean="0">
                <a:solidFill>
                  <a:schemeClr val="tx1"/>
                </a:solidFill>
              </a:rPr>
              <a:t> </a:t>
            </a:r>
            <a:endParaRPr lang="en-GB" sz="2900" dirty="0">
              <a:solidFill>
                <a:schemeClr val="tx1"/>
              </a:solidFill>
            </a:endParaRPr>
          </a:p>
        </p:txBody>
      </p:sp>
    </p:spTree>
    <p:extLst>
      <p:ext uri="{BB962C8B-B14F-4D97-AF65-F5344CB8AC3E}">
        <p14:creationId xmlns:p14="http://schemas.microsoft.com/office/powerpoint/2010/main" val="2365615857"/>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82575"/>
            <a:ext cx="12192000" cy="3508653"/>
          </a:xfrm>
          <a:prstGeom prst="rect">
            <a:avLst/>
          </a:prstGeom>
          <a:noFill/>
        </p:spPr>
        <p:txBody>
          <a:bodyPr wrap="square" lIns="91440" tIns="45720" rIns="91440" bIns="45720">
            <a:spAutoFit/>
          </a:bodyPr>
          <a:lstStyle/>
          <a:p>
            <a:pPr algn="ctr" fontAlgn="base"/>
            <a:r>
              <a:rPr lang="hi-IN" sz="5400" b="1" dirty="0">
                <a:solidFill>
                  <a:srgbClr val="FFFF00"/>
                </a:solidFill>
              </a:rPr>
              <a:t>निष्कर्ष</a:t>
            </a:r>
          </a:p>
          <a:p>
            <a:pPr fontAlgn="base"/>
            <a:r>
              <a:rPr lang="hi-IN" sz="2800" dirty="0"/>
              <a:t>इस प्रकार हमारा नाट्य साहित्य उत्तरोत्तर प्रगतिशील है। एक बात जो आवश्यक है, वह यह है कि हमारे यहाँ रंगमंच और अभिनय की कमी है। रंगमंच के ज्ञान से रहित जो नाटककार नाटकों की रचना करते हैं, वे सफल नहीं हो पाते। दूसरे, हमारे नाटकों से हमारी सभी प्रकार की समस्याओं का पूर्णरूप से समाधान होना चाहिये। हमारे नाटकों से हमारा सांस्कृतिक व्यक्तित्व स्पष्ट होना चाहिये। अभिनयशीलता और भाषा की सरलता पर भी ध्यान दिया जाना चाहिए तथा। हास्य, विनोद तथा परिहास को प्रमुख स्थान देना चाहिए</a:t>
            </a:r>
            <a:r>
              <a:rPr lang="hi-IN" sz="2800" dirty="0" smtClean="0"/>
              <a:t>।</a:t>
            </a:r>
            <a:endParaRPr lang="hi-IN" sz="2800" dirty="0"/>
          </a:p>
        </p:txBody>
      </p:sp>
    </p:spTree>
    <p:extLst>
      <p:ext uri="{BB962C8B-B14F-4D97-AF65-F5344CB8AC3E}">
        <p14:creationId xmlns:p14="http://schemas.microsoft.com/office/powerpoint/2010/main" val="198180242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2019 General Elections News and Discussion - Page 53 - Bharat Raksha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204248" cy="6954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8444"/>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6980"/>
            <a:ext cx="12192000" cy="2971801"/>
          </a:xfrm>
        </p:spPr>
        <p:txBody>
          <a:bodyPr/>
          <a:lstStyle/>
          <a:p>
            <a:pPr algn="ctr"/>
            <a:r>
              <a:rPr lang="en-GB" b="1" dirty="0" err="1">
                <a:solidFill>
                  <a:srgbClr val="FF0000"/>
                </a:solidFill>
              </a:rPr>
              <a:t>हिंदी</a:t>
            </a:r>
            <a:r>
              <a:rPr lang="en-GB" b="1" dirty="0">
                <a:solidFill>
                  <a:srgbClr val="FF0000"/>
                </a:solidFill>
              </a:rPr>
              <a:t> </a:t>
            </a:r>
            <a:r>
              <a:rPr lang="en-GB" b="1" dirty="0" err="1" smtClean="0">
                <a:solidFill>
                  <a:srgbClr val="FF0000"/>
                </a:solidFill>
              </a:rPr>
              <a:t>नाटक:उद्भव</a:t>
            </a:r>
            <a:r>
              <a:rPr lang="en-GB" b="1" dirty="0" smtClean="0">
                <a:solidFill>
                  <a:srgbClr val="FF0000"/>
                </a:solidFill>
              </a:rPr>
              <a:t> </a:t>
            </a:r>
            <a:r>
              <a:rPr lang="en-GB" b="1" dirty="0" err="1">
                <a:solidFill>
                  <a:srgbClr val="FF0000"/>
                </a:solidFill>
              </a:rPr>
              <a:t>और</a:t>
            </a:r>
            <a:r>
              <a:rPr lang="en-GB" b="1" dirty="0">
                <a:solidFill>
                  <a:srgbClr val="FF0000"/>
                </a:solidFill>
              </a:rPr>
              <a:t> </a:t>
            </a:r>
            <a:r>
              <a:rPr lang="en-GB" b="1" dirty="0" err="1">
                <a:solidFill>
                  <a:srgbClr val="FF0000"/>
                </a:solidFill>
              </a:rPr>
              <a:t>विकास</a:t>
            </a:r>
            <a:r>
              <a:rPr lang="en-GB" b="1" dirty="0">
                <a:solidFill>
                  <a:srgbClr val="FF0000"/>
                </a:solidFill>
              </a:rPr>
              <a:t> </a:t>
            </a:r>
            <a:endParaRPr lang="en-GB" dirty="0">
              <a:solidFill>
                <a:srgbClr val="FF0000"/>
              </a:solidFill>
            </a:endParaRPr>
          </a:p>
        </p:txBody>
      </p:sp>
      <p:sp>
        <p:nvSpPr>
          <p:cNvPr id="3" name="Subtitle 2"/>
          <p:cNvSpPr>
            <a:spLocks noGrp="1"/>
          </p:cNvSpPr>
          <p:nvPr>
            <p:ph type="subTitle" idx="1"/>
          </p:nvPr>
        </p:nvSpPr>
        <p:spPr>
          <a:xfrm>
            <a:off x="8500858" y="5633338"/>
            <a:ext cx="4084433" cy="1652365"/>
          </a:xfrm>
        </p:spPr>
        <p:txBody>
          <a:bodyPr/>
          <a:lstStyle/>
          <a:p>
            <a:pPr lvl="0" eaLnBrk="0" fontAlgn="base" hangingPunct="0">
              <a:lnSpc>
                <a:spcPct val="100000"/>
              </a:lnSpc>
              <a:spcBef>
                <a:spcPct val="0"/>
              </a:spcBef>
              <a:spcAft>
                <a:spcPct val="0"/>
              </a:spcAft>
            </a:pPr>
            <a:r>
              <a:rPr lang="hi-IN" sz="2400" dirty="0">
                <a:solidFill>
                  <a:srgbClr val="FFFF00"/>
                </a:solidFill>
              </a:rPr>
              <a:t>डॉ </a:t>
            </a:r>
            <a:r>
              <a:rPr lang="hi-IN" sz="2400" dirty="0">
                <a:solidFill>
                  <a:srgbClr val="FF0000"/>
                </a:solidFill>
                <a:latin typeface="inherit"/>
              </a:rPr>
              <a:t>सुनीता ढांडा</a:t>
            </a:r>
            <a:r>
              <a:rPr lang="en-US" sz="2400" dirty="0">
                <a:solidFill>
                  <a:srgbClr val="FF0000"/>
                </a:solidFill>
              </a:rPr>
              <a:t> </a:t>
            </a:r>
            <a:r>
              <a:rPr lang="en-US" sz="2400" dirty="0">
                <a:solidFill>
                  <a:srgbClr val="FFFF00"/>
                </a:solidFill>
              </a:rPr>
              <a:t>(</a:t>
            </a:r>
            <a:r>
              <a:rPr lang="hi-IN" sz="2400" dirty="0">
                <a:solidFill>
                  <a:srgbClr val="FFFF00"/>
                </a:solidFill>
              </a:rPr>
              <a:t>हिंदी विभाग</a:t>
            </a:r>
            <a:r>
              <a:rPr lang="en-US" sz="2400" dirty="0">
                <a:solidFill>
                  <a:srgbClr val="FFFF00"/>
                </a:solidFill>
              </a:rPr>
              <a:t>)</a:t>
            </a:r>
          </a:p>
          <a:p>
            <a:pPr eaLnBrk="0" fontAlgn="base" hangingPunct="0">
              <a:lnSpc>
                <a:spcPct val="100000"/>
              </a:lnSpc>
              <a:spcBef>
                <a:spcPct val="0"/>
              </a:spcBef>
              <a:spcAft>
                <a:spcPct val="0"/>
              </a:spcAft>
            </a:pPr>
            <a:r>
              <a:rPr lang="hi-IN" sz="2400" dirty="0" smtClean="0">
                <a:solidFill>
                  <a:srgbClr val="FFFF00"/>
                </a:solidFill>
              </a:rPr>
              <a:t>आई</a:t>
            </a:r>
            <a:r>
              <a:rPr lang="en-US" sz="2400" dirty="0">
                <a:solidFill>
                  <a:srgbClr val="FFFF00"/>
                </a:solidFill>
              </a:rPr>
              <a:t>.</a:t>
            </a:r>
            <a:r>
              <a:rPr lang="hi-IN" sz="2400" dirty="0" smtClean="0">
                <a:solidFill>
                  <a:srgbClr val="FFFF00"/>
                </a:solidFill>
              </a:rPr>
              <a:t>बी</a:t>
            </a:r>
            <a:r>
              <a:rPr lang="en-US" sz="2400" dirty="0">
                <a:solidFill>
                  <a:srgbClr val="FFFF00"/>
                </a:solidFill>
              </a:rPr>
              <a:t>.</a:t>
            </a:r>
            <a:r>
              <a:rPr lang="hi-IN" sz="2400" dirty="0" smtClean="0">
                <a:solidFill>
                  <a:srgbClr val="FFFF00"/>
                </a:solidFill>
              </a:rPr>
              <a:t>पी</a:t>
            </a:r>
            <a:r>
              <a:rPr lang="en-US" sz="2400" dirty="0">
                <a:solidFill>
                  <a:srgbClr val="FFFF00"/>
                </a:solidFill>
              </a:rPr>
              <a:t>.</a:t>
            </a:r>
            <a:r>
              <a:rPr lang="hi-IN" sz="2400" dirty="0" smtClean="0">
                <a:solidFill>
                  <a:srgbClr val="FFFF00"/>
                </a:solidFill>
              </a:rPr>
              <a:t>जी</a:t>
            </a:r>
            <a:r>
              <a:rPr lang="en-US" sz="2400" dirty="0" smtClean="0">
                <a:solidFill>
                  <a:srgbClr val="FFFF00"/>
                </a:solidFill>
              </a:rPr>
              <a:t> </a:t>
            </a:r>
            <a:r>
              <a:rPr lang="hi-IN" sz="2400" dirty="0">
                <a:solidFill>
                  <a:srgbClr val="FFFF00"/>
                </a:solidFill>
              </a:rPr>
              <a:t>कॉलेज</a:t>
            </a:r>
            <a:r>
              <a:rPr lang="en-US" sz="2400" dirty="0">
                <a:solidFill>
                  <a:srgbClr val="FFFF00"/>
                </a:solidFill>
              </a:rPr>
              <a:t>(</a:t>
            </a:r>
            <a:r>
              <a:rPr lang="hi-IN" sz="2400" dirty="0">
                <a:solidFill>
                  <a:srgbClr val="FFFF00"/>
                </a:solidFill>
              </a:rPr>
              <a:t>पानीपत</a:t>
            </a:r>
            <a:r>
              <a:rPr lang="en-US" sz="2400" dirty="0">
                <a:solidFill>
                  <a:srgbClr val="FFFF00"/>
                </a:solidFill>
              </a:rPr>
              <a:t>)</a:t>
            </a:r>
          </a:p>
          <a:p>
            <a:pPr lvl="0" eaLnBrk="0" fontAlgn="base" hangingPunct="0">
              <a:spcBef>
                <a:spcPct val="0"/>
              </a:spcBef>
              <a:spcAft>
                <a:spcPct val="0"/>
              </a:spcAft>
            </a:pPr>
            <a:r>
              <a:rPr lang="hi-IN" sz="2400" dirty="0">
                <a:solidFill>
                  <a:srgbClr val="FFFF00"/>
                </a:solidFill>
              </a:rPr>
              <a:t> </a:t>
            </a:r>
            <a:r>
              <a:rPr lang="en-US" sz="2400" dirty="0">
                <a:solidFill>
                  <a:srgbClr val="FFFF00"/>
                </a:solidFill>
                <a:cs typeface="Mangal"/>
              </a:rPr>
              <a:t>9996000086</a:t>
            </a:r>
            <a:endParaRPr lang="en-US" sz="2400" dirty="0">
              <a:solidFill>
                <a:srgbClr val="FFFF00"/>
              </a:solidFill>
              <a:latin typeface="Arial" panose="020B0604020202020204" pitchFamily="34" charset="0"/>
            </a:endParaRPr>
          </a:p>
          <a:p>
            <a:endParaRPr lang="en-GB" dirty="0"/>
          </a:p>
        </p:txBody>
      </p:sp>
    </p:spTree>
    <p:extLst>
      <p:ext uri="{BB962C8B-B14F-4D97-AF65-F5344CB8AC3E}">
        <p14:creationId xmlns:p14="http://schemas.microsoft.com/office/powerpoint/2010/main" val="134034857"/>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19864"/>
            <a:ext cx="12191999" cy="3615267"/>
          </a:xfrm>
        </p:spPr>
        <p:txBody>
          <a:bodyPr>
            <a:normAutofit fontScale="92500" lnSpcReduction="20000"/>
          </a:bodyPr>
          <a:lstStyle/>
          <a:p>
            <a:r>
              <a:rPr lang="en-GB" sz="3200" dirty="0" err="1">
                <a:solidFill>
                  <a:schemeClr val="accent5">
                    <a:lumMod val="60000"/>
                    <a:lumOff val="40000"/>
                  </a:schemeClr>
                </a:solidFill>
              </a:rPr>
              <a:t>भरत</a:t>
            </a:r>
            <a:r>
              <a:rPr lang="en-GB" sz="3200" dirty="0">
                <a:solidFill>
                  <a:schemeClr val="accent5">
                    <a:lumMod val="60000"/>
                    <a:lumOff val="40000"/>
                  </a:schemeClr>
                </a:solidFill>
              </a:rPr>
              <a:t> </a:t>
            </a:r>
            <a:r>
              <a:rPr lang="en-GB" sz="3200" dirty="0" err="1">
                <a:solidFill>
                  <a:schemeClr val="accent5">
                    <a:lumMod val="60000"/>
                    <a:lumOff val="40000"/>
                  </a:schemeClr>
                </a:solidFill>
              </a:rPr>
              <a:t>मुनि</a:t>
            </a:r>
            <a:r>
              <a:rPr lang="en-GB" sz="3200" dirty="0">
                <a:solidFill>
                  <a:schemeClr val="accent5">
                    <a:lumMod val="60000"/>
                    <a:lumOff val="40000"/>
                  </a:schemeClr>
                </a:solidFill>
              </a:rPr>
              <a:t> </a:t>
            </a:r>
            <a:r>
              <a:rPr lang="en-GB" sz="3200" dirty="0" err="1">
                <a:solidFill>
                  <a:schemeClr val="accent5">
                    <a:lumMod val="60000"/>
                    <a:lumOff val="40000"/>
                  </a:schemeClr>
                </a:solidFill>
              </a:rPr>
              <a:t>अपने</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नाट्यशास्त्र</a:t>
            </a:r>
            <a:r>
              <a:rPr lang="en-GB" sz="3200" dirty="0">
                <a:solidFill>
                  <a:schemeClr val="accent5">
                    <a:lumMod val="60000"/>
                    <a:lumOff val="40000"/>
                  </a:schemeClr>
                </a:solidFill>
              </a:rPr>
              <a:t> </a:t>
            </a:r>
            <a:r>
              <a:rPr lang="en-GB" sz="3200" dirty="0" err="1">
                <a:solidFill>
                  <a:schemeClr val="accent5">
                    <a:lumMod val="60000"/>
                    <a:lumOff val="40000"/>
                  </a:schemeClr>
                </a:solidFill>
              </a:rPr>
              <a:t>में</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नाटक</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उत्पत्ति</a:t>
            </a:r>
            <a:r>
              <a:rPr lang="en-GB" sz="3200" dirty="0">
                <a:solidFill>
                  <a:schemeClr val="accent5">
                    <a:lumMod val="60000"/>
                    <a:lumOff val="40000"/>
                  </a:schemeClr>
                </a:solidFill>
              </a:rPr>
              <a:t> </a:t>
            </a:r>
            <a:r>
              <a:rPr lang="en-GB" sz="3200" dirty="0" err="1">
                <a:solidFill>
                  <a:schemeClr val="accent5">
                    <a:lumMod val="60000"/>
                    <a:lumOff val="40000"/>
                  </a:schemeClr>
                </a:solidFill>
              </a:rPr>
              <a:t>चारों</a:t>
            </a:r>
            <a:r>
              <a:rPr lang="en-GB" sz="3200" dirty="0">
                <a:solidFill>
                  <a:schemeClr val="accent5">
                    <a:lumMod val="60000"/>
                    <a:lumOff val="40000"/>
                  </a:schemeClr>
                </a:solidFill>
              </a:rPr>
              <a:t> </a:t>
            </a:r>
            <a:r>
              <a:rPr lang="en-GB" sz="3200" dirty="0" err="1">
                <a:solidFill>
                  <a:schemeClr val="accent5">
                    <a:lumMod val="60000"/>
                    <a:lumOff val="40000"/>
                  </a:schemeClr>
                </a:solidFill>
              </a:rPr>
              <a:t>वेदों</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उपरान्त</a:t>
            </a:r>
            <a:r>
              <a:rPr lang="en-GB" sz="3200" dirty="0">
                <a:solidFill>
                  <a:schemeClr val="accent5">
                    <a:lumMod val="60000"/>
                    <a:lumOff val="40000"/>
                  </a:schemeClr>
                </a:solidFill>
              </a:rPr>
              <a:t> </a:t>
            </a:r>
            <a:r>
              <a:rPr lang="en-GB" sz="3200" dirty="0" err="1">
                <a:solidFill>
                  <a:schemeClr val="accent5">
                    <a:lumMod val="60000"/>
                    <a:lumOff val="40000"/>
                  </a:schemeClr>
                </a:solidFill>
              </a:rPr>
              <a:t>स्वीकार</a:t>
            </a:r>
            <a:r>
              <a:rPr lang="en-GB" sz="3200" dirty="0">
                <a:solidFill>
                  <a:schemeClr val="accent5">
                    <a:lumMod val="60000"/>
                    <a:lumOff val="40000"/>
                  </a:schemeClr>
                </a:solidFill>
              </a:rPr>
              <a:t> </a:t>
            </a:r>
            <a:r>
              <a:rPr lang="en-GB" sz="3200" dirty="0" err="1">
                <a:solidFill>
                  <a:schemeClr val="accent5">
                    <a:lumMod val="60000"/>
                    <a:lumOff val="40000"/>
                  </a:schemeClr>
                </a:solidFill>
              </a:rPr>
              <a:t>करते</a:t>
            </a:r>
            <a:r>
              <a:rPr lang="en-GB" sz="3200" dirty="0">
                <a:solidFill>
                  <a:schemeClr val="accent5">
                    <a:lumMod val="60000"/>
                    <a:lumOff val="40000"/>
                  </a:schemeClr>
                </a:solidFill>
              </a:rPr>
              <a:t> </a:t>
            </a:r>
            <a:r>
              <a:rPr lang="en-GB" sz="3200" dirty="0" err="1">
                <a:solidFill>
                  <a:schemeClr val="accent5">
                    <a:lumMod val="60000"/>
                    <a:lumOff val="40000"/>
                  </a:schemeClr>
                </a:solidFill>
              </a:rPr>
              <a:t>हैं</a:t>
            </a:r>
            <a:r>
              <a:rPr lang="en-GB" sz="3200" dirty="0">
                <a:solidFill>
                  <a:schemeClr val="accent5">
                    <a:lumMod val="60000"/>
                    <a:lumOff val="40000"/>
                  </a:schemeClr>
                </a:solidFill>
              </a:rPr>
              <a:t> </a:t>
            </a:r>
            <a:r>
              <a:rPr lang="en-GB" sz="3200" dirty="0" smtClean="0">
                <a:solidFill>
                  <a:schemeClr val="accent5">
                    <a:lumMod val="60000"/>
                    <a:lumOff val="40000"/>
                  </a:schemeClr>
                </a:solidFill>
              </a:rPr>
              <a:t>।</a:t>
            </a:r>
            <a:r>
              <a:rPr lang="en-GB" sz="3200" dirty="0" err="1" smtClean="0">
                <a:solidFill>
                  <a:schemeClr val="accent5">
                    <a:lumMod val="60000"/>
                    <a:lumOff val="40000"/>
                  </a:schemeClr>
                </a:solidFill>
              </a:rPr>
              <a:t>कतिपय</a:t>
            </a:r>
            <a:r>
              <a:rPr lang="en-GB" sz="3200" dirty="0" smtClean="0">
                <a:solidFill>
                  <a:schemeClr val="accent5">
                    <a:lumMod val="60000"/>
                    <a:lumOff val="40000"/>
                  </a:schemeClr>
                </a:solidFill>
              </a:rPr>
              <a:t> </a:t>
            </a:r>
            <a:r>
              <a:rPr lang="en-GB" sz="3200" dirty="0" err="1">
                <a:solidFill>
                  <a:schemeClr val="accent5">
                    <a:lumMod val="60000"/>
                    <a:lumOff val="40000"/>
                  </a:schemeClr>
                </a:solidFill>
              </a:rPr>
              <a:t>विद्वान</a:t>
            </a:r>
            <a:r>
              <a:rPr lang="en-GB" sz="3200" dirty="0">
                <a:solidFill>
                  <a:schemeClr val="accent5">
                    <a:lumMod val="60000"/>
                    <a:lumOff val="40000"/>
                  </a:schemeClr>
                </a:solidFill>
              </a:rPr>
              <a:t> </a:t>
            </a:r>
            <a:r>
              <a:rPr lang="en-GB" sz="3200" dirty="0" err="1">
                <a:solidFill>
                  <a:schemeClr val="accent5">
                    <a:lumMod val="60000"/>
                    <a:lumOff val="40000"/>
                  </a:schemeClr>
                </a:solidFill>
              </a:rPr>
              <a:t>इसकी</a:t>
            </a:r>
            <a:r>
              <a:rPr lang="en-GB" sz="3200" dirty="0">
                <a:solidFill>
                  <a:schemeClr val="accent5">
                    <a:lumMod val="60000"/>
                    <a:lumOff val="40000"/>
                  </a:schemeClr>
                </a:solidFill>
              </a:rPr>
              <a:t> </a:t>
            </a:r>
            <a:r>
              <a:rPr lang="en-GB" sz="3200" dirty="0" err="1">
                <a:solidFill>
                  <a:schemeClr val="accent5">
                    <a:lumMod val="60000"/>
                    <a:lumOff val="40000"/>
                  </a:schemeClr>
                </a:solidFill>
              </a:rPr>
              <a:t>उत्पत्ति</a:t>
            </a:r>
            <a:r>
              <a:rPr lang="en-GB" sz="3200" dirty="0">
                <a:solidFill>
                  <a:schemeClr val="accent5">
                    <a:lumMod val="60000"/>
                    <a:lumOff val="40000"/>
                  </a:schemeClr>
                </a:solidFill>
              </a:rPr>
              <a:t> </a:t>
            </a:r>
            <a:r>
              <a:rPr lang="en-GB" sz="3200" dirty="0" err="1">
                <a:solidFill>
                  <a:schemeClr val="accent5">
                    <a:lumMod val="60000"/>
                    <a:lumOff val="40000"/>
                  </a:schemeClr>
                </a:solidFill>
              </a:rPr>
              <a:t>यूनान</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अनुकरण</a:t>
            </a:r>
            <a:r>
              <a:rPr lang="en-GB" sz="3200" dirty="0">
                <a:solidFill>
                  <a:schemeClr val="accent5">
                    <a:lumMod val="60000"/>
                    <a:lumOff val="40000"/>
                  </a:schemeClr>
                </a:solidFill>
              </a:rPr>
              <a:t> </a:t>
            </a:r>
            <a:r>
              <a:rPr lang="en-GB" sz="3200" dirty="0" err="1">
                <a:solidFill>
                  <a:schemeClr val="accent5">
                    <a:lumMod val="60000"/>
                    <a:lumOff val="40000"/>
                  </a:schemeClr>
                </a:solidFill>
              </a:rPr>
              <a:t>पर</a:t>
            </a:r>
            <a:r>
              <a:rPr lang="en-GB" sz="3200" dirty="0">
                <a:solidFill>
                  <a:schemeClr val="accent5">
                    <a:lumMod val="60000"/>
                    <a:lumOff val="40000"/>
                  </a:schemeClr>
                </a:solidFill>
              </a:rPr>
              <a:t> </a:t>
            </a:r>
            <a:r>
              <a:rPr lang="en-GB" sz="3200" dirty="0" err="1">
                <a:solidFill>
                  <a:schemeClr val="accent5">
                    <a:lumMod val="60000"/>
                    <a:lumOff val="40000"/>
                  </a:schemeClr>
                </a:solidFill>
              </a:rPr>
              <a:t>मानते</a:t>
            </a:r>
            <a:r>
              <a:rPr lang="en-GB" sz="3200" dirty="0">
                <a:solidFill>
                  <a:schemeClr val="accent5">
                    <a:lumMod val="60000"/>
                    <a:lumOff val="40000"/>
                  </a:schemeClr>
                </a:solidFill>
              </a:rPr>
              <a:t> </a:t>
            </a:r>
            <a:r>
              <a:rPr lang="en-GB" sz="3200" dirty="0" err="1">
                <a:solidFill>
                  <a:schemeClr val="accent5">
                    <a:lumMod val="60000"/>
                    <a:lumOff val="40000"/>
                  </a:schemeClr>
                </a:solidFill>
              </a:rPr>
              <a:t>हैं</a:t>
            </a:r>
            <a:r>
              <a:rPr lang="en-GB" sz="3200" dirty="0">
                <a:solidFill>
                  <a:schemeClr val="accent5">
                    <a:lumMod val="60000"/>
                    <a:lumOff val="40000"/>
                  </a:schemeClr>
                </a:solidFill>
              </a:rPr>
              <a:t> </a:t>
            </a:r>
            <a:r>
              <a:rPr lang="en-GB" sz="3200" dirty="0" smtClean="0">
                <a:solidFill>
                  <a:schemeClr val="accent5">
                    <a:lumMod val="60000"/>
                    <a:lumOff val="40000"/>
                  </a:schemeClr>
                </a:solidFill>
              </a:rPr>
              <a:t>।</a:t>
            </a:r>
            <a:r>
              <a:rPr lang="en-GB" sz="3200" dirty="0" err="1" smtClean="0">
                <a:solidFill>
                  <a:schemeClr val="accent5">
                    <a:lumMod val="60000"/>
                    <a:lumOff val="40000"/>
                  </a:schemeClr>
                </a:solidFill>
              </a:rPr>
              <a:t>परन्तु</a:t>
            </a:r>
            <a:r>
              <a:rPr lang="en-GB" sz="3200" dirty="0" smtClean="0">
                <a:solidFill>
                  <a:schemeClr val="accent5">
                    <a:lumMod val="60000"/>
                    <a:lumOff val="40000"/>
                  </a:schemeClr>
                </a:solidFill>
              </a:rPr>
              <a:t> </a:t>
            </a:r>
            <a:r>
              <a:rPr lang="en-GB" sz="3200" dirty="0" err="1">
                <a:solidFill>
                  <a:schemeClr val="accent5">
                    <a:lumMod val="60000"/>
                    <a:lumOff val="40000"/>
                  </a:schemeClr>
                </a:solidFill>
              </a:rPr>
              <a:t>यह</a:t>
            </a:r>
            <a:r>
              <a:rPr lang="en-GB" sz="3200" dirty="0">
                <a:solidFill>
                  <a:schemeClr val="accent5">
                    <a:lumMod val="60000"/>
                    <a:lumOff val="40000"/>
                  </a:schemeClr>
                </a:solidFill>
              </a:rPr>
              <a:t> </a:t>
            </a:r>
            <a:r>
              <a:rPr lang="en-GB" sz="3200" dirty="0" err="1">
                <a:solidFill>
                  <a:schemeClr val="accent5">
                    <a:lumMod val="60000"/>
                    <a:lumOff val="40000"/>
                  </a:schemeClr>
                </a:solidFill>
              </a:rPr>
              <a:t>निराधार</a:t>
            </a:r>
            <a:r>
              <a:rPr lang="en-GB" sz="3200" dirty="0">
                <a:solidFill>
                  <a:schemeClr val="accent5">
                    <a:lumMod val="60000"/>
                    <a:lumOff val="40000"/>
                  </a:schemeClr>
                </a:solidFill>
              </a:rPr>
              <a:t> </a:t>
            </a:r>
            <a:r>
              <a:rPr lang="en-GB" sz="3200" dirty="0" err="1">
                <a:solidFill>
                  <a:schemeClr val="accent5">
                    <a:lumMod val="60000"/>
                    <a:lumOff val="40000"/>
                  </a:schemeClr>
                </a:solidFill>
              </a:rPr>
              <a:t>है</a:t>
            </a:r>
            <a:r>
              <a:rPr lang="en-GB" sz="3200" dirty="0">
                <a:solidFill>
                  <a:schemeClr val="accent5">
                    <a:lumMod val="60000"/>
                    <a:lumOff val="40000"/>
                  </a:schemeClr>
                </a:solidFill>
              </a:rPr>
              <a:t> </a:t>
            </a:r>
            <a:r>
              <a:rPr lang="en-GB" sz="3200" dirty="0" smtClean="0">
                <a:solidFill>
                  <a:schemeClr val="accent5">
                    <a:lumMod val="60000"/>
                    <a:lumOff val="40000"/>
                  </a:schemeClr>
                </a:solidFill>
              </a:rPr>
              <a:t>।</a:t>
            </a:r>
            <a:r>
              <a:rPr lang="en-GB" sz="3200" dirty="0" err="1" smtClean="0">
                <a:solidFill>
                  <a:schemeClr val="accent5">
                    <a:lumMod val="60000"/>
                    <a:lumOff val="40000"/>
                  </a:schemeClr>
                </a:solidFill>
              </a:rPr>
              <a:t>भारतीय</a:t>
            </a:r>
            <a:r>
              <a:rPr lang="en-GB" sz="3200" dirty="0" smtClean="0">
                <a:solidFill>
                  <a:schemeClr val="accent5">
                    <a:lumMod val="60000"/>
                    <a:lumOff val="40000"/>
                  </a:schemeClr>
                </a:solidFill>
              </a:rPr>
              <a:t> </a:t>
            </a:r>
            <a:r>
              <a:rPr lang="en-GB" sz="3200" dirty="0" err="1">
                <a:solidFill>
                  <a:schemeClr val="accent5">
                    <a:lumMod val="60000"/>
                    <a:lumOff val="40000"/>
                  </a:schemeClr>
                </a:solidFill>
              </a:rPr>
              <a:t>नाटकों</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अपनी</a:t>
            </a:r>
            <a:r>
              <a:rPr lang="en-GB" sz="3200" dirty="0">
                <a:solidFill>
                  <a:schemeClr val="accent5">
                    <a:lumMod val="60000"/>
                    <a:lumOff val="40000"/>
                  </a:schemeClr>
                </a:solidFill>
              </a:rPr>
              <a:t> </a:t>
            </a:r>
            <a:r>
              <a:rPr lang="en-GB" sz="3200" dirty="0" err="1">
                <a:solidFill>
                  <a:schemeClr val="accent5">
                    <a:lumMod val="60000"/>
                    <a:lumOff val="40000"/>
                  </a:schemeClr>
                </a:solidFill>
              </a:rPr>
              <a:t>मौलिक</a:t>
            </a:r>
            <a:r>
              <a:rPr lang="en-GB" sz="3200" dirty="0">
                <a:solidFill>
                  <a:schemeClr val="accent5">
                    <a:lumMod val="60000"/>
                    <a:lumOff val="40000"/>
                  </a:schemeClr>
                </a:solidFill>
              </a:rPr>
              <a:t> </a:t>
            </a:r>
            <a:r>
              <a:rPr lang="en-GB" sz="3200" dirty="0" err="1">
                <a:solidFill>
                  <a:schemeClr val="accent5">
                    <a:lumMod val="60000"/>
                    <a:lumOff val="40000"/>
                  </a:schemeClr>
                </a:solidFill>
              </a:rPr>
              <a:t>विशेषता</a:t>
            </a:r>
            <a:r>
              <a:rPr lang="en-GB" sz="3200" dirty="0">
                <a:solidFill>
                  <a:schemeClr val="accent5">
                    <a:lumMod val="60000"/>
                    <a:lumOff val="40000"/>
                  </a:schemeClr>
                </a:solidFill>
              </a:rPr>
              <a:t> </a:t>
            </a:r>
            <a:r>
              <a:rPr lang="en-GB" sz="3200" dirty="0" err="1">
                <a:solidFill>
                  <a:schemeClr val="accent5">
                    <a:lumMod val="60000"/>
                    <a:lumOff val="40000"/>
                  </a:schemeClr>
                </a:solidFill>
              </a:rPr>
              <a:t>है</a:t>
            </a:r>
            <a:r>
              <a:rPr lang="en-GB" sz="3200" dirty="0">
                <a:solidFill>
                  <a:schemeClr val="accent5">
                    <a:lumMod val="60000"/>
                    <a:lumOff val="40000"/>
                  </a:schemeClr>
                </a:solidFill>
              </a:rPr>
              <a:t> </a:t>
            </a:r>
            <a:r>
              <a:rPr lang="en-GB" sz="3200" dirty="0" smtClean="0">
                <a:solidFill>
                  <a:schemeClr val="accent5">
                    <a:lumMod val="60000"/>
                    <a:lumOff val="40000"/>
                  </a:schemeClr>
                </a:solidFill>
              </a:rPr>
              <a:t>।</a:t>
            </a:r>
            <a:r>
              <a:rPr lang="en-GB" sz="3200" dirty="0" err="1" smtClean="0">
                <a:solidFill>
                  <a:schemeClr val="accent5">
                    <a:lumMod val="60000"/>
                    <a:lumOff val="40000"/>
                  </a:schemeClr>
                </a:solidFill>
              </a:rPr>
              <a:t>हिंदी</a:t>
            </a:r>
            <a:r>
              <a:rPr lang="en-GB" sz="3200" dirty="0" smtClean="0">
                <a:solidFill>
                  <a:schemeClr val="accent5">
                    <a:lumMod val="60000"/>
                    <a:lumOff val="40000"/>
                  </a:schemeClr>
                </a:solidFill>
              </a:rPr>
              <a:t> </a:t>
            </a:r>
            <a:r>
              <a:rPr lang="en-GB" sz="3200" dirty="0" err="1">
                <a:solidFill>
                  <a:schemeClr val="accent5">
                    <a:lumMod val="60000"/>
                    <a:lumOff val="40000"/>
                  </a:schemeClr>
                </a:solidFill>
              </a:rPr>
              <a:t>में</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नाटक</a:t>
            </a:r>
            <a:r>
              <a:rPr lang="en-GB" sz="3200" dirty="0">
                <a:solidFill>
                  <a:schemeClr val="accent5">
                    <a:lumMod val="60000"/>
                    <a:lumOff val="40000"/>
                  </a:schemeClr>
                </a:solidFill>
              </a:rPr>
              <a:t> </a:t>
            </a:r>
            <a:r>
              <a:rPr lang="en-GB" sz="3200" dirty="0" err="1">
                <a:solidFill>
                  <a:schemeClr val="accent5">
                    <a:lumMod val="60000"/>
                    <a:lumOff val="40000"/>
                  </a:schemeClr>
                </a:solidFill>
              </a:rPr>
              <a:t>परंपरा</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आरम्भ</a:t>
            </a:r>
            <a:r>
              <a:rPr lang="en-GB" sz="3200" dirty="0">
                <a:solidFill>
                  <a:schemeClr val="accent5">
                    <a:lumMod val="60000"/>
                    <a:lumOff val="40000"/>
                  </a:schemeClr>
                </a:solidFill>
              </a:rPr>
              <a:t> </a:t>
            </a:r>
            <a:r>
              <a:rPr lang="en-GB" sz="3200" dirty="0" err="1">
                <a:solidFill>
                  <a:schemeClr val="accent5">
                    <a:lumMod val="60000"/>
                    <a:lumOff val="40000"/>
                  </a:schemeClr>
                </a:solidFill>
              </a:rPr>
              <a:t>हरीशचंद्र</a:t>
            </a:r>
            <a:r>
              <a:rPr lang="en-GB" sz="3200" dirty="0">
                <a:solidFill>
                  <a:schemeClr val="accent5">
                    <a:lumMod val="60000"/>
                    <a:lumOff val="40000"/>
                  </a:schemeClr>
                </a:solidFill>
              </a:rPr>
              <a:t> </a:t>
            </a:r>
            <a:r>
              <a:rPr lang="en-GB" sz="3200" dirty="0" err="1">
                <a:solidFill>
                  <a:schemeClr val="accent5">
                    <a:lumMod val="60000"/>
                    <a:lumOff val="40000"/>
                  </a:schemeClr>
                </a:solidFill>
              </a:rPr>
              <a:t>से</a:t>
            </a:r>
            <a:r>
              <a:rPr lang="en-GB" sz="3200" dirty="0">
                <a:solidFill>
                  <a:schemeClr val="accent5">
                    <a:lumMod val="60000"/>
                    <a:lumOff val="40000"/>
                  </a:schemeClr>
                </a:solidFill>
              </a:rPr>
              <a:t> </a:t>
            </a:r>
            <a:r>
              <a:rPr lang="en-GB" sz="3200" dirty="0" err="1">
                <a:solidFill>
                  <a:schemeClr val="accent5">
                    <a:lumMod val="60000"/>
                    <a:lumOff val="40000"/>
                  </a:schemeClr>
                </a:solidFill>
              </a:rPr>
              <a:t>ही</a:t>
            </a:r>
            <a:r>
              <a:rPr lang="en-GB" sz="3200" dirty="0">
                <a:solidFill>
                  <a:schemeClr val="accent5">
                    <a:lumMod val="60000"/>
                    <a:lumOff val="40000"/>
                  </a:schemeClr>
                </a:solidFill>
              </a:rPr>
              <a:t> </a:t>
            </a:r>
            <a:r>
              <a:rPr lang="en-GB" sz="3200" dirty="0" err="1">
                <a:solidFill>
                  <a:schemeClr val="accent5">
                    <a:lumMod val="60000"/>
                    <a:lumOff val="40000"/>
                  </a:schemeClr>
                </a:solidFill>
              </a:rPr>
              <a:t>मानना</a:t>
            </a:r>
            <a:r>
              <a:rPr lang="en-GB" sz="3200" dirty="0">
                <a:solidFill>
                  <a:schemeClr val="accent5">
                    <a:lumMod val="60000"/>
                    <a:lumOff val="40000"/>
                  </a:schemeClr>
                </a:solidFill>
              </a:rPr>
              <a:t> </a:t>
            </a:r>
            <a:r>
              <a:rPr lang="en-GB" sz="3200" dirty="0" err="1">
                <a:solidFill>
                  <a:schemeClr val="accent5">
                    <a:lumMod val="60000"/>
                    <a:lumOff val="40000"/>
                  </a:schemeClr>
                </a:solidFill>
              </a:rPr>
              <a:t>चाहिए</a:t>
            </a:r>
            <a:r>
              <a:rPr lang="en-GB" sz="3200" dirty="0">
                <a:solidFill>
                  <a:schemeClr val="accent5">
                    <a:lumMod val="60000"/>
                    <a:lumOff val="40000"/>
                  </a:schemeClr>
                </a:solidFill>
              </a:rPr>
              <a:t> </a:t>
            </a:r>
            <a:r>
              <a:rPr lang="en-GB" sz="3200" dirty="0" smtClean="0">
                <a:solidFill>
                  <a:schemeClr val="accent5">
                    <a:lumMod val="60000"/>
                    <a:lumOff val="40000"/>
                  </a:schemeClr>
                </a:solidFill>
              </a:rPr>
              <a:t>।</a:t>
            </a:r>
            <a:r>
              <a:rPr lang="en-GB" sz="3200" dirty="0" err="1" smtClean="0">
                <a:solidFill>
                  <a:schemeClr val="accent5">
                    <a:lumMod val="60000"/>
                    <a:lumOff val="40000"/>
                  </a:schemeClr>
                </a:solidFill>
              </a:rPr>
              <a:t>इनके</a:t>
            </a:r>
            <a:r>
              <a:rPr lang="en-GB" sz="3200" dirty="0" smtClean="0">
                <a:solidFill>
                  <a:schemeClr val="accent5">
                    <a:lumMod val="60000"/>
                    <a:lumOff val="40000"/>
                  </a:schemeClr>
                </a:solidFill>
              </a:rPr>
              <a:t> </a:t>
            </a:r>
            <a:r>
              <a:rPr lang="en-GB" sz="3200" dirty="0" err="1">
                <a:solidFill>
                  <a:schemeClr val="accent5">
                    <a:lumMod val="60000"/>
                    <a:lumOff val="40000"/>
                  </a:schemeClr>
                </a:solidFill>
              </a:rPr>
              <a:t>पूर्व</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नाटक</a:t>
            </a:r>
            <a:r>
              <a:rPr lang="en-GB" sz="3200" dirty="0">
                <a:solidFill>
                  <a:schemeClr val="accent5">
                    <a:lumMod val="60000"/>
                    <a:lumOff val="40000"/>
                  </a:schemeClr>
                </a:solidFill>
              </a:rPr>
              <a:t> </a:t>
            </a:r>
            <a:r>
              <a:rPr lang="en-GB" sz="3200" dirty="0" err="1">
                <a:solidFill>
                  <a:schemeClr val="accent5">
                    <a:lumMod val="60000"/>
                    <a:lumOff val="40000"/>
                  </a:schemeClr>
                </a:solidFill>
              </a:rPr>
              <a:t>नाम</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जो</a:t>
            </a:r>
            <a:r>
              <a:rPr lang="en-GB" sz="3200" dirty="0">
                <a:solidFill>
                  <a:schemeClr val="accent5">
                    <a:lumMod val="60000"/>
                    <a:lumOff val="40000"/>
                  </a:schemeClr>
                </a:solidFill>
              </a:rPr>
              <a:t> </a:t>
            </a:r>
            <a:r>
              <a:rPr lang="en-GB" sz="3200" dirty="0" err="1">
                <a:solidFill>
                  <a:schemeClr val="accent5">
                    <a:lumMod val="60000"/>
                    <a:lumOff val="40000"/>
                  </a:schemeClr>
                </a:solidFill>
              </a:rPr>
              <a:t>रचनाएं</a:t>
            </a:r>
            <a:r>
              <a:rPr lang="en-GB" sz="3200" dirty="0">
                <a:solidFill>
                  <a:schemeClr val="accent5">
                    <a:lumMod val="60000"/>
                    <a:lumOff val="40000"/>
                  </a:schemeClr>
                </a:solidFill>
              </a:rPr>
              <a:t> </a:t>
            </a:r>
            <a:r>
              <a:rPr lang="en-GB" sz="3200" dirty="0" err="1">
                <a:solidFill>
                  <a:schemeClr val="accent5">
                    <a:lumMod val="60000"/>
                    <a:lumOff val="40000"/>
                  </a:schemeClr>
                </a:solidFill>
              </a:rPr>
              <a:t>मिलती</a:t>
            </a:r>
            <a:r>
              <a:rPr lang="en-GB" sz="3200" dirty="0">
                <a:solidFill>
                  <a:schemeClr val="accent5">
                    <a:lumMod val="60000"/>
                    <a:lumOff val="40000"/>
                  </a:schemeClr>
                </a:solidFill>
              </a:rPr>
              <a:t> </a:t>
            </a:r>
            <a:r>
              <a:rPr lang="en-GB" sz="3200" dirty="0" err="1">
                <a:solidFill>
                  <a:schemeClr val="accent5">
                    <a:lumMod val="60000"/>
                    <a:lumOff val="40000"/>
                  </a:schemeClr>
                </a:solidFill>
              </a:rPr>
              <a:t>हैं</a:t>
            </a:r>
            <a:r>
              <a:rPr lang="en-GB" sz="3200" dirty="0">
                <a:solidFill>
                  <a:schemeClr val="accent5">
                    <a:lumMod val="60000"/>
                    <a:lumOff val="40000"/>
                  </a:schemeClr>
                </a:solidFill>
              </a:rPr>
              <a:t> ,</a:t>
            </a:r>
            <a:r>
              <a:rPr lang="en-GB" sz="3200" dirty="0" err="1">
                <a:solidFill>
                  <a:schemeClr val="accent5">
                    <a:lumMod val="60000"/>
                    <a:lumOff val="40000"/>
                  </a:schemeClr>
                </a:solidFill>
              </a:rPr>
              <a:t>उसमें</a:t>
            </a:r>
            <a:r>
              <a:rPr lang="en-GB" sz="3200" dirty="0">
                <a:solidFill>
                  <a:schemeClr val="accent5">
                    <a:lumMod val="60000"/>
                    <a:lumOff val="40000"/>
                  </a:schemeClr>
                </a:solidFill>
              </a:rPr>
              <a:t> </a:t>
            </a:r>
            <a:r>
              <a:rPr lang="en-GB" sz="3200" dirty="0" err="1">
                <a:solidFill>
                  <a:schemeClr val="accent5">
                    <a:lumMod val="60000"/>
                    <a:lumOff val="40000"/>
                  </a:schemeClr>
                </a:solidFill>
              </a:rPr>
              <a:t>आधुनिक</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नाटक</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विशेषताएं</a:t>
            </a:r>
            <a:r>
              <a:rPr lang="en-GB" sz="3200" dirty="0">
                <a:solidFill>
                  <a:schemeClr val="accent5">
                    <a:lumMod val="60000"/>
                    <a:lumOff val="40000"/>
                  </a:schemeClr>
                </a:solidFill>
              </a:rPr>
              <a:t> </a:t>
            </a:r>
            <a:r>
              <a:rPr lang="en-GB" sz="3200" dirty="0" err="1">
                <a:solidFill>
                  <a:schemeClr val="accent5">
                    <a:lumMod val="60000"/>
                    <a:lumOff val="40000"/>
                  </a:schemeClr>
                </a:solidFill>
              </a:rPr>
              <a:t>नहीं</a:t>
            </a:r>
            <a:r>
              <a:rPr lang="en-GB" sz="3200" dirty="0">
                <a:solidFill>
                  <a:schemeClr val="accent5">
                    <a:lumMod val="60000"/>
                    <a:lumOff val="40000"/>
                  </a:schemeClr>
                </a:solidFill>
              </a:rPr>
              <a:t> </a:t>
            </a:r>
            <a:r>
              <a:rPr lang="en-GB" sz="3200" dirty="0" err="1">
                <a:solidFill>
                  <a:schemeClr val="accent5">
                    <a:lumMod val="60000"/>
                    <a:lumOff val="40000"/>
                  </a:schemeClr>
                </a:solidFill>
              </a:rPr>
              <a:t>मिलती</a:t>
            </a:r>
            <a:r>
              <a:rPr lang="en-GB" sz="3200" dirty="0">
                <a:solidFill>
                  <a:schemeClr val="accent5">
                    <a:lumMod val="60000"/>
                    <a:lumOff val="40000"/>
                  </a:schemeClr>
                </a:solidFill>
              </a:rPr>
              <a:t> </a:t>
            </a:r>
            <a:r>
              <a:rPr lang="en-GB" sz="3200" dirty="0" smtClean="0">
                <a:solidFill>
                  <a:schemeClr val="accent5">
                    <a:lumMod val="60000"/>
                    <a:lumOff val="40000"/>
                  </a:schemeClr>
                </a:solidFill>
              </a:rPr>
              <a:t>।</a:t>
            </a:r>
            <a:r>
              <a:rPr lang="en-GB" sz="3200" dirty="0" err="1" smtClean="0">
                <a:solidFill>
                  <a:schemeClr val="accent5">
                    <a:lumMod val="60000"/>
                    <a:lumOff val="40000"/>
                  </a:schemeClr>
                </a:solidFill>
              </a:rPr>
              <a:t>ये</a:t>
            </a:r>
            <a:r>
              <a:rPr lang="en-GB" sz="3200" dirty="0" smtClean="0">
                <a:solidFill>
                  <a:schemeClr val="accent5">
                    <a:lumMod val="60000"/>
                    <a:lumOff val="40000"/>
                  </a:schemeClr>
                </a:solidFill>
              </a:rPr>
              <a:t> </a:t>
            </a:r>
            <a:r>
              <a:rPr lang="en-GB" sz="3200" dirty="0" err="1">
                <a:solidFill>
                  <a:schemeClr val="accent5">
                    <a:lumMod val="60000"/>
                    <a:lumOff val="40000"/>
                  </a:schemeClr>
                </a:solidFill>
              </a:rPr>
              <a:t>पद्य</a:t>
            </a:r>
            <a:r>
              <a:rPr lang="en-GB" sz="3200" dirty="0">
                <a:solidFill>
                  <a:schemeClr val="accent5">
                    <a:lumMod val="60000"/>
                    <a:lumOff val="40000"/>
                  </a:schemeClr>
                </a:solidFill>
              </a:rPr>
              <a:t> </a:t>
            </a:r>
            <a:r>
              <a:rPr lang="en-GB" sz="3200" dirty="0" err="1">
                <a:solidFill>
                  <a:schemeClr val="accent5">
                    <a:lumMod val="60000"/>
                    <a:lumOff val="40000"/>
                  </a:schemeClr>
                </a:solidFill>
              </a:rPr>
              <a:t>में</a:t>
            </a:r>
            <a:r>
              <a:rPr lang="en-GB" sz="3200" dirty="0">
                <a:solidFill>
                  <a:schemeClr val="accent5">
                    <a:lumMod val="60000"/>
                    <a:lumOff val="40000"/>
                  </a:schemeClr>
                </a:solidFill>
              </a:rPr>
              <a:t> </a:t>
            </a:r>
            <a:r>
              <a:rPr lang="en-GB" sz="3200" dirty="0" err="1">
                <a:solidFill>
                  <a:schemeClr val="accent5">
                    <a:lumMod val="60000"/>
                    <a:lumOff val="40000"/>
                  </a:schemeClr>
                </a:solidFill>
              </a:rPr>
              <a:t>लिखे</a:t>
            </a:r>
            <a:r>
              <a:rPr lang="en-GB" sz="3200" dirty="0">
                <a:solidFill>
                  <a:schemeClr val="accent5">
                    <a:lumMod val="60000"/>
                    <a:lumOff val="40000"/>
                  </a:schemeClr>
                </a:solidFill>
              </a:rPr>
              <a:t> </a:t>
            </a:r>
            <a:r>
              <a:rPr lang="en-GB" sz="3200" dirty="0" err="1">
                <a:solidFill>
                  <a:schemeClr val="accent5">
                    <a:lumMod val="60000"/>
                    <a:lumOff val="40000"/>
                  </a:schemeClr>
                </a:solidFill>
              </a:rPr>
              <a:t>गए</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नाटकीय</a:t>
            </a:r>
            <a:r>
              <a:rPr lang="en-GB" sz="3200" dirty="0">
                <a:solidFill>
                  <a:schemeClr val="accent5">
                    <a:lumMod val="60000"/>
                    <a:lumOff val="40000"/>
                  </a:schemeClr>
                </a:solidFill>
              </a:rPr>
              <a:t> </a:t>
            </a:r>
            <a:r>
              <a:rPr lang="en-GB" sz="3200" dirty="0" err="1">
                <a:solidFill>
                  <a:schemeClr val="accent5">
                    <a:lumMod val="60000"/>
                    <a:lumOff val="40000"/>
                  </a:schemeClr>
                </a:solidFill>
              </a:rPr>
              <a:t>काव्य</a:t>
            </a:r>
            <a:r>
              <a:rPr lang="en-GB" sz="3200" dirty="0">
                <a:solidFill>
                  <a:schemeClr val="accent5">
                    <a:lumMod val="60000"/>
                    <a:lumOff val="40000"/>
                  </a:schemeClr>
                </a:solidFill>
              </a:rPr>
              <a:t> </a:t>
            </a:r>
            <a:r>
              <a:rPr lang="en-GB" sz="3200" dirty="0" err="1">
                <a:solidFill>
                  <a:schemeClr val="accent5">
                    <a:lumMod val="60000"/>
                    <a:lumOff val="40000"/>
                  </a:schemeClr>
                </a:solidFill>
              </a:rPr>
              <a:t>है</a:t>
            </a:r>
            <a:r>
              <a:rPr lang="en-GB" sz="3200" dirty="0">
                <a:solidFill>
                  <a:schemeClr val="accent5">
                    <a:lumMod val="60000"/>
                    <a:lumOff val="40000"/>
                  </a:schemeClr>
                </a:solidFill>
              </a:rPr>
              <a:t> </a:t>
            </a:r>
            <a:r>
              <a:rPr lang="en-GB" sz="3200" dirty="0" smtClean="0">
                <a:solidFill>
                  <a:schemeClr val="accent5">
                    <a:lumMod val="60000"/>
                    <a:lumOff val="40000"/>
                  </a:schemeClr>
                </a:solidFill>
              </a:rPr>
              <a:t>।</a:t>
            </a:r>
            <a:r>
              <a:rPr lang="en-GB" sz="3200" dirty="0" err="1" smtClean="0">
                <a:solidFill>
                  <a:schemeClr val="accent5">
                    <a:lumMod val="60000"/>
                    <a:lumOff val="40000"/>
                  </a:schemeClr>
                </a:solidFill>
              </a:rPr>
              <a:t>हमारे</a:t>
            </a:r>
            <a:r>
              <a:rPr lang="en-GB" sz="3200" dirty="0" smtClean="0">
                <a:solidFill>
                  <a:schemeClr val="accent5">
                    <a:lumMod val="60000"/>
                    <a:lumOff val="40000"/>
                  </a:schemeClr>
                </a:solidFill>
              </a:rPr>
              <a:t> </a:t>
            </a:r>
            <a:r>
              <a:rPr lang="en-GB" sz="3200" dirty="0" err="1">
                <a:solidFill>
                  <a:schemeClr val="accent5">
                    <a:lumMod val="60000"/>
                    <a:lumOff val="40000"/>
                  </a:schemeClr>
                </a:solidFill>
              </a:rPr>
              <a:t>यहाँ</a:t>
            </a:r>
            <a:r>
              <a:rPr lang="en-GB" sz="3200" dirty="0">
                <a:solidFill>
                  <a:schemeClr val="accent5">
                    <a:lumMod val="60000"/>
                    <a:lumOff val="40000"/>
                  </a:schemeClr>
                </a:solidFill>
              </a:rPr>
              <a:t> </a:t>
            </a:r>
            <a:r>
              <a:rPr lang="en-GB" sz="3200" dirty="0" err="1">
                <a:solidFill>
                  <a:schemeClr val="accent5">
                    <a:lumMod val="60000"/>
                    <a:lumOff val="40000"/>
                  </a:schemeClr>
                </a:solidFill>
              </a:rPr>
              <a:t>रामलीला</a:t>
            </a:r>
            <a:r>
              <a:rPr lang="en-GB" sz="3200" dirty="0">
                <a:solidFill>
                  <a:schemeClr val="accent5">
                    <a:lumMod val="60000"/>
                    <a:lumOff val="40000"/>
                  </a:schemeClr>
                </a:solidFill>
              </a:rPr>
              <a:t> ,</a:t>
            </a:r>
            <a:r>
              <a:rPr lang="en-GB" sz="3200" dirty="0" err="1">
                <a:solidFill>
                  <a:schemeClr val="accent5">
                    <a:lumMod val="60000"/>
                    <a:lumOff val="40000"/>
                  </a:schemeClr>
                </a:solidFill>
              </a:rPr>
              <a:t>स्वांग</a:t>
            </a:r>
            <a:r>
              <a:rPr lang="en-GB" sz="3200" dirty="0">
                <a:solidFill>
                  <a:schemeClr val="accent5">
                    <a:lumMod val="60000"/>
                    <a:lumOff val="40000"/>
                  </a:schemeClr>
                </a:solidFill>
              </a:rPr>
              <a:t> </a:t>
            </a:r>
            <a:r>
              <a:rPr lang="en-GB" sz="3200" dirty="0" err="1">
                <a:solidFill>
                  <a:schemeClr val="accent5">
                    <a:lumMod val="60000"/>
                    <a:lumOff val="40000"/>
                  </a:schemeClr>
                </a:solidFill>
              </a:rPr>
              <a:t>तथा</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नौटंकी</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नाटकों</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भी</a:t>
            </a:r>
            <a:r>
              <a:rPr lang="en-GB" sz="3200" dirty="0">
                <a:solidFill>
                  <a:schemeClr val="accent5">
                    <a:lumMod val="60000"/>
                    <a:lumOff val="40000"/>
                  </a:schemeClr>
                </a:solidFill>
              </a:rPr>
              <a:t> </a:t>
            </a:r>
            <a:r>
              <a:rPr lang="en-GB" sz="3200" dirty="0" err="1">
                <a:solidFill>
                  <a:schemeClr val="accent5">
                    <a:lumMod val="60000"/>
                    <a:lumOff val="40000"/>
                  </a:schemeClr>
                </a:solidFill>
              </a:rPr>
              <a:t>अभाव</a:t>
            </a:r>
            <a:r>
              <a:rPr lang="en-GB" sz="3200" dirty="0">
                <a:solidFill>
                  <a:schemeClr val="accent5">
                    <a:lumMod val="60000"/>
                    <a:lumOff val="40000"/>
                  </a:schemeClr>
                </a:solidFill>
              </a:rPr>
              <a:t> </a:t>
            </a:r>
            <a:r>
              <a:rPr lang="en-GB" sz="3200" dirty="0" err="1">
                <a:solidFill>
                  <a:schemeClr val="accent5">
                    <a:lumMod val="60000"/>
                    <a:lumOff val="40000"/>
                  </a:schemeClr>
                </a:solidFill>
              </a:rPr>
              <a:t>नहीं</a:t>
            </a:r>
            <a:r>
              <a:rPr lang="en-GB" sz="3200" dirty="0">
                <a:solidFill>
                  <a:schemeClr val="accent5">
                    <a:lumMod val="60000"/>
                    <a:lumOff val="40000"/>
                  </a:schemeClr>
                </a:solidFill>
              </a:rPr>
              <a:t> </a:t>
            </a:r>
            <a:r>
              <a:rPr lang="en-GB" sz="3200" dirty="0" err="1">
                <a:solidFill>
                  <a:schemeClr val="accent5">
                    <a:lumMod val="60000"/>
                    <a:lumOff val="40000"/>
                  </a:schemeClr>
                </a:solidFill>
              </a:rPr>
              <a:t>रहा</a:t>
            </a:r>
            <a:r>
              <a:rPr lang="en-GB" sz="3200" dirty="0">
                <a:solidFill>
                  <a:schemeClr val="accent5">
                    <a:lumMod val="60000"/>
                    <a:lumOff val="40000"/>
                  </a:schemeClr>
                </a:solidFill>
              </a:rPr>
              <a:t> </a:t>
            </a:r>
            <a:r>
              <a:rPr lang="en-GB" sz="3200" dirty="0" err="1">
                <a:solidFill>
                  <a:schemeClr val="accent5">
                    <a:lumMod val="60000"/>
                    <a:lumOff val="40000"/>
                  </a:schemeClr>
                </a:solidFill>
              </a:rPr>
              <a:t>है</a:t>
            </a:r>
            <a:r>
              <a:rPr lang="en-GB" sz="3200" dirty="0">
                <a:solidFill>
                  <a:schemeClr val="accent5">
                    <a:lumMod val="60000"/>
                    <a:lumOff val="40000"/>
                  </a:schemeClr>
                </a:solidFill>
              </a:rPr>
              <a:t> </a:t>
            </a:r>
            <a:r>
              <a:rPr lang="en-GB" sz="3200" dirty="0" smtClean="0">
                <a:solidFill>
                  <a:schemeClr val="accent5">
                    <a:lumMod val="60000"/>
                    <a:lumOff val="40000"/>
                  </a:schemeClr>
                </a:solidFill>
              </a:rPr>
              <a:t>।</a:t>
            </a:r>
            <a:r>
              <a:rPr lang="en-GB" sz="3200" dirty="0" err="1" smtClean="0">
                <a:solidFill>
                  <a:schemeClr val="accent5">
                    <a:lumMod val="60000"/>
                    <a:lumOff val="40000"/>
                  </a:schemeClr>
                </a:solidFill>
              </a:rPr>
              <a:t>परन्तु</a:t>
            </a:r>
            <a:r>
              <a:rPr lang="en-GB" sz="3200" dirty="0" smtClean="0">
                <a:solidFill>
                  <a:schemeClr val="accent5">
                    <a:lumMod val="60000"/>
                    <a:lumOff val="40000"/>
                  </a:schemeClr>
                </a:solidFill>
              </a:rPr>
              <a:t> </a:t>
            </a:r>
            <a:r>
              <a:rPr lang="en-GB" sz="3200" dirty="0" err="1">
                <a:solidFill>
                  <a:schemeClr val="accent5">
                    <a:lumMod val="60000"/>
                    <a:lumOff val="40000"/>
                  </a:schemeClr>
                </a:solidFill>
              </a:rPr>
              <a:t>भारतेंदु</a:t>
            </a:r>
            <a:r>
              <a:rPr lang="en-GB" sz="3200" dirty="0">
                <a:solidFill>
                  <a:schemeClr val="accent5">
                    <a:lumMod val="60000"/>
                    <a:lumOff val="40000"/>
                  </a:schemeClr>
                </a:solidFill>
              </a:rPr>
              <a:t> </a:t>
            </a:r>
            <a:r>
              <a:rPr lang="en-GB" sz="3200" dirty="0" err="1">
                <a:solidFill>
                  <a:schemeClr val="accent5">
                    <a:lumMod val="60000"/>
                    <a:lumOff val="40000"/>
                  </a:schemeClr>
                </a:solidFill>
              </a:rPr>
              <a:t>ने</a:t>
            </a:r>
            <a:r>
              <a:rPr lang="en-GB" sz="3200" dirty="0">
                <a:solidFill>
                  <a:schemeClr val="accent5">
                    <a:lumMod val="60000"/>
                    <a:lumOff val="40000"/>
                  </a:schemeClr>
                </a:solidFill>
              </a:rPr>
              <a:t> </a:t>
            </a:r>
            <a:r>
              <a:rPr lang="en-GB" sz="3200" dirty="0" err="1">
                <a:solidFill>
                  <a:schemeClr val="accent5">
                    <a:lumMod val="60000"/>
                    <a:lumOff val="40000"/>
                  </a:schemeClr>
                </a:solidFill>
              </a:rPr>
              <a:t>भिन्न</a:t>
            </a:r>
            <a:r>
              <a:rPr lang="en-GB" sz="3200" dirty="0">
                <a:solidFill>
                  <a:schemeClr val="accent5">
                    <a:lumMod val="60000"/>
                    <a:lumOff val="40000"/>
                  </a:schemeClr>
                </a:solidFill>
              </a:rPr>
              <a:t> </a:t>
            </a:r>
            <a:r>
              <a:rPr lang="en-GB" sz="3200" dirty="0" err="1">
                <a:solidFill>
                  <a:schemeClr val="accent5">
                    <a:lumMod val="60000"/>
                    <a:lumOff val="40000"/>
                  </a:schemeClr>
                </a:solidFill>
              </a:rPr>
              <a:t>आदर्शों</a:t>
            </a:r>
            <a:r>
              <a:rPr lang="en-GB" sz="3200" dirty="0">
                <a:solidFill>
                  <a:schemeClr val="accent5">
                    <a:lumMod val="60000"/>
                    <a:lumOff val="40000"/>
                  </a:schemeClr>
                </a:solidFill>
              </a:rPr>
              <a:t> </a:t>
            </a:r>
            <a:r>
              <a:rPr lang="en-GB" sz="3200" dirty="0" err="1">
                <a:solidFill>
                  <a:schemeClr val="accent5">
                    <a:lumMod val="60000"/>
                    <a:lumOff val="40000"/>
                  </a:schemeClr>
                </a:solidFill>
              </a:rPr>
              <a:t>पर</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नाटक</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रचना</a:t>
            </a:r>
            <a:r>
              <a:rPr lang="en-GB" sz="3200" dirty="0">
                <a:solidFill>
                  <a:schemeClr val="accent5">
                    <a:lumMod val="60000"/>
                    <a:lumOff val="40000"/>
                  </a:schemeClr>
                </a:solidFill>
              </a:rPr>
              <a:t> </a:t>
            </a:r>
            <a:r>
              <a:rPr lang="en-GB" sz="3200" dirty="0" err="1">
                <a:solidFill>
                  <a:schemeClr val="accent5">
                    <a:lumMod val="60000"/>
                    <a:lumOff val="40000"/>
                  </a:schemeClr>
                </a:solidFill>
              </a:rPr>
              <a:t>आरम्भ</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smtClean="0">
                <a:solidFill>
                  <a:schemeClr val="accent5">
                    <a:lumMod val="60000"/>
                    <a:lumOff val="40000"/>
                  </a:schemeClr>
                </a:solidFill>
              </a:rPr>
              <a:t>।</a:t>
            </a:r>
            <a:r>
              <a:rPr lang="en-GB" sz="3200" dirty="0" err="1" smtClean="0">
                <a:solidFill>
                  <a:schemeClr val="accent5">
                    <a:lumMod val="60000"/>
                    <a:lumOff val="40000"/>
                  </a:schemeClr>
                </a:solidFill>
              </a:rPr>
              <a:t>अंग्रेजी</a:t>
            </a:r>
            <a:r>
              <a:rPr lang="en-GB" sz="3200" dirty="0" smtClean="0">
                <a:solidFill>
                  <a:schemeClr val="accent5">
                    <a:lumMod val="60000"/>
                    <a:lumOff val="40000"/>
                  </a:schemeClr>
                </a:solidFill>
              </a:rPr>
              <a:t> </a:t>
            </a:r>
            <a:r>
              <a:rPr lang="en-GB" sz="3200" dirty="0">
                <a:solidFill>
                  <a:schemeClr val="accent5">
                    <a:lumMod val="60000"/>
                    <a:lumOff val="40000"/>
                  </a:schemeClr>
                </a:solidFill>
              </a:rPr>
              <a:t>,</a:t>
            </a:r>
            <a:r>
              <a:rPr lang="en-GB" sz="3200" dirty="0" err="1">
                <a:solidFill>
                  <a:schemeClr val="accent5">
                    <a:lumMod val="60000"/>
                    <a:lumOff val="40000"/>
                  </a:schemeClr>
                </a:solidFill>
              </a:rPr>
              <a:t>संस्कृत</a:t>
            </a:r>
            <a:r>
              <a:rPr lang="en-GB" sz="3200" dirty="0">
                <a:solidFill>
                  <a:schemeClr val="accent5">
                    <a:lumMod val="60000"/>
                    <a:lumOff val="40000"/>
                  </a:schemeClr>
                </a:solidFill>
              </a:rPr>
              <a:t> </a:t>
            </a:r>
            <a:r>
              <a:rPr lang="en-GB" sz="3200" dirty="0" err="1">
                <a:solidFill>
                  <a:schemeClr val="accent5">
                    <a:lumMod val="60000"/>
                    <a:lumOff val="40000"/>
                  </a:schemeClr>
                </a:solidFill>
              </a:rPr>
              <a:t>तथा</a:t>
            </a:r>
            <a:r>
              <a:rPr lang="en-GB" sz="3200" dirty="0">
                <a:solidFill>
                  <a:schemeClr val="accent5">
                    <a:lumMod val="60000"/>
                    <a:lumOff val="40000"/>
                  </a:schemeClr>
                </a:solidFill>
              </a:rPr>
              <a:t> </a:t>
            </a:r>
            <a:r>
              <a:rPr lang="en-GB" sz="3200" dirty="0" err="1">
                <a:solidFill>
                  <a:schemeClr val="accent5">
                    <a:lumMod val="60000"/>
                    <a:lumOff val="40000"/>
                  </a:schemeClr>
                </a:solidFill>
              </a:rPr>
              <a:t>बंगला</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नाटकों</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अनुवाद</a:t>
            </a:r>
            <a:r>
              <a:rPr lang="en-GB" sz="3200" dirty="0">
                <a:solidFill>
                  <a:schemeClr val="accent5">
                    <a:lumMod val="60000"/>
                    <a:lumOff val="40000"/>
                  </a:schemeClr>
                </a:solidFill>
              </a:rPr>
              <a:t> </a:t>
            </a:r>
            <a:r>
              <a:rPr lang="en-GB" sz="3200" dirty="0" err="1">
                <a:solidFill>
                  <a:schemeClr val="accent5">
                    <a:lumMod val="60000"/>
                    <a:lumOff val="40000"/>
                  </a:schemeClr>
                </a:solidFill>
              </a:rPr>
              <a:t>के</a:t>
            </a:r>
            <a:r>
              <a:rPr lang="en-GB" sz="3200" dirty="0">
                <a:solidFill>
                  <a:schemeClr val="accent5">
                    <a:lumMod val="60000"/>
                    <a:lumOff val="40000"/>
                  </a:schemeClr>
                </a:solidFill>
              </a:rPr>
              <a:t> </a:t>
            </a:r>
            <a:r>
              <a:rPr lang="en-GB" sz="3200" dirty="0" err="1">
                <a:solidFill>
                  <a:schemeClr val="accent5">
                    <a:lumMod val="60000"/>
                    <a:lumOff val="40000"/>
                  </a:schemeClr>
                </a:solidFill>
              </a:rPr>
              <a:t>साथ</a:t>
            </a:r>
            <a:r>
              <a:rPr lang="en-GB" sz="3200" dirty="0">
                <a:solidFill>
                  <a:schemeClr val="accent5">
                    <a:lumMod val="60000"/>
                    <a:lumOff val="40000"/>
                  </a:schemeClr>
                </a:solidFill>
              </a:rPr>
              <a:t> </a:t>
            </a:r>
            <a:r>
              <a:rPr lang="en-GB" sz="3200" dirty="0" err="1">
                <a:solidFill>
                  <a:schemeClr val="accent5">
                    <a:lumMod val="60000"/>
                    <a:lumOff val="40000"/>
                  </a:schemeClr>
                </a:solidFill>
              </a:rPr>
              <a:t>इन्होने</a:t>
            </a:r>
            <a:r>
              <a:rPr lang="en-GB" sz="3200" dirty="0">
                <a:solidFill>
                  <a:schemeClr val="accent5">
                    <a:lumMod val="60000"/>
                    <a:lumOff val="40000"/>
                  </a:schemeClr>
                </a:solidFill>
              </a:rPr>
              <a:t> </a:t>
            </a:r>
            <a:r>
              <a:rPr lang="en-GB" sz="3200" dirty="0" err="1">
                <a:solidFill>
                  <a:schemeClr val="accent5">
                    <a:lumMod val="60000"/>
                    <a:lumOff val="40000"/>
                  </a:schemeClr>
                </a:solidFill>
              </a:rPr>
              <a:t>मौलिक</a:t>
            </a:r>
            <a:r>
              <a:rPr lang="en-GB" sz="3200" dirty="0">
                <a:solidFill>
                  <a:schemeClr val="accent5">
                    <a:lumMod val="60000"/>
                    <a:lumOff val="40000"/>
                  </a:schemeClr>
                </a:solidFill>
              </a:rPr>
              <a:t> </a:t>
            </a:r>
            <a:r>
              <a:rPr lang="en-GB" sz="3200" dirty="0" err="1">
                <a:solidFill>
                  <a:schemeClr val="accent5">
                    <a:lumMod val="60000"/>
                    <a:lumOff val="40000"/>
                  </a:schemeClr>
                </a:solidFill>
              </a:rPr>
              <a:t>नाटक</a:t>
            </a:r>
            <a:r>
              <a:rPr lang="en-GB" sz="3200" dirty="0">
                <a:solidFill>
                  <a:schemeClr val="accent5">
                    <a:lumMod val="60000"/>
                    <a:lumOff val="40000"/>
                  </a:schemeClr>
                </a:solidFill>
              </a:rPr>
              <a:t> </a:t>
            </a:r>
            <a:r>
              <a:rPr lang="en-GB" sz="3200" dirty="0" err="1">
                <a:solidFill>
                  <a:schemeClr val="accent5">
                    <a:lumMod val="60000"/>
                    <a:lumOff val="40000"/>
                  </a:schemeClr>
                </a:solidFill>
              </a:rPr>
              <a:t>भी</a:t>
            </a:r>
            <a:r>
              <a:rPr lang="en-GB" sz="3200" dirty="0">
                <a:solidFill>
                  <a:schemeClr val="accent5">
                    <a:lumMod val="60000"/>
                    <a:lumOff val="40000"/>
                  </a:schemeClr>
                </a:solidFill>
              </a:rPr>
              <a:t> </a:t>
            </a:r>
            <a:r>
              <a:rPr lang="en-GB" sz="3200" dirty="0" err="1">
                <a:solidFill>
                  <a:schemeClr val="accent5">
                    <a:lumMod val="60000"/>
                    <a:lumOff val="40000"/>
                  </a:schemeClr>
                </a:solidFill>
              </a:rPr>
              <a:t>लिखा</a:t>
            </a:r>
            <a:r>
              <a:rPr lang="en-GB" sz="3200" dirty="0">
                <a:solidFill>
                  <a:schemeClr val="accent5">
                    <a:lumMod val="60000"/>
                    <a:lumOff val="40000"/>
                  </a:schemeClr>
                </a:solidFill>
              </a:rPr>
              <a:t> </a:t>
            </a:r>
            <a:r>
              <a:rPr lang="en-GB" sz="3200" dirty="0" err="1">
                <a:solidFill>
                  <a:schemeClr val="accent5">
                    <a:lumMod val="60000"/>
                    <a:lumOff val="40000"/>
                  </a:schemeClr>
                </a:solidFill>
              </a:rPr>
              <a:t>है</a:t>
            </a:r>
            <a:r>
              <a:rPr lang="en-GB" sz="3200" dirty="0">
                <a:solidFill>
                  <a:schemeClr val="accent5">
                    <a:lumMod val="60000"/>
                    <a:lumOff val="40000"/>
                  </a:schemeClr>
                </a:solidFill>
              </a:rPr>
              <a:t> </a:t>
            </a:r>
            <a:r>
              <a:rPr lang="en-GB" sz="3200" dirty="0" smtClean="0">
                <a:solidFill>
                  <a:schemeClr val="accent5">
                    <a:lumMod val="60000"/>
                    <a:lumOff val="40000"/>
                  </a:schemeClr>
                </a:solidFill>
              </a:rPr>
              <a:t>।</a:t>
            </a:r>
            <a:r>
              <a:rPr lang="en-GB" sz="3200" dirty="0">
                <a:solidFill>
                  <a:schemeClr val="accent5">
                    <a:lumMod val="60000"/>
                    <a:lumOff val="40000"/>
                  </a:schemeClr>
                </a:solidFill>
              </a:rPr>
              <a:t> </a:t>
            </a:r>
          </a:p>
          <a:p>
            <a:endParaRPr lang="en-GB" dirty="0"/>
          </a:p>
        </p:txBody>
      </p:sp>
      <p:sp>
        <p:nvSpPr>
          <p:cNvPr id="4" name="Rectangle 3"/>
          <p:cNvSpPr/>
          <p:nvPr/>
        </p:nvSpPr>
        <p:spPr>
          <a:xfrm>
            <a:off x="4607967" y="430613"/>
            <a:ext cx="2287806" cy="923330"/>
          </a:xfrm>
          <a:prstGeom prst="rect">
            <a:avLst/>
          </a:prstGeom>
          <a:noFill/>
        </p:spPr>
        <p:txBody>
          <a:bodyPr wrap="none" lIns="91440" tIns="45720" rIns="91440" bIns="45720">
            <a:spAutoFit/>
          </a:bodyPr>
          <a:lstStyle/>
          <a:p>
            <a:pPr algn="ctr"/>
            <a:r>
              <a:rPr lang="hi-IN" sz="5400" b="1" dirty="0" smtClean="0">
                <a:ln w="9525">
                  <a:solidFill>
                    <a:schemeClr val="bg1"/>
                  </a:solidFill>
                  <a:prstDash val="solid"/>
                </a:ln>
                <a:effectLst>
                  <a:outerShdw blurRad="12700" dist="38100" dir="2700000" algn="tl" rotWithShape="0">
                    <a:schemeClr val="bg1">
                      <a:lumMod val="50000"/>
                    </a:schemeClr>
                  </a:outerShdw>
                </a:effectLst>
              </a:rPr>
              <a:t>भूमिका</a:t>
            </a:r>
            <a:endParaRPr lang="en-US" sz="54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6100114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63561"/>
            <a:ext cx="12192000" cy="4643284"/>
          </a:xfrm>
        </p:spPr>
        <p:txBody>
          <a:bodyPr/>
          <a:lstStyle/>
          <a:p>
            <a:pPr marL="0" indent="0" algn="ctr">
              <a:buNone/>
            </a:pPr>
            <a:r>
              <a:rPr lang="en-GB" sz="3600" dirty="0" err="1" smtClean="0"/>
              <a:t>भारतेंदु</a:t>
            </a:r>
            <a:r>
              <a:rPr lang="en-GB" sz="3600" dirty="0" smtClean="0"/>
              <a:t> </a:t>
            </a:r>
            <a:r>
              <a:rPr lang="en-GB" sz="3600" dirty="0" err="1"/>
              <a:t>से</a:t>
            </a:r>
            <a:r>
              <a:rPr lang="en-GB" sz="3600" dirty="0"/>
              <a:t> </a:t>
            </a:r>
            <a:r>
              <a:rPr lang="en-GB" sz="3600" dirty="0" err="1"/>
              <a:t>अब</a:t>
            </a:r>
            <a:r>
              <a:rPr lang="en-GB" sz="3600" dirty="0"/>
              <a:t> </a:t>
            </a:r>
            <a:r>
              <a:rPr lang="en-GB" sz="3600" dirty="0" err="1"/>
              <a:t>तक</a:t>
            </a:r>
            <a:r>
              <a:rPr lang="en-GB" sz="3600" dirty="0"/>
              <a:t> </a:t>
            </a:r>
            <a:r>
              <a:rPr lang="en-GB" sz="3600" dirty="0" err="1"/>
              <a:t>नाटक</a:t>
            </a:r>
            <a:r>
              <a:rPr lang="en-GB" sz="3600" dirty="0"/>
              <a:t> </a:t>
            </a:r>
            <a:r>
              <a:rPr lang="en-GB" sz="3600" dirty="0" err="1"/>
              <a:t>साहित्य</a:t>
            </a:r>
            <a:r>
              <a:rPr lang="en-GB" sz="3600" dirty="0"/>
              <a:t> </a:t>
            </a:r>
            <a:r>
              <a:rPr lang="en-GB" sz="3600" dirty="0" err="1"/>
              <a:t>का</a:t>
            </a:r>
            <a:r>
              <a:rPr lang="en-GB" sz="3600" dirty="0"/>
              <a:t> </a:t>
            </a:r>
            <a:r>
              <a:rPr lang="en-GB" sz="3600" dirty="0" err="1"/>
              <a:t>जो</a:t>
            </a:r>
            <a:r>
              <a:rPr lang="en-GB" sz="3600" dirty="0"/>
              <a:t> </a:t>
            </a:r>
            <a:r>
              <a:rPr lang="en-GB" sz="3600" dirty="0" err="1"/>
              <a:t>विकास</a:t>
            </a:r>
            <a:r>
              <a:rPr lang="en-GB" sz="3600" dirty="0"/>
              <a:t> </a:t>
            </a:r>
            <a:r>
              <a:rPr lang="en-GB" sz="3600" dirty="0" err="1"/>
              <a:t>हुआ</a:t>
            </a:r>
            <a:r>
              <a:rPr lang="en-GB" sz="3600" dirty="0"/>
              <a:t> </a:t>
            </a:r>
            <a:r>
              <a:rPr lang="en-GB" sz="3600" dirty="0" err="1"/>
              <a:t>है</a:t>
            </a:r>
            <a:r>
              <a:rPr lang="en-GB" sz="3600" dirty="0"/>
              <a:t> ,</a:t>
            </a:r>
            <a:r>
              <a:rPr lang="en-GB" sz="3600" dirty="0" err="1"/>
              <a:t>उसे</a:t>
            </a:r>
            <a:r>
              <a:rPr lang="en-GB" sz="3600" dirty="0"/>
              <a:t> </a:t>
            </a:r>
            <a:r>
              <a:rPr lang="en-GB" sz="3600" dirty="0" err="1"/>
              <a:t>निम्नलिखित</a:t>
            </a:r>
            <a:r>
              <a:rPr lang="en-GB" sz="3600" dirty="0"/>
              <a:t> </a:t>
            </a:r>
            <a:r>
              <a:rPr lang="en-GB" sz="3600" dirty="0" err="1"/>
              <a:t>युगों</a:t>
            </a:r>
            <a:r>
              <a:rPr lang="en-GB" sz="3600" dirty="0"/>
              <a:t> </a:t>
            </a:r>
            <a:r>
              <a:rPr lang="en-GB" sz="3600" dirty="0" err="1"/>
              <a:t>में</a:t>
            </a:r>
            <a:r>
              <a:rPr lang="en-GB" sz="3600" dirty="0"/>
              <a:t> </a:t>
            </a:r>
            <a:r>
              <a:rPr lang="en-GB" sz="3600" dirty="0" err="1"/>
              <a:t>बाँट</a:t>
            </a:r>
            <a:r>
              <a:rPr lang="en-GB" sz="3600" dirty="0"/>
              <a:t> </a:t>
            </a:r>
            <a:r>
              <a:rPr lang="en-GB" sz="3600" dirty="0" err="1"/>
              <a:t>सकते</a:t>
            </a:r>
            <a:r>
              <a:rPr lang="en-GB" sz="3600" dirty="0"/>
              <a:t> </a:t>
            </a:r>
            <a:r>
              <a:rPr lang="en-GB" sz="3600" dirty="0" err="1"/>
              <a:t>हैं</a:t>
            </a:r>
            <a:r>
              <a:rPr lang="en-GB" sz="3600" dirty="0"/>
              <a:t> - </a:t>
            </a:r>
            <a:endParaRPr lang="en-GB" sz="3600" dirty="0" smtClean="0"/>
          </a:p>
          <a:p>
            <a:pPr marL="0" indent="0" algn="ctr">
              <a:buNone/>
            </a:pPr>
            <a:r>
              <a:rPr lang="en-GB" sz="2800" dirty="0" smtClean="0">
                <a:solidFill>
                  <a:schemeClr val="accent2"/>
                </a:solidFill>
              </a:rPr>
              <a:t>1- </a:t>
            </a:r>
            <a:r>
              <a:rPr lang="en-GB" sz="2800" dirty="0" err="1">
                <a:solidFill>
                  <a:schemeClr val="accent2"/>
                </a:solidFill>
              </a:rPr>
              <a:t>भारतेंदु</a:t>
            </a:r>
            <a:r>
              <a:rPr lang="en-GB" sz="2800" dirty="0">
                <a:solidFill>
                  <a:schemeClr val="accent2"/>
                </a:solidFill>
              </a:rPr>
              <a:t> </a:t>
            </a:r>
            <a:r>
              <a:rPr lang="en-GB" sz="2800" dirty="0" err="1">
                <a:solidFill>
                  <a:schemeClr val="accent2"/>
                </a:solidFill>
              </a:rPr>
              <a:t>युग</a:t>
            </a:r>
            <a:r>
              <a:rPr lang="en-GB" sz="2800" dirty="0">
                <a:solidFill>
                  <a:schemeClr val="accent2"/>
                </a:solidFill>
              </a:rPr>
              <a:t> </a:t>
            </a:r>
          </a:p>
          <a:p>
            <a:pPr marL="0" indent="0" algn="ctr">
              <a:buNone/>
            </a:pPr>
            <a:r>
              <a:rPr lang="en-GB" sz="2800" dirty="0" smtClean="0">
                <a:solidFill>
                  <a:schemeClr val="accent2"/>
                </a:solidFill>
              </a:rPr>
              <a:t>2- </a:t>
            </a:r>
            <a:r>
              <a:rPr lang="en-GB" sz="2800" dirty="0">
                <a:solidFill>
                  <a:schemeClr val="accent2"/>
                </a:solidFill>
              </a:rPr>
              <a:t> </a:t>
            </a:r>
            <a:r>
              <a:rPr lang="en-GB" sz="2800" dirty="0" err="1">
                <a:solidFill>
                  <a:schemeClr val="accent2"/>
                </a:solidFill>
              </a:rPr>
              <a:t>द्विवेदी</a:t>
            </a:r>
            <a:r>
              <a:rPr lang="en-GB" sz="2800" dirty="0">
                <a:solidFill>
                  <a:schemeClr val="accent2"/>
                </a:solidFill>
              </a:rPr>
              <a:t> </a:t>
            </a:r>
            <a:r>
              <a:rPr lang="en-GB" sz="2800" dirty="0" err="1" smtClean="0">
                <a:solidFill>
                  <a:schemeClr val="accent2"/>
                </a:solidFill>
              </a:rPr>
              <a:t>युग</a:t>
            </a:r>
            <a:endParaRPr lang="en-GB" sz="2800" dirty="0" smtClean="0">
              <a:solidFill>
                <a:schemeClr val="accent2"/>
              </a:solidFill>
            </a:endParaRPr>
          </a:p>
          <a:p>
            <a:pPr marL="0" indent="0" algn="ctr">
              <a:buNone/>
            </a:pPr>
            <a:r>
              <a:rPr lang="en-GB" sz="2800" dirty="0" smtClean="0">
                <a:solidFill>
                  <a:schemeClr val="accent2"/>
                </a:solidFill>
              </a:rPr>
              <a:t>3- </a:t>
            </a:r>
            <a:r>
              <a:rPr lang="en-GB" sz="2800" dirty="0" err="1">
                <a:solidFill>
                  <a:schemeClr val="accent2"/>
                </a:solidFill>
              </a:rPr>
              <a:t>प्रसाद</a:t>
            </a:r>
            <a:r>
              <a:rPr lang="en-GB" sz="2800" dirty="0">
                <a:solidFill>
                  <a:schemeClr val="accent2"/>
                </a:solidFill>
              </a:rPr>
              <a:t> </a:t>
            </a:r>
            <a:r>
              <a:rPr lang="en-GB" sz="2800" dirty="0" err="1">
                <a:solidFill>
                  <a:schemeClr val="accent2"/>
                </a:solidFill>
              </a:rPr>
              <a:t>युग</a:t>
            </a:r>
            <a:r>
              <a:rPr lang="en-GB" sz="2800" dirty="0">
                <a:solidFill>
                  <a:schemeClr val="accent2"/>
                </a:solidFill>
              </a:rPr>
              <a:t> </a:t>
            </a:r>
            <a:r>
              <a:rPr lang="en-GB" sz="2800" dirty="0"/>
              <a:t> </a:t>
            </a:r>
          </a:p>
          <a:p>
            <a:pPr marL="0" indent="0" algn="ctr">
              <a:buNone/>
            </a:pPr>
            <a:r>
              <a:rPr lang="en-GB" sz="2800" dirty="0">
                <a:solidFill>
                  <a:schemeClr val="accent2"/>
                </a:solidFill>
              </a:rPr>
              <a:t> 4</a:t>
            </a:r>
            <a:r>
              <a:rPr lang="en-GB" sz="2800" dirty="0" smtClean="0">
                <a:solidFill>
                  <a:schemeClr val="accent2"/>
                </a:solidFill>
              </a:rPr>
              <a:t>- </a:t>
            </a:r>
            <a:r>
              <a:rPr lang="en-GB" sz="2800" dirty="0" err="1" smtClean="0">
                <a:solidFill>
                  <a:schemeClr val="accent2"/>
                </a:solidFill>
              </a:rPr>
              <a:t>प्रसादोत्तर</a:t>
            </a:r>
            <a:r>
              <a:rPr lang="en-GB" sz="2800" dirty="0" smtClean="0">
                <a:solidFill>
                  <a:schemeClr val="accent2"/>
                </a:solidFill>
              </a:rPr>
              <a:t> </a:t>
            </a:r>
            <a:r>
              <a:rPr lang="en-GB" sz="2800" dirty="0" err="1" smtClean="0">
                <a:solidFill>
                  <a:schemeClr val="accent2"/>
                </a:solidFill>
              </a:rPr>
              <a:t>युग</a:t>
            </a:r>
            <a:r>
              <a:rPr lang="en-GB" sz="2800" dirty="0">
                <a:solidFill>
                  <a:schemeClr val="accent2"/>
                </a:solidFill>
              </a:rPr>
              <a:t> </a:t>
            </a:r>
          </a:p>
          <a:p>
            <a:pPr marL="0" indent="0" algn="ctr">
              <a:buNone/>
            </a:pPr>
            <a:endParaRPr lang="en-GB" dirty="0"/>
          </a:p>
          <a:p>
            <a:pPr marL="0" indent="0">
              <a:buNone/>
            </a:pPr>
            <a:endParaRPr lang="en-GB" dirty="0"/>
          </a:p>
        </p:txBody>
      </p:sp>
    </p:spTree>
    <p:extLst>
      <p:ext uri="{BB962C8B-B14F-4D97-AF65-F5344CB8AC3E}">
        <p14:creationId xmlns:p14="http://schemas.microsoft.com/office/powerpoint/2010/main" val="200337113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rot="2336996">
            <a:off x="3300740" y="2544548"/>
            <a:ext cx="5787162" cy="1569660"/>
          </a:xfrm>
          <a:prstGeom prst="rect">
            <a:avLst/>
          </a:prstGeom>
          <a:noFill/>
        </p:spPr>
        <p:txBody>
          <a:bodyPr wrap="none" lIns="91440" tIns="45720" rIns="91440" bIns="45720">
            <a:spAutoFit/>
          </a:bodyPr>
          <a:lstStyle/>
          <a:p>
            <a:pPr algn="ctr"/>
            <a:r>
              <a:rPr lang="en-GB" sz="96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भारतेंदु</a:t>
            </a:r>
            <a:r>
              <a:rPr lang="en-GB" sz="96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GB" sz="96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युग</a:t>
            </a:r>
            <a:endParaRPr lang="en-US" sz="96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309063129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98755"/>
            <a:ext cx="12191999" cy="3615267"/>
          </a:xfrm>
        </p:spPr>
        <p:txBody>
          <a:bodyPr>
            <a:noAutofit/>
          </a:bodyPr>
          <a:lstStyle/>
          <a:p>
            <a:r>
              <a:rPr lang="en-GB" dirty="0" err="1">
                <a:solidFill>
                  <a:schemeClr val="tx1"/>
                </a:solidFill>
              </a:rPr>
              <a:t>भारतेंदु</a:t>
            </a:r>
            <a:r>
              <a:rPr lang="en-GB" dirty="0">
                <a:solidFill>
                  <a:schemeClr val="tx1"/>
                </a:solidFill>
              </a:rPr>
              <a:t> </a:t>
            </a:r>
            <a:r>
              <a:rPr lang="en-GB" dirty="0" err="1">
                <a:solidFill>
                  <a:schemeClr val="tx1"/>
                </a:solidFill>
              </a:rPr>
              <a:t>हिंदी</a:t>
            </a:r>
            <a:r>
              <a:rPr lang="en-GB" dirty="0">
                <a:solidFill>
                  <a:schemeClr val="tx1"/>
                </a:solidFill>
              </a:rPr>
              <a:t> </a:t>
            </a:r>
            <a:r>
              <a:rPr lang="en-GB" dirty="0" err="1">
                <a:solidFill>
                  <a:schemeClr val="tx1"/>
                </a:solidFill>
              </a:rPr>
              <a:t>नाटक</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जन्मदाता</a:t>
            </a:r>
            <a:r>
              <a:rPr lang="en-GB" dirty="0">
                <a:solidFill>
                  <a:schemeClr val="tx1"/>
                </a:solidFill>
              </a:rPr>
              <a:t> </a:t>
            </a:r>
            <a:r>
              <a:rPr lang="en-GB" dirty="0" err="1">
                <a:solidFill>
                  <a:schemeClr val="tx1"/>
                </a:solidFill>
              </a:rPr>
              <a:t>ही</a:t>
            </a:r>
            <a:r>
              <a:rPr lang="en-GB" dirty="0">
                <a:solidFill>
                  <a:schemeClr val="tx1"/>
                </a:solidFill>
              </a:rPr>
              <a:t> </a:t>
            </a:r>
            <a:r>
              <a:rPr lang="en-GB" dirty="0" err="1">
                <a:solidFill>
                  <a:schemeClr val="tx1"/>
                </a:solidFill>
              </a:rPr>
              <a:t>नहीं</a:t>
            </a:r>
            <a:r>
              <a:rPr lang="en-GB" dirty="0">
                <a:solidFill>
                  <a:schemeClr val="tx1"/>
                </a:solidFill>
              </a:rPr>
              <a:t> </a:t>
            </a:r>
            <a:r>
              <a:rPr lang="en-GB" dirty="0" err="1">
                <a:solidFill>
                  <a:schemeClr val="tx1"/>
                </a:solidFill>
              </a:rPr>
              <a:t>अपने</a:t>
            </a:r>
            <a:r>
              <a:rPr lang="en-GB" dirty="0">
                <a:solidFill>
                  <a:schemeClr val="tx1"/>
                </a:solidFill>
              </a:rPr>
              <a:t> </a:t>
            </a:r>
            <a:r>
              <a:rPr lang="en-GB" dirty="0" err="1">
                <a:solidFill>
                  <a:schemeClr val="tx1"/>
                </a:solidFill>
              </a:rPr>
              <a:t>युग</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सर्वश्रेष्ठ</a:t>
            </a:r>
            <a:r>
              <a:rPr lang="en-GB" dirty="0">
                <a:solidFill>
                  <a:schemeClr val="tx1"/>
                </a:solidFill>
              </a:rPr>
              <a:t> </a:t>
            </a:r>
            <a:r>
              <a:rPr lang="en-GB" dirty="0" err="1">
                <a:solidFill>
                  <a:schemeClr val="tx1"/>
                </a:solidFill>
              </a:rPr>
              <a:t>नाटककार</a:t>
            </a:r>
            <a:r>
              <a:rPr lang="en-GB" dirty="0">
                <a:solidFill>
                  <a:schemeClr val="tx1"/>
                </a:solidFill>
              </a:rPr>
              <a:t> </a:t>
            </a:r>
            <a:r>
              <a:rPr lang="en-GB" dirty="0" err="1">
                <a:solidFill>
                  <a:schemeClr val="tx1"/>
                </a:solidFill>
              </a:rPr>
              <a:t>भी</a:t>
            </a:r>
            <a:r>
              <a:rPr lang="en-GB" dirty="0">
                <a:solidFill>
                  <a:schemeClr val="tx1"/>
                </a:solidFill>
              </a:rPr>
              <a:t> </a:t>
            </a:r>
            <a:r>
              <a:rPr lang="en-GB" dirty="0" err="1">
                <a:solidFill>
                  <a:schemeClr val="tx1"/>
                </a:solidFill>
              </a:rPr>
              <a:t>है</a:t>
            </a:r>
            <a:r>
              <a:rPr lang="en-GB" dirty="0">
                <a:solidFill>
                  <a:schemeClr val="tx1"/>
                </a:solidFill>
              </a:rPr>
              <a:t> </a:t>
            </a:r>
            <a:r>
              <a:rPr lang="en-GB" dirty="0" smtClean="0">
                <a:solidFill>
                  <a:schemeClr val="tx1"/>
                </a:solidFill>
              </a:rPr>
              <a:t>।</a:t>
            </a:r>
            <a:r>
              <a:rPr lang="en-GB" dirty="0" err="1" smtClean="0">
                <a:solidFill>
                  <a:schemeClr val="tx1"/>
                </a:solidFill>
              </a:rPr>
              <a:t>इनकी</a:t>
            </a:r>
            <a:r>
              <a:rPr lang="en-GB" dirty="0" smtClean="0">
                <a:solidFill>
                  <a:schemeClr val="tx1"/>
                </a:solidFill>
              </a:rPr>
              <a:t> </a:t>
            </a:r>
            <a:r>
              <a:rPr lang="en-GB" dirty="0" err="1">
                <a:solidFill>
                  <a:schemeClr val="tx1"/>
                </a:solidFill>
              </a:rPr>
              <a:t>सफलता</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सबसे</a:t>
            </a:r>
            <a:r>
              <a:rPr lang="en-GB" dirty="0">
                <a:solidFill>
                  <a:schemeClr val="tx1"/>
                </a:solidFill>
              </a:rPr>
              <a:t> </a:t>
            </a:r>
            <a:r>
              <a:rPr lang="en-GB" dirty="0" err="1">
                <a:solidFill>
                  <a:schemeClr val="tx1"/>
                </a:solidFill>
              </a:rPr>
              <a:t>कारण</a:t>
            </a:r>
            <a:r>
              <a:rPr lang="en-GB" dirty="0">
                <a:solidFill>
                  <a:schemeClr val="tx1"/>
                </a:solidFill>
              </a:rPr>
              <a:t> </a:t>
            </a:r>
            <a:r>
              <a:rPr lang="en-GB" dirty="0" err="1">
                <a:solidFill>
                  <a:schemeClr val="tx1"/>
                </a:solidFill>
              </a:rPr>
              <a:t>उनका</a:t>
            </a:r>
            <a:r>
              <a:rPr lang="en-GB" dirty="0">
                <a:solidFill>
                  <a:schemeClr val="tx1"/>
                </a:solidFill>
              </a:rPr>
              <a:t> </a:t>
            </a:r>
            <a:r>
              <a:rPr lang="en-GB" dirty="0" err="1">
                <a:solidFill>
                  <a:schemeClr val="tx1"/>
                </a:solidFill>
              </a:rPr>
              <a:t>रंगमंच</a:t>
            </a:r>
            <a:r>
              <a:rPr lang="en-GB" dirty="0">
                <a:solidFill>
                  <a:schemeClr val="tx1"/>
                </a:solidFill>
              </a:rPr>
              <a:t> </a:t>
            </a:r>
            <a:r>
              <a:rPr lang="en-GB" dirty="0" err="1">
                <a:solidFill>
                  <a:schemeClr val="tx1"/>
                </a:solidFill>
              </a:rPr>
              <a:t>विषयक</a:t>
            </a:r>
            <a:r>
              <a:rPr lang="en-GB" dirty="0">
                <a:solidFill>
                  <a:schemeClr val="tx1"/>
                </a:solidFill>
              </a:rPr>
              <a:t> </a:t>
            </a:r>
            <a:r>
              <a:rPr lang="en-GB" dirty="0" err="1">
                <a:solidFill>
                  <a:schemeClr val="tx1"/>
                </a:solidFill>
              </a:rPr>
              <a:t>ज्ञान</a:t>
            </a:r>
            <a:r>
              <a:rPr lang="en-GB" dirty="0">
                <a:solidFill>
                  <a:schemeClr val="tx1"/>
                </a:solidFill>
              </a:rPr>
              <a:t> </a:t>
            </a:r>
            <a:r>
              <a:rPr lang="en-GB" dirty="0" err="1">
                <a:solidFill>
                  <a:schemeClr val="tx1"/>
                </a:solidFill>
              </a:rPr>
              <a:t>और</a:t>
            </a:r>
            <a:r>
              <a:rPr lang="en-GB" dirty="0">
                <a:solidFill>
                  <a:schemeClr val="tx1"/>
                </a:solidFill>
              </a:rPr>
              <a:t> </a:t>
            </a:r>
            <a:r>
              <a:rPr lang="en-GB" dirty="0" err="1">
                <a:solidFill>
                  <a:schemeClr val="tx1"/>
                </a:solidFill>
              </a:rPr>
              <a:t>अनुभव</a:t>
            </a:r>
            <a:r>
              <a:rPr lang="en-GB" dirty="0">
                <a:solidFill>
                  <a:schemeClr val="tx1"/>
                </a:solidFill>
              </a:rPr>
              <a:t> </a:t>
            </a:r>
            <a:r>
              <a:rPr lang="en-GB" dirty="0" err="1">
                <a:solidFill>
                  <a:schemeClr val="tx1"/>
                </a:solidFill>
              </a:rPr>
              <a:t>था</a:t>
            </a:r>
            <a:r>
              <a:rPr lang="en-GB" dirty="0">
                <a:solidFill>
                  <a:schemeClr val="tx1"/>
                </a:solidFill>
              </a:rPr>
              <a:t> </a:t>
            </a:r>
            <a:r>
              <a:rPr lang="en-GB" dirty="0" smtClean="0">
                <a:solidFill>
                  <a:schemeClr val="tx1"/>
                </a:solidFill>
              </a:rPr>
              <a:t>।</a:t>
            </a:r>
            <a:r>
              <a:rPr lang="en-GB" dirty="0" err="1" smtClean="0">
                <a:solidFill>
                  <a:schemeClr val="tx1"/>
                </a:solidFill>
              </a:rPr>
              <a:t>इनके</a:t>
            </a:r>
            <a:r>
              <a:rPr lang="en-GB" dirty="0" smtClean="0">
                <a:solidFill>
                  <a:schemeClr val="tx1"/>
                </a:solidFill>
              </a:rPr>
              <a:t> </a:t>
            </a:r>
            <a:r>
              <a:rPr lang="en-GB" dirty="0" err="1">
                <a:solidFill>
                  <a:schemeClr val="tx1"/>
                </a:solidFill>
              </a:rPr>
              <a:t>नाटकों</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कथानक</a:t>
            </a:r>
            <a:r>
              <a:rPr lang="en-GB" dirty="0">
                <a:solidFill>
                  <a:schemeClr val="tx1"/>
                </a:solidFill>
              </a:rPr>
              <a:t> </a:t>
            </a:r>
            <a:r>
              <a:rPr lang="en-GB" dirty="0" err="1">
                <a:solidFill>
                  <a:schemeClr val="tx1"/>
                </a:solidFill>
              </a:rPr>
              <a:t>इतिहास</a:t>
            </a:r>
            <a:r>
              <a:rPr lang="en-GB" dirty="0">
                <a:solidFill>
                  <a:schemeClr val="tx1"/>
                </a:solidFill>
              </a:rPr>
              <a:t> ,</a:t>
            </a:r>
            <a:r>
              <a:rPr lang="en-GB" dirty="0" err="1">
                <a:solidFill>
                  <a:schemeClr val="tx1"/>
                </a:solidFill>
              </a:rPr>
              <a:t>पुराण</a:t>
            </a:r>
            <a:r>
              <a:rPr lang="en-GB" dirty="0">
                <a:solidFill>
                  <a:schemeClr val="tx1"/>
                </a:solidFill>
              </a:rPr>
              <a:t> </a:t>
            </a:r>
            <a:r>
              <a:rPr lang="en-GB" dirty="0" err="1">
                <a:solidFill>
                  <a:schemeClr val="tx1"/>
                </a:solidFill>
              </a:rPr>
              <a:t>तथा</a:t>
            </a:r>
            <a:r>
              <a:rPr lang="en-GB" dirty="0">
                <a:solidFill>
                  <a:schemeClr val="tx1"/>
                </a:solidFill>
              </a:rPr>
              <a:t> </a:t>
            </a:r>
            <a:r>
              <a:rPr lang="en-GB" dirty="0" err="1">
                <a:solidFill>
                  <a:schemeClr val="tx1"/>
                </a:solidFill>
              </a:rPr>
              <a:t>समसामयिक</a:t>
            </a:r>
            <a:r>
              <a:rPr lang="en-GB" dirty="0">
                <a:solidFill>
                  <a:schemeClr val="tx1"/>
                </a:solidFill>
              </a:rPr>
              <a:t> </a:t>
            </a:r>
            <a:r>
              <a:rPr lang="en-GB" dirty="0" err="1">
                <a:solidFill>
                  <a:schemeClr val="tx1"/>
                </a:solidFill>
              </a:rPr>
              <a:t>है</a:t>
            </a:r>
            <a:r>
              <a:rPr lang="en-GB" dirty="0">
                <a:solidFill>
                  <a:schemeClr val="tx1"/>
                </a:solidFill>
              </a:rPr>
              <a:t> </a:t>
            </a:r>
            <a:r>
              <a:rPr lang="en-GB" dirty="0" smtClean="0">
                <a:solidFill>
                  <a:schemeClr val="tx1"/>
                </a:solidFill>
              </a:rPr>
              <a:t>।</a:t>
            </a:r>
            <a:r>
              <a:rPr lang="en-GB" dirty="0" err="1" smtClean="0">
                <a:solidFill>
                  <a:schemeClr val="tx1"/>
                </a:solidFill>
              </a:rPr>
              <a:t>जिस</a:t>
            </a:r>
            <a:r>
              <a:rPr lang="en-GB" dirty="0" smtClean="0">
                <a:solidFill>
                  <a:schemeClr val="tx1"/>
                </a:solidFill>
              </a:rPr>
              <a:t> </a:t>
            </a:r>
            <a:r>
              <a:rPr lang="en-GB" dirty="0" err="1">
                <a:solidFill>
                  <a:schemeClr val="tx1"/>
                </a:solidFill>
              </a:rPr>
              <a:t>सामाजिक</a:t>
            </a:r>
            <a:r>
              <a:rPr lang="en-GB" dirty="0">
                <a:solidFill>
                  <a:schemeClr val="tx1"/>
                </a:solidFill>
              </a:rPr>
              <a:t> </a:t>
            </a:r>
            <a:r>
              <a:rPr lang="en-GB" dirty="0" err="1">
                <a:solidFill>
                  <a:schemeClr val="tx1"/>
                </a:solidFill>
              </a:rPr>
              <a:t>चेतना</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काव्य</a:t>
            </a:r>
            <a:r>
              <a:rPr lang="en-GB" dirty="0">
                <a:solidFill>
                  <a:schemeClr val="tx1"/>
                </a:solidFill>
              </a:rPr>
              <a:t> </a:t>
            </a:r>
            <a:r>
              <a:rPr lang="en-GB" dirty="0" err="1">
                <a:solidFill>
                  <a:schemeClr val="tx1"/>
                </a:solidFill>
              </a:rPr>
              <a:t>द्वारा</a:t>
            </a:r>
            <a:r>
              <a:rPr lang="en-GB" dirty="0">
                <a:solidFill>
                  <a:schemeClr val="tx1"/>
                </a:solidFill>
              </a:rPr>
              <a:t> </a:t>
            </a:r>
            <a:r>
              <a:rPr lang="en-GB" dirty="0" err="1">
                <a:solidFill>
                  <a:schemeClr val="tx1"/>
                </a:solidFill>
              </a:rPr>
              <a:t>उन्होंने</a:t>
            </a:r>
            <a:r>
              <a:rPr lang="en-GB" dirty="0">
                <a:solidFill>
                  <a:schemeClr val="tx1"/>
                </a:solidFill>
              </a:rPr>
              <a:t> </a:t>
            </a:r>
            <a:r>
              <a:rPr lang="en-GB" dirty="0" err="1">
                <a:solidFill>
                  <a:schemeClr val="tx1"/>
                </a:solidFill>
              </a:rPr>
              <a:t>व्यक्त</a:t>
            </a:r>
            <a:r>
              <a:rPr lang="en-GB" dirty="0">
                <a:solidFill>
                  <a:schemeClr val="tx1"/>
                </a:solidFill>
              </a:rPr>
              <a:t> </a:t>
            </a:r>
            <a:r>
              <a:rPr lang="en-GB" dirty="0" err="1">
                <a:solidFill>
                  <a:schemeClr val="tx1"/>
                </a:solidFill>
              </a:rPr>
              <a:t>करना</a:t>
            </a:r>
            <a:r>
              <a:rPr lang="en-GB" dirty="0">
                <a:solidFill>
                  <a:schemeClr val="tx1"/>
                </a:solidFill>
              </a:rPr>
              <a:t> </a:t>
            </a:r>
            <a:r>
              <a:rPr lang="en-GB" dirty="0" err="1">
                <a:solidFill>
                  <a:schemeClr val="tx1"/>
                </a:solidFill>
              </a:rPr>
              <a:t>चाहा</a:t>
            </a:r>
            <a:r>
              <a:rPr lang="en-GB" dirty="0">
                <a:solidFill>
                  <a:schemeClr val="tx1"/>
                </a:solidFill>
              </a:rPr>
              <a:t> </a:t>
            </a:r>
            <a:r>
              <a:rPr lang="en-GB" dirty="0" err="1">
                <a:solidFill>
                  <a:schemeClr val="tx1"/>
                </a:solidFill>
              </a:rPr>
              <a:t>था</a:t>
            </a:r>
            <a:r>
              <a:rPr lang="en-GB" dirty="0">
                <a:solidFill>
                  <a:schemeClr val="tx1"/>
                </a:solidFill>
              </a:rPr>
              <a:t> ,</a:t>
            </a:r>
            <a:r>
              <a:rPr lang="en-GB" dirty="0" err="1">
                <a:solidFill>
                  <a:schemeClr val="tx1"/>
                </a:solidFill>
              </a:rPr>
              <a:t>उसके</a:t>
            </a:r>
            <a:r>
              <a:rPr lang="en-GB" dirty="0">
                <a:solidFill>
                  <a:schemeClr val="tx1"/>
                </a:solidFill>
              </a:rPr>
              <a:t> </a:t>
            </a:r>
            <a:r>
              <a:rPr lang="en-GB" dirty="0" err="1">
                <a:solidFill>
                  <a:schemeClr val="tx1"/>
                </a:solidFill>
              </a:rPr>
              <a:t>लिए</a:t>
            </a:r>
            <a:r>
              <a:rPr lang="en-GB" dirty="0">
                <a:solidFill>
                  <a:schemeClr val="tx1"/>
                </a:solidFill>
              </a:rPr>
              <a:t> </a:t>
            </a:r>
            <a:r>
              <a:rPr lang="en-GB" dirty="0" err="1">
                <a:solidFill>
                  <a:schemeClr val="tx1"/>
                </a:solidFill>
              </a:rPr>
              <a:t>नाटक</a:t>
            </a:r>
            <a:r>
              <a:rPr lang="en-GB" dirty="0">
                <a:solidFill>
                  <a:schemeClr val="tx1"/>
                </a:solidFill>
              </a:rPr>
              <a:t> </a:t>
            </a:r>
            <a:r>
              <a:rPr lang="en-GB" dirty="0" err="1">
                <a:solidFill>
                  <a:schemeClr val="tx1"/>
                </a:solidFill>
              </a:rPr>
              <a:t>इन्हें</a:t>
            </a:r>
            <a:r>
              <a:rPr lang="en-GB" dirty="0">
                <a:solidFill>
                  <a:schemeClr val="tx1"/>
                </a:solidFill>
              </a:rPr>
              <a:t> </a:t>
            </a:r>
            <a:r>
              <a:rPr lang="en-GB" dirty="0" err="1">
                <a:solidFill>
                  <a:schemeClr val="tx1"/>
                </a:solidFill>
              </a:rPr>
              <a:t>उचित</a:t>
            </a:r>
            <a:r>
              <a:rPr lang="en-GB" dirty="0">
                <a:solidFill>
                  <a:schemeClr val="tx1"/>
                </a:solidFill>
              </a:rPr>
              <a:t> </a:t>
            </a:r>
            <a:r>
              <a:rPr lang="en-GB" dirty="0" err="1">
                <a:solidFill>
                  <a:schemeClr val="tx1"/>
                </a:solidFill>
              </a:rPr>
              <a:t>माध्यम</a:t>
            </a:r>
            <a:r>
              <a:rPr lang="en-GB" dirty="0">
                <a:solidFill>
                  <a:schemeClr val="tx1"/>
                </a:solidFill>
              </a:rPr>
              <a:t> </a:t>
            </a:r>
            <a:r>
              <a:rPr lang="en-GB" dirty="0" err="1">
                <a:solidFill>
                  <a:schemeClr val="tx1"/>
                </a:solidFill>
              </a:rPr>
              <a:t>प्रतीत</a:t>
            </a:r>
            <a:r>
              <a:rPr lang="en-GB" dirty="0">
                <a:solidFill>
                  <a:schemeClr val="tx1"/>
                </a:solidFill>
              </a:rPr>
              <a:t> </a:t>
            </a:r>
            <a:r>
              <a:rPr lang="en-GB" dirty="0" err="1">
                <a:solidFill>
                  <a:schemeClr val="tx1"/>
                </a:solidFill>
              </a:rPr>
              <a:t>हुआ</a:t>
            </a:r>
            <a:r>
              <a:rPr lang="en-GB" dirty="0">
                <a:solidFill>
                  <a:schemeClr val="tx1"/>
                </a:solidFill>
              </a:rPr>
              <a:t> </a:t>
            </a:r>
            <a:r>
              <a:rPr lang="en-GB" dirty="0" smtClean="0">
                <a:solidFill>
                  <a:schemeClr val="tx1"/>
                </a:solidFill>
              </a:rPr>
              <a:t>।</a:t>
            </a:r>
            <a:r>
              <a:rPr lang="en-GB" dirty="0" err="1" smtClean="0">
                <a:solidFill>
                  <a:schemeClr val="tx1"/>
                </a:solidFill>
              </a:rPr>
              <a:t>इन्होने</a:t>
            </a:r>
            <a:r>
              <a:rPr lang="en-GB" dirty="0" smtClean="0">
                <a:solidFill>
                  <a:schemeClr val="tx1"/>
                </a:solidFill>
              </a:rPr>
              <a:t> </a:t>
            </a:r>
            <a:r>
              <a:rPr lang="en-GB" dirty="0" err="1">
                <a:solidFill>
                  <a:schemeClr val="tx1"/>
                </a:solidFill>
              </a:rPr>
              <a:t>हास्य</a:t>
            </a:r>
            <a:r>
              <a:rPr lang="en-GB" dirty="0">
                <a:solidFill>
                  <a:schemeClr val="tx1"/>
                </a:solidFill>
              </a:rPr>
              <a:t> </a:t>
            </a:r>
            <a:r>
              <a:rPr lang="en-GB" dirty="0" err="1">
                <a:solidFill>
                  <a:schemeClr val="tx1"/>
                </a:solidFill>
              </a:rPr>
              <a:t>तथा</a:t>
            </a:r>
            <a:r>
              <a:rPr lang="en-GB" dirty="0">
                <a:solidFill>
                  <a:schemeClr val="tx1"/>
                </a:solidFill>
              </a:rPr>
              <a:t> </a:t>
            </a:r>
            <a:r>
              <a:rPr lang="en-GB" dirty="0" err="1">
                <a:solidFill>
                  <a:schemeClr val="tx1"/>
                </a:solidFill>
              </a:rPr>
              <a:t>व्यंग</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माध्यम</a:t>
            </a:r>
            <a:r>
              <a:rPr lang="en-GB" dirty="0">
                <a:solidFill>
                  <a:schemeClr val="tx1"/>
                </a:solidFill>
              </a:rPr>
              <a:t> </a:t>
            </a:r>
            <a:r>
              <a:rPr lang="en-GB" dirty="0" err="1">
                <a:solidFill>
                  <a:schemeClr val="tx1"/>
                </a:solidFill>
              </a:rPr>
              <a:t>से</a:t>
            </a:r>
            <a:r>
              <a:rPr lang="en-GB" dirty="0">
                <a:solidFill>
                  <a:schemeClr val="tx1"/>
                </a:solidFill>
              </a:rPr>
              <a:t> </a:t>
            </a:r>
            <a:r>
              <a:rPr lang="en-GB" dirty="0" err="1">
                <a:solidFill>
                  <a:schemeClr val="tx1"/>
                </a:solidFill>
              </a:rPr>
              <a:t>सामाजिक</a:t>
            </a:r>
            <a:r>
              <a:rPr lang="en-GB" dirty="0">
                <a:solidFill>
                  <a:schemeClr val="tx1"/>
                </a:solidFill>
              </a:rPr>
              <a:t> </a:t>
            </a:r>
            <a:r>
              <a:rPr lang="en-GB" dirty="0" err="1">
                <a:solidFill>
                  <a:schemeClr val="tx1"/>
                </a:solidFill>
              </a:rPr>
              <a:t>कुरीतियों</a:t>
            </a:r>
            <a:r>
              <a:rPr lang="en-GB" dirty="0">
                <a:solidFill>
                  <a:schemeClr val="tx1"/>
                </a:solidFill>
              </a:rPr>
              <a:t> </a:t>
            </a:r>
            <a:r>
              <a:rPr lang="en-GB" dirty="0" err="1">
                <a:solidFill>
                  <a:schemeClr val="tx1"/>
                </a:solidFill>
              </a:rPr>
              <a:t>पर</a:t>
            </a:r>
            <a:r>
              <a:rPr lang="en-GB" dirty="0">
                <a:solidFill>
                  <a:schemeClr val="tx1"/>
                </a:solidFill>
              </a:rPr>
              <a:t> </a:t>
            </a:r>
            <a:r>
              <a:rPr lang="en-GB" dirty="0" err="1">
                <a:solidFill>
                  <a:schemeClr val="tx1"/>
                </a:solidFill>
              </a:rPr>
              <a:t>प्रहार</a:t>
            </a:r>
            <a:r>
              <a:rPr lang="en-GB" dirty="0">
                <a:solidFill>
                  <a:schemeClr val="tx1"/>
                </a:solidFill>
              </a:rPr>
              <a:t> </a:t>
            </a:r>
            <a:r>
              <a:rPr lang="en-GB" dirty="0" err="1">
                <a:solidFill>
                  <a:schemeClr val="tx1"/>
                </a:solidFill>
              </a:rPr>
              <a:t>किया</a:t>
            </a:r>
            <a:r>
              <a:rPr lang="en-GB" dirty="0">
                <a:solidFill>
                  <a:schemeClr val="tx1"/>
                </a:solidFill>
              </a:rPr>
              <a:t> </a:t>
            </a:r>
            <a:r>
              <a:rPr lang="en-GB" dirty="0" smtClean="0">
                <a:solidFill>
                  <a:schemeClr val="tx1"/>
                </a:solidFill>
              </a:rPr>
              <a:t>।</a:t>
            </a:r>
            <a:r>
              <a:rPr lang="en-GB" dirty="0" err="1" smtClean="0">
                <a:solidFill>
                  <a:schemeClr val="tx1"/>
                </a:solidFill>
              </a:rPr>
              <a:t>इनकी</a:t>
            </a:r>
            <a:r>
              <a:rPr lang="en-GB" dirty="0" smtClean="0">
                <a:solidFill>
                  <a:schemeClr val="tx1"/>
                </a:solidFill>
              </a:rPr>
              <a:t> </a:t>
            </a:r>
            <a:r>
              <a:rPr lang="en-GB" dirty="0" err="1">
                <a:solidFill>
                  <a:schemeClr val="tx1"/>
                </a:solidFill>
              </a:rPr>
              <a:t>नाट्य</a:t>
            </a:r>
            <a:r>
              <a:rPr lang="en-GB" dirty="0">
                <a:solidFill>
                  <a:schemeClr val="tx1"/>
                </a:solidFill>
              </a:rPr>
              <a:t> </a:t>
            </a:r>
            <a:r>
              <a:rPr lang="en-GB" dirty="0" err="1">
                <a:solidFill>
                  <a:schemeClr val="tx1"/>
                </a:solidFill>
              </a:rPr>
              <a:t>कला</a:t>
            </a:r>
            <a:r>
              <a:rPr lang="en-GB" dirty="0">
                <a:solidFill>
                  <a:schemeClr val="tx1"/>
                </a:solidFill>
              </a:rPr>
              <a:t> </a:t>
            </a:r>
            <a:r>
              <a:rPr lang="en-GB" dirty="0" err="1">
                <a:solidFill>
                  <a:schemeClr val="tx1"/>
                </a:solidFill>
              </a:rPr>
              <a:t>तथा</a:t>
            </a:r>
            <a:r>
              <a:rPr lang="en-GB" dirty="0">
                <a:solidFill>
                  <a:schemeClr val="tx1"/>
                </a:solidFill>
              </a:rPr>
              <a:t> </a:t>
            </a:r>
            <a:r>
              <a:rPr lang="en-GB" dirty="0" err="1">
                <a:solidFill>
                  <a:schemeClr val="tx1"/>
                </a:solidFill>
              </a:rPr>
              <a:t>अंग्रेजी</a:t>
            </a:r>
            <a:r>
              <a:rPr lang="en-GB" dirty="0">
                <a:solidFill>
                  <a:schemeClr val="tx1"/>
                </a:solidFill>
              </a:rPr>
              <a:t> ,</a:t>
            </a:r>
            <a:r>
              <a:rPr lang="en-GB" dirty="0" err="1">
                <a:solidFill>
                  <a:schemeClr val="tx1"/>
                </a:solidFill>
              </a:rPr>
              <a:t>बंगला</a:t>
            </a:r>
            <a:r>
              <a:rPr lang="en-GB" dirty="0">
                <a:solidFill>
                  <a:schemeClr val="tx1"/>
                </a:solidFill>
              </a:rPr>
              <a:t> </a:t>
            </a:r>
            <a:r>
              <a:rPr lang="en-GB" dirty="0" err="1">
                <a:solidFill>
                  <a:schemeClr val="tx1"/>
                </a:solidFill>
              </a:rPr>
              <a:t>तथा</a:t>
            </a:r>
            <a:r>
              <a:rPr lang="en-GB" dirty="0">
                <a:solidFill>
                  <a:schemeClr val="tx1"/>
                </a:solidFill>
              </a:rPr>
              <a:t> </a:t>
            </a:r>
            <a:r>
              <a:rPr lang="en-GB" dirty="0" err="1">
                <a:solidFill>
                  <a:schemeClr val="tx1"/>
                </a:solidFill>
              </a:rPr>
              <a:t>संस्कृत</a:t>
            </a:r>
            <a:r>
              <a:rPr lang="en-GB" dirty="0">
                <a:solidFill>
                  <a:schemeClr val="tx1"/>
                </a:solidFill>
              </a:rPr>
              <a:t> </a:t>
            </a:r>
            <a:r>
              <a:rPr lang="en-GB" dirty="0" err="1">
                <a:solidFill>
                  <a:schemeClr val="tx1"/>
                </a:solidFill>
              </a:rPr>
              <a:t>तीन</a:t>
            </a:r>
            <a:r>
              <a:rPr lang="en-GB" dirty="0">
                <a:solidFill>
                  <a:schemeClr val="tx1"/>
                </a:solidFill>
              </a:rPr>
              <a:t> </a:t>
            </a:r>
            <a:r>
              <a:rPr lang="en-GB" dirty="0" err="1">
                <a:solidFill>
                  <a:schemeClr val="tx1"/>
                </a:solidFill>
              </a:rPr>
              <a:t>भाषाओँ</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नाटकों</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प्रभाव</a:t>
            </a:r>
            <a:r>
              <a:rPr lang="en-GB" dirty="0">
                <a:solidFill>
                  <a:schemeClr val="tx1"/>
                </a:solidFill>
              </a:rPr>
              <a:t> </a:t>
            </a:r>
            <a:r>
              <a:rPr lang="en-GB" dirty="0" err="1">
                <a:solidFill>
                  <a:schemeClr val="tx1"/>
                </a:solidFill>
              </a:rPr>
              <a:t>है</a:t>
            </a:r>
            <a:r>
              <a:rPr lang="en-GB" dirty="0">
                <a:solidFill>
                  <a:schemeClr val="tx1"/>
                </a:solidFill>
              </a:rPr>
              <a:t> </a:t>
            </a:r>
            <a:r>
              <a:rPr lang="en-GB" dirty="0" smtClean="0">
                <a:solidFill>
                  <a:schemeClr val="tx1"/>
                </a:solidFill>
              </a:rPr>
              <a:t>।</a:t>
            </a:r>
            <a:r>
              <a:rPr lang="en-GB" dirty="0">
                <a:solidFill>
                  <a:schemeClr val="tx1"/>
                </a:solidFill>
              </a:rPr>
              <a:t> </a:t>
            </a:r>
          </a:p>
          <a:p>
            <a:r>
              <a:rPr lang="en-GB" dirty="0" err="1">
                <a:solidFill>
                  <a:schemeClr val="tx1"/>
                </a:solidFill>
              </a:rPr>
              <a:t>भारतेंदु</a:t>
            </a:r>
            <a:r>
              <a:rPr lang="en-GB" dirty="0">
                <a:solidFill>
                  <a:schemeClr val="tx1"/>
                </a:solidFill>
              </a:rPr>
              <a:t> </a:t>
            </a:r>
            <a:r>
              <a:rPr lang="en-GB" dirty="0" err="1">
                <a:solidFill>
                  <a:schemeClr val="tx1"/>
                </a:solidFill>
              </a:rPr>
              <a:t>ने</a:t>
            </a:r>
            <a:r>
              <a:rPr lang="en-GB" dirty="0">
                <a:solidFill>
                  <a:schemeClr val="tx1"/>
                </a:solidFill>
              </a:rPr>
              <a:t> </a:t>
            </a:r>
            <a:r>
              <a:rPr lang="en-GB" dirty="0" err="1">
                <a:solidFill>
                  <a:schemeClr val="tx1"/>
                </a:solidFill>
              </a:rPr>
              <a:t>अपना</a:t>
            </a:r>
            <a:r>
              <a:rPr lang="en-GB" dirty="0">
                <a:solidFill>
                  <a:schemeClr val="tx1"/>
                </a:solidFill>
              </a:rPr>
              <a:t> </a:t>
            </a:r>
            <a:r>
              <a:rPr lang="en-GB" dirty="0" err="1">
                <a:solidFill>
                  <a:schemeClr val="tx1"/>
                </a:solidFill>
              </a:rPr>
              <a:t>नाटक</a:t>
            </a:r>
            <a:r>
              <a:rPr lang="en-GB" dirty="0">
                <a:solidFill>
                  <a:schemeClr val="tx1"/>
                </a:solidFill>
              </a:rPr>
              <a:t> </a:t>
            </a:r>
            <a:r>
              <a:rPr lang="en-GB" dirty="0" err="1">
                <a:solidFill>
                  <a:schemeClr val="tx1"/>
                </a:solidFill>
              </a:rPr>
              <a:t>विद्या</a:t>
            </a:r>
            <a:r>
              <a:rPr lang="en-GB" dirty="0">
                <a:solidFill>
                  <a:schemeClr val="tx1"/>
                </a:solidFill>
              </a:rPr>
              <a:t> </a:t>
            </a:r>
            <a:r>
              <a:rPr lang="en-GB" dirty="0" err="1">
                <a:solidFill>
                  <a:schemeClr val="tx1"/>
                </a:solidFill>
              </a:rPr>
              <a:t>सुन्दर</a:t>
            </a:r>
            <a:r>
              <a:rPr lang="en-GB" dirty="0">
                <a:solidFill>
                  <a:schemeClr val="tx1"/>
                </a:solidFill>
              </a:rPr>
              <a:t> </a:t>
            </a:r>
            <a:r>
              <a:rPr lang="en-GB" dirty="0" err="1">
                <a:solidFill>
                  <a:schemeClr val="tx1"/>
                </a:solidFill>
              </a:rPr>
              <a:t>सन</a:t>
            </a:r>
            <a:r>
              <a:rPr lang="en-GB" dirty="0">
                <a:solidFill>
                  <a:schemeClr val="tx1"/>
                </a:solidFill>
              </a:rPr>
              <a:t> १८६८ </a:t>
            </a:r>
            <a:r>
              <a:rPr lang="en-GB" dirty="0" err="1">
                <a:solidFill>
                  <a:schemeClr val="tx1"/>
                </a:solidFill>
              </a:rPr>
              <a:t>में</a:t>
            </a:r>
            <a:r>
              <a:rPr lang="en-GB" dirty="0">
                <a:solidFill>
                  <a:schemeClr val="tx1"/>
                </a:solidFill>
              </a:rPr>
              <a:t> </a:t>
            </a:r>
            <a:r>
              <a:rPr lang="en-GB" dirty="0" err="1">
                <a:solidFill>
                  <a:schemeClr val="tx1"/>
                </a:solidFill>
              </a:rPr>
              <a:t>प्रकाशित</a:t>
            </a:r>
            <a:r>
              <a:rPr lang="en-GB" dirty="0">
                <a:solidFill>
                  <a:schemeClr val="tx1"/>
                </a:solidFill>
              </a:rPr>
              <a:t> </a:t>
            </a:r>
            <a:r>
              <a:rPr lang="en-GB" dirty="0" err="1">
                <a:solidFill>
                  <a:schemeClr val="tx1"/>
                </a:solidFill>
              </a:rPr>
              <a:t>किया</a:t>
            </a:r>
            <a:r>
              <a:rPr lang="en-GB" dirty="0">
                <a:solidFill>
                  <a:schemeClr val="tx1"/>
                </a:solidFill>
              </a:rPr>
              <a:t> </a:t>
            </a:r>
            <a:r>
              <a:rPr lang="en-GB" dirty="0" smtClean="0">
                <a:solidFill>
                  <a:schemeClr val="tx1"/>
                </a:solidFill>
              </a:rPr>
              <a:t>।</a:t>
            </a:r>
            <a:r>
              <a:rPr lang="en-GB" dirty="0" err="1" smtClean="0">
                <a:solidFill>
                  <a:schemeClr val="tx1"/>
                </a:solidFill>
              </a:rPr>
              <a:t>भारतेंदु</a:t>
            </a:r>
            <a:r>
              <a:rPr lang="en-GB" dirty="0" smtClean="0">
                <a:solidFill>
                  <a:schemeClr val="tx1"/>
                </a:solidFill>
              </a:rPr>
              <a:t> </a:t>
            </a:r>
            <a:r>
              <a:rPr lang="en-GB" dirty="0" err="1">
                <a:solidFill>
                  <a:schemeClr val="tx1"/>
                </a:solidFill>
              </a:rPr>
              <a:t>जी</a:t>
            </a:r>
            <a:r>
              <a:rPr lang="en-GB" dirty="0">
                <a:solidFill>
                  <a:schemeClr val="tx1"/>
                </a:solidFill>
              </a:rPr>
              <a:t> </a:t>
            </a:r>
            <a:r>
              <a:rPr lang="en-GB" dirty="0" err="1">
                <a:solidFill>
                  <a:schemeClr val="tx1"/>
                </a:solidFill>
              </a:rPr>
              <a:t>ने</a:t>
            </a:r>
            <a:r>
              <a:rPr lang="en-GB" dirty="0">
                <a:solidFill>
                  <a:schemeClr val="tx1"/>
                </a:solidFill>
              </a:rPr>
              <a:t> </a:t>
            </a:r>
            <a:r>
              <a:rPr lang="en-GB" dirty="0" err="1">
                <a:solidFill>
                  <a:schemeClr val="tx1"/>
                </a:solidFill>
              </a:rPr>
              <a:t>अन्य</a:t>
            </a:r>
            <a:r>
              <a:rPr lang="en-GB" dirty="0">
                <a:solidFill>
                  <a:schemeClr val="tx1"/>
                </a:solidFill>
              </a:rPr>
              <a:t> </a:t>
            </a:r>
            <a:r>
              <a:rPr lang="en-GB" dirty="0" err="1">
                <a:solidFill>
                  <a:schemeClr val="tx1"/>
                </a:solidFill>
              </a:rPr>
              <a:t>अनेक</a:t>
            </a:r>
            <a:r>
              <a:rPr lang="en-GB" dirty="0">
                <a:solidFill>
                  <a:schemeClr val="tx1"/>
                </a:solidFill>
              </a:rPr>
              <a:t> </a:t>
            </a:r>
            <a:r>
              <a:rPr lang="en-GB" dirty="0" err="1">
                <a:solidFill>
                  <a:schemeClr val="tx1"/>
                </a:solidFill>
              </a:rPr>
              <a:t>नाटकों</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रचना</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जिसमें</a:t>
            </a:r>
            <a:r>
              <a:rPr lang="en-GB" dirty="0">
                <a:solidFill>
                  <a:schemeClr val="tx1"/>
                </a:solidFill>
              </a:rPr>
              <a:t> </a:t>
            </a:r>
            <a:r>
              <a:rPr lang="en-GB" dirty="0" err="1">
                <a:solidFill>
                  <a:schemeClr val="tx1"/>
                </a:solidFill>
              </a:rPr>
              <a:t>प्रमुख</a:t>
            </a:r>
            <a:r>
              <a:rPr lang="en-GB" dirty="0">
                <a:solidFill>
                  <a:schemeClr val="tx1"/>
                </a:solidFill>
              </a:rPr>
              <a:t> </a:t>
            </a:r>
            <a:r>
              <a:rPr lang="en-GB" dirty="0" err="1">
                <a:solidFill>
                  <a:schemeClr val="tx1"/>
                </a:solidFill>
              </a:rPr>
              <a:t>है</a:t>
            </a:r>
            <a:r>
              <a:rPr lang="en-GB" dirty="0">
                <a:solidFill>
                  <a:schemeClr val="tx1"/>
                </a:solidFill>
              </a:rPr>
              <a:t> </a:t>
            </a:r>
            <a:r>
              <a:rPr lang="en-GB" dirty="0" err="1">
                <a:solidFill>
                  <a:schemeClr val="tx1"/>
                </a:solidFill>
              </a:rPr>
              <a:t>पाखण्ड</a:t>
            </a:r>
            <a:r>
              <a:rPr lang="en-GB" dirty="0">
                <a:solidFill>
                  <a:schemeClr val="tx1"/>
                </a:solidFill>
              </a:rPr>
              <a:t> </a:t>
            </a:r>
            <a:r>
              <a:rPr lang="hi-IN" dirty="0" smtClean="0">
                <a:solidFill>
                  <a:schemeClr val="tx1"/>
                </a:solidFill>
              </a:rPr>
              <a:t>विडम्बन</a:t>
            </a:r>
            <a:r>
              <a:rPr lang="en-GB" dirty="0" smtClean="0">
                <a:solidFill>
                  <a:schemeClr val="tx1"/>
                </a:solidFill>
              </a:rPr>
              <a:t>,</a:t>
            </a:r>
            <a:r>
              <a:rPr lang="en-GB" dirty="0" err="1" smtClean="0">
                <a:solidFill>
                  <a:schemeClr val="tx1"/>
                </a:solidFill>
              </a:rPr>
              <a:t>वैदिकी</a:t>
            </a:r>
            <a:r>
              <a:rPr lang="en-GB" dirty="0" smtClean="0">
                <a:solidFill>
                  <a:schemeClr val="tx1"/>
                </a:solidFill>
              </a:rPr>
              <a:t> </a:t>
            </a:r>
            <a:r>
              <a:rPr lang="en-GB" dirty="0" err="1">
                <a:solidFill>
                  <a:schemeClr val="tx1"/>
                </a:solidFill>
              </a:rPr>
              <a:t>हिंसा</a:t>
            </a:r>
            <a:r>
              <a:rPr lang="en-GB" dirty="0">
                <a:solidFill>
                  <a:schemeClr val="tx1"/>
                </a:solidFill>
              </a:rPr>
              <a:t> </a:t>
            </a:r>
            <a:r>
              <a:rPr lang="en-GB" dirty="0" err="1">
                <a:solidFill>
                  <a:schemeClr val="tx1"/>
                </a:solidFill>
              </a:rPr>
              <a:t>हिंसा</a:t>
            </a:r>
            <a:r>
              <a:rPr lang="en-GB" dirty="0">
                <a:solidFill>
                  <a:schemeClr val="tx1"/>
                </a:solidFill>
              </a:rPr>
              <a:t> न </a:t>
            </a:r>
            <a:r>
              <a:rPr lang="en-GB" dirty="0" err="1">
                <a:solidFill>
                  <a:schemeClr val="tx1"/>
                </a:solidFill>
              </a:rPr>
              <a:t>भवती</a:t>
            </a:r>
            <a:r>
              <a:rPr lang="en-GB" dirty="0">
                <a:solidFill>
                  <a:schemeClr val="tx1"/>
                </a:solidFill>
              </a:rPr>
              <a:t> ,</a:t>
            </a:r>
            <a:r>
              <a:rPr lang="en-GB" dirty="0" err="1">
                <a:solidFill>
                  <a:schemeClr val="tx1"/>
                </a:solidFill>
              </a:rPr>
              <a:t>धनंजय</a:t>
            </a:r>
            <a:r>
              <a:rPr lang="en-GB" dirty="0">
                <a:solidFill>
                  <a:schemeClr val="tx1"/>
                </a:solidFill>
              </a:rPr>
              <a:t> </a:t>
            </a:r>
            <a:r>
              <a:rPr lang="en-GB" dirty="0" err="1">
                <a:solidFill>
                  <a:schemeClr val="tx1"/>
                </a:solidFill>
              </a:rPr>
              <a:t>विजय</a:t>
            </a:r>
            <a:r>
              <a:rPr lang="en-GB" dirty="0">
                <a:solidFill>
                  <a:schemeClr val="tx1"/>
                </a:solidFill>
              </a:rPr>
              <a:t> </a:t>
            </a:r>
            <a:r>
              <a:rPr lang="en-GB" dirty="0" err="1">
                <a:solidFill>
                  <a:schemeClr val="tx1"/>
                </a:solidFill>
              </a:rPr>
              <a:t>सत्य</a:t>
            </a:r>
            <a:r>
              <a:rPr lang="en-GB" dirty="0">
                <a:solidFill>
                  <a:schemeClr val="tx1"/>
                </a:solidFill>
              </a:rPr>
              <a:t> </a:t>
            </a:r>
            <a:r>
              <a:rPr lang="en-GB" dirty="0" err="1">
                <a:solidFill>
                  <a:schemeClr val="tx1"/>
                </a:solidFill>
              </a:rPr>
              <a:t>हरिश्चंद</a:t>
            </a:r>
            <a:r>
              <a:rPr lang="en-GB" dirty="0">
                <a:solidFill>
                  <a:schemeClr val="tx1"/>
                </a:solidFill>
              </a:rPr>
              <a:t> ,</a:t>
            </a:r>
            <a:r>
              <a:rPr lang="en-GB" dirty="0" err="1">
                <a:solidFill>
                  <a:schemeClr val="tx1"/>
                </a:solidFill>
              </a:rPr>
              <a:t>प्रेम</a:t>
            </a:r>
            <a:r>
              <a:rPr lang="en-GB" dirty="0">
                <a:solidFill>
                  <a:schemeClr val="tx1"/>
                </a:solidFill>
              </a:rPr>
              <a:t> </a:t>
            </a:r>
            <a:r>
              <a:rPr lang="en-GB" dirty="0" err="1">
                <a:solidFill>
                  <a:schemeClr val="tx1"/>
                </a:solidFill>
              </a:rPr>
              <a:t>योगिनी</a:t>
            </a:r>
            <a:r>
              <a:rPr lang="en-GB" dirty="0">
                <a:solidFill>
                  <a:schemeClr val="tx1"/>
                </a:solidFill>
              </a:rPr>
              <a:t> ,</a:t>
            </a:r>
            <a:r>
              <a:rPr lang="en-GB" dirty="0" err="1">
                <a:solidFill>
                  <a:schemeClr val="tx1"/>
                </a:solidFill>
              </a:rPr>
              <a:t>कपूर्मंजारी</a:t>
            </a:r>
            <a:r>
              <a:rPr lang="en-GB" dirty="0">
                <a:solidFill>
                  <a:schemeClr val="tx1"/>
                </a:solidFill>
              </a:rPr>
              <a:t> ,</a:t>
            </a:r>
            <a:r>
              <a:rPr lang="en-GB" dirty="0" err="1">
                <a:solidFill>
                  <a:schemeClr val="tx1"/>
                </a:solidFill>
              </a:rPr>
              <a:t>चन्द्रावली</a:t>
            </a:r>
            <a:r>
              <a:rPr lang="en-GB" dirty="0">
                <a:solidFill>
                  <a:schemeClr val="tx1"/>
                </a:solidFill>
              </a:rPr>
              <a:t> ,</a:t>
            </a:r>
            <a:r>
              <a:rPr lang="en-GB" dirty="0" err="1">
                <a:solidFill>
                  <a:schemeClr val="tx1"/>
                </a:solidFill>
              </a:rPr>
              <a:t>भारत</a:t>
            </a:r>
            <a:r>
              <a:rPr lang="en-GB" dirty="0">
                <a:solidFill>
                  <a:schemeClr val="tx1"/>
                </a:solidFill>
              </a:rPr>
              <a:t> </a:t>
            </a:r>
            <a:r>
              <a:rPr lang="en-GB" dirty="0" err="1">
                <a:solidFill>
                  <a:schemeClr val="tx1"/>
                </a:solidFill>
              </a:rPr>
              <a:t>दुर्दशा</a:t>
            </a:r>
            <a:r>
              <a:rPr lang="en-GB" dirty="0">
                <a:solidFill>
                  <a:schemeClr val="tx1"/>
                </a:solidFill>
              </a:rPr>
              <a:t> </a:t>
            </a:r>
            <a:r>
              <a:rPr lang="en-GB" dirty="0" err="1">
                <a:solidFill>
                  <a:schemeClr val="tx1"/>
                </a:solidFill>
              </a:rPr>
              <a:t>आदि</a:t>
            </a:r>
            <a:r>
              <a:rPr lang="en-GB" dirty="0">
                <a:solidFill>
                  <a:schemeClr val="tx1"/>
                </a:solidFill>
              </a:rPr>
              <a:t> </a:t>
            </a:r>
            <a:r>
              <a:rPr lang="en-GB" dirty="0" smtClean="0">
                <a:solidFill>
                  <a:schemeClr val="tx1"/>
                </a:solidFill>
              </a:rPr>
              <a:t>। </a:t>
            </a:r>
            <a:r>
              <a:rPr lang="en-GB" dirty="0" err="1">
                <a:solidFill>
                  <a:schemeClr val="tx1"/>
                </a:solidFill>
              </a:rPr>
              <a:t>इनमें</a:t>
            </a:r>
            <a:r>
              <a:rPr lang="en-GB" dirty="0">
                <a:solidFill>
                  <a:schemeClr val="tx1"/>
                </a:solidFill>
              </a:rPr>
              <a:t> </a:t>
            </a:r>
            <a:r>
              <a:rPr lang="en-GB" dirty="0" err="1">
                <a:solidFill>
                  <a:schemeClr val="tx1"/>
                </a:solidFill>
              </a:rPr>
              <a:t>कुछ</a:t>
            </a:r>
            <a:r>
              <a:rPr lang="en-GB" dirty="0">
                <a:solidFill>
                  <a:schemeClr val="tx1"/>
                </a:solidFill>
              </a:rPr>
              <a:t> </a:t>
            </a:r>
            <a:r>
              <a:rPr lang="en-GB" dirty="0" err="1">
                <a:solidFill>
                  <a:schemeClr val="tx1"/>
                </a:solidFill>
              </a:rPr>
              <a:t>नाटक</a:t>
            </a:r>
            <a:r>
              <a:rPr lang="en-GB" dirty="0">
                <a:solidFill>
                  <a:schemeClr val="tx1"/>
                </a:solidFill>
              </a:rPr>
              <a:t> </a:t>
            </a:r>
            <a:r>
              <a:rPr lang="en-GB" dirty="0" err="1">
                <a:solidFill>
                  <a:schemeClr val="tx1"/>
                </a:solidFill>
              </a:rPr>
              <a:t>अनुदित</a:t>
            </a:r>
            <a:r>
              <a:rPr lang="en-GB" dirty="0">
                <a:solidFill>
                  <a:schemeClr val="tx1"/>
                </a:solidFill>
              </a:rPr>
              <a:t> </a:t>
            </a:r>
            <a:r>
              <a:rPr lang="en-GB" dirty="0" err="1">
                <a:solidFill>
                  <a:schemeClr val="tx1"/>
                </a:solidFill>
              </a:rPr>
              <a:t>भी</a:t>
            </a:r>
            <a:r>
              <a:rPr lang="en-GB" dirty="0">
                <a:solidFill>
                  <a:schemeClr val="tx1"/>
                </a:solidFill>
              </a:rPr>
              <a:t> </a:t>
            </a:r>
            <a:r>
              <a:rPr lang="en-GB" dirty="0" err="1">
                <a:solidFill>
                  <a:schemeClr val="tx1"/>
                </a:solidFill>
              </a:rPr>
              <a:t>है</a:t>
            </a:r>
            <a:r>
              <a:rPr lang="en-GB" dirty="0">
                <a:solidFill>
                  <a:schemeClr val="tx1"/>
                </a:solidFill>
              </a:rPr>
              <a:t> </a:t>
            </a:r>
            <a:r>
              <a:rPr lang="en-GB" dirty="0" smtClean="0">
                <a:solidFill>
                  <a:schemeClr val="tx1"/>
                </a:solidFill>
              </a:rPr>
              <a:t>।</a:t>
            </a:r>
            <a:r>
              <a:rPr lang="en-GB" dirty="0" err="1" smtClean="0">
                <a:solidFill>
                  <a:schemeClr val="tx1"/>
                </a:solidFill>
              </a:rPr>
              <a:t>भारतेंदु</a:t>
            </a:r>
            <a:r>
              <a:rPr lang="en-GB" dirty="0" smtClean="0">
                <a:solidFill>
                  <a:schemeClr val="tx1"/>
                </a:solidFill>
              </a:rPr>
              <a:t> </a:t>
            </a:r>
            <a:r>
              <a:rPr lang="en-GB" dirty="0" err="1">
                <a:solidFill>
                  <a:schemeClr val="tx1"/>
                </a:solidFill>
              </a:rPr>
              <a:t>बाबू</a:t>
            </a:r>
            <a:r>
              <a:rPr lang="en-GB" dirty="0">
                <a:solidFill>
                  <a:schemeClr val="tx1"/>
                </a:solidFill>
              </a:rPr>
              <a:t> </a:t>
            </a:r>
            <a:r>
              <a:rPr lang="en-GB" dirty="0" err="1">
                <a:solidFill>
                  <a:schemeClr val="tx1"/>
                </a:solidFill>
              </a:rPr>
              <a:t>ने</a:t>
            </a:r>
            <a:r>
              <a:rPr lang="en-GB" dirty="0">
                <a:solidFill>
                  <a:schemeClr val="tx1"/>
                </a:solidFill>
              </a:rPr>
              <a:t> </a:t>
            </a:r>
            <a:r>
              <a:rPr lang="en-GB" dirty="0" err="1">
                <a:solidFill>
                  <a:schemeClr val="tx1"/>
                </a:solidFill>
              </a:rPr>
              <a:t>नाट्यकला</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सिधान्तों</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सूक्ष्म</a:t>
            </a:r>
            <a:r>
              <a:rPr lang="en-GB" dirty="0">
                <a:solidFill>
                  <a:schemeClr val="tx1"/>
                </a:solidFill>
              </a:rPr>
              <a:t> </a:t>
            </a:r>
            <a:r>
              <a:rPr lang="en-GB" dirty="0" err="1">
                <a:solidFill>
                  <a:schemeClr val="tx1"/>
                </a:solidFill>
              </a:rPr>
              <a:t>अध्ययन</a:t>
            </a:r>
            <a:r>
              <a:rPr lang="en-GB" dirty="0">
                <a:solidFill>
                  <a:schemeClr val="tx1"/>
                </a:solidFill>
              </a:rPr>
              <a:t> </a:t>
            </a:r>
            <a:r>
              <a:rPr lang="en-GB" dirty="0" err="1">
                <a:solidFill>
                  <a:schemeClr val="tx1"/>
                </a:solidFill>
              </a:rPr>
              <a:t>किया</a:t>
            </a:r>
            <a:r>
              <a:rPr lang="en-GB" dirty="0">
                <a:solidFill>
                  <a:schemeClr val="tx1"/>
                </a:solidFill>
              </a:rPr>
              <a:t> </a:t>
            </a:r>
            <a:r>
              <a:rPr lang="en-GB" dirty="0" err="1">
                <a:solidFill>
                  <a:schemeClr val="tx1"/>
                </a:solidFill>
              </a:rPr>
              <a:t>था</a:t>
            </a:r>
            <a:r>
              <a:rPr lang="en-GB" dirty="0">
                <a:solidFill>
                  <a:schemeClr val="tx1"/>
                </a:solidFill>
              </a:rPr>
              <a:t> </a:t>
            </a:r>
            <a:r>
              <a:rPr lang="en-GB" dirty="0" smtClean="0">
                <a:solidFill>
                  <a:schemeClr val="tx1"/>
                </a:solidFill>
              </a:rPr>
              <a:t>।</a:t>
            </a:r>
            <a:r>
              <a:rPr lang="en-GB" dirty="0" err="1" smtClean="0">
                <a:solidFill>
                  <a:schemeClr val="tx1"/>
                </a:solidFill>
              </a:rPr>
              <a:t>वह</a:t>
            </a:r>
            <a:r>
              <a:rPr lang="en-GB" dirty="0" smtClean="0">
                <a:solidFill>
                  <a:schemeClr val="tx1"/>
                </a:solidFill>
              </a:rPr>
              <a:t> </a:t>
            </a:r>
            <a:r>
              <a:rPr lang="en-GB" dirty="0" err="1">
                <a:solidFill>
                  <a:schemeClr val="tx1"/>
                </a:solidFill>
              </a:rPr>
              <a:t>रंगमंच</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बारीकियां</a:t>
            </a:r>
            <a:r>
              <a:rPr lang="en-GB" dirty="0">
                <a:solidFill>
                  <a:schemeClr val="tx1"/>
                </a:solidFill>
              </a:rPr>
              <a:t> </a:t>
            </a:r>
            <a:r>
              <a:rPr lang="en-GB" dirty="0" err="1">
                <a:solidFill>
                  <a:schemeClr val="tx1"/>
                </a:solidFill>
              </a:rPr>
              <a:t>से</a:t>
            </a:r>
            <a:r>
              <a:rPr lang="en-GB" dirty="0">
                <a:solidFill>
                  <a:schemeClr val="tx1"/>
                </a:solidFill>
              </a:rPr>
              <a:t> </a:t>
            </a:r>
            <a:r>
              <a:rPr lang="en-GB" dirty="0" err="1">
                <a:solidFill>
                  <a:schemeClr val="tx1"/>
                </a:solidFill>
              </a:rPr>
              <a:t>भी</a:t>
            </a:r>
            <a:r>
              <a:rPr lang="en-GB" dirty="0">
                <a:solidFill>
                  <a:schemeClr val="tx1"/>
                </a:solidFill>
              </a:rPr>
              <a:t> </a:t>
            </a:r>
            <a:r>
              <a:rPr lang="en-GB" dirty="0" err="1">
                <a:solidFill>
                  <a:schemeClr val="tx1"/>
                </a:solidFill>
              </a:rPr>
              <a:t>परिचित</a:t>
            </a:r>
            <a:r>
              <a:rPr lang="en-GB" dirty="0">
                <a:solidFill>
                  <a:schemeClr val="tx1"/>
                </a:solidFill>
              </a:rPr>
              <a:t> </a:t>
            </a:r>
            <a:r>
              <a:rPr lang="en-GB" dirty="0" err="1">
                <a:solidFill>
                  <a:schemeClr val="tx1"/>
                </a:solidFill>
              </a:rPr>
              <a:t>थे</a:t>
            </a:r>
            <a:r>
              <a:rPr lang="en-GB" dirty="0">
                <a:solidFill>
                  <a:schemeClr val="tx1"/>
                </a:solidFill>
              </a:rPr>
              <a:t> </a:t>
            </a:r>
            <a:r>
              <a:rPr lang="en-GB" dirty="0" smtClean="0">
                <a:solidFill>
                  <a:schemeClr val="tx1"/>
                </a:solidFill>
              </a:rPr>
              <a:t>।</a:t>
            </a:r>
            <a:r>
              <a:rPr lang="en-GB" dirty="0" err="1" smtClean="0">
                <a:solidFill>
                  <a:schemeClr val="tx1"/>
                </a:solidFill>
              </a:rPr>
              <a:t>अपने</a:t>
            </a:r>
            <a:r>
              <a:rPr lang="en-GB" dirty="0" smtClean="0">
                <a:solidFill>
                  <a:schemeClr val="tx1"/>
                </a:solidFill>
              </a:rPr>
              <a:t> </a:t>
            </a:r>
            <a:r>
              <a:rPr lang="en-GB" dirty="0" err="1">
                <a:solidFill>
                  <a:schemeClr val="tx1"/>
                </a:solidFill>
              </a:rPr>
              <a:t>जीवन</a:t>
            </a:r>
            <a:r>
              <a:rPr lang="en-GB" dirty="0">
                <a:solidFill>
                  <a:schemeClr val="tx1"/>
                </a:solidFill>
              </a:rPr>
              <a:t> </a:t>
            </a:r>
            <a:r>
              <a:rPr lang="en-GB" dirty="0" err="1">
                <a:solidFill>
                  <a:schemeClr val="tx1"/>
                </a:solidFill>
              </a:rPr>
              <a:t>काल</a:t>
            </a:r>
            <a:r>
              <a:rPr lang="en-GB" dirty="0">
                <a:solidFill>
                  <a:schemeClr val="tx1"/>
                </a:solidFill>
              </a:rPr>
              <a:t> </a:t>
            </a:r>
            <a:r>
              <a:rPr lang="en-GB" dirty="0" err="1">
                <a:solidFill>
                  <a:schemeClr val="tx1"/>
                </a:solidFill>
              </a:rPr>
              <a:t>में</a:t>
            </a:r>
            <a:r>
              <a:rPr lang="en-GB" dirty="0">
                <a:solidFill>
                  <a:schemeClr val="tx1"/>
                </a:solidFill>
              </a:rPr>
              <a:t> </a:t>
            </a:r>
            <a:r>
              <a:rPr lang="en-GB" dirty="0" err="1">
                <a:solidFill>
                  <a:schemeClr val="tx1"/>
                </a:solidFill>
              </a:rPr>
              <a:t>भी</a:t>
            </a:r>
            <a:r>
              <a:rPr lang="en-GB" dirty="0">
                <a:solidFill>
                  <a:schemeClr val="tx1"/>
                </a:solidFill>
              </a:rPr>
              <a:t> </a:t>
            </a:r>
            <a:r>
              <a:rPr lang="en-GB" dirty="0" err="1">
                <a:solidFill>
                  <a:schemeClr val="tx1"/>
                </a:solidFill>
              </a:rPr>
              <a:t>उन्होंने</a:t>
            </a:r>
            <a:r>
              <a:rPr lang="en-GB" dirty="0">
                <a:solidFill>
                  <a:schemeClr val="tx1"/>
                </a:solidFill>
              </a:rPr>
              <a:t> </a:t>
            </a:r>
            <a:r>
              <a:rPr lang="en-GB" dirty="0" err="1">
                <a:solidFill>
                  <a:schemeClr val="tx1"/>
                </a:solidFill>
              </a:rPr>
              <a:t>अनेक</a:t>
            </a:r>
            <a:r>
              <a:rPr lang="en-GB" dirty="0">
                <a:solidFill>
                  <a:schemeClr val="tx1"/>
                </a:solidFill>
              </a:rPr>
              <a:t> </a:t>
            </a:r>
            <a:r>
              <a:rPr lang="en-GB" dirty="0" err="1">
                <a:solidFill>
                  <a:schemeClr val="tx1"/>
                </a:solidFill>
              </a:rPr>
              <a:t>नाटकों</a:t>
            </a:r>
            <a:r>
              <a:rPr lang="en-GB" dirty="0">
                <a:solidFill>
                  <a:schemeClr val="tx1"/>
                </a:solidFill>
              </a:rPr>
              <a:t> </a:t>
            </a:r>
            <a:r>
              <a:rPr lang="en-GB" dirty="0" err="1">
                <a:solidFill>
                  <a:schemeClr val="tx1"/>
                </a:solidFill>
              </a:rPr>
              <a:t>का</a:t>
            </a:r>
            <a:r>
              <a:rPr lang="en-GB" dirty="0">
                <a:solidFill>
                  <a:schemeClr val="tx1"/>
                </a:solidFill>
              </a:rPr>
              <a:t> </a:t>
            </a:r>
            <a:r>
              <a:rPr lang="en-GB" dirty="0" err="1">
                <a:solidFill>
                  <a:schemeClr val="tx1"/>
                </a:solidFill>
              </a:rPr>
              <a:t>अभिनय</a:t>
            </a:r>
            <a:r>
              <a:rPr lang="en-GB" dirty="0">
                <a:solidFill>
                  <a:schemeClr val="tx1"/>
                </a:solidFill>
              </a:rPr>
              <a:t> </a:t>
            </a:r>
            <a:r>
              <a:rPr lang="en-GB" dirty="0" err="1">
                <a:solidFill>
                  <a:schemeClr val="tx1"/>
                </a:solidFill>
              </a:rPr>
              <a:t>कराया</a:t>
            </a:r>
            <a:r>
              <a:rPr lang="en-GB" dirty="0">
                <a:solidFill>
                  <a:schemeClr val="tx1"/>
                </a:solidFill>
              </a:rPr>
              <a:t> </a:t>
            </a:r>
            <a:r>
              <a:rPr lang="en-GB" dirty="0" err="1">
                <a:solidFill>
                  <a:schemeClr val="tx1"/>
                </a:solidFill>
              </a:rPr>
              <a:t>और</a:t>
            </a:r>
            <a:r>
              <a:rPr lang="en-GB" dirty="0">
                <a:solidFill>
                  <a:schemeClr val="tx1"/>
                </a:solidFill>
              </a:rPr>
              <a:t> </a:t>
            </a:r>
            <a:r>
              <a:rPr lang="en-GB" dirty="0" err="1">
                <a:solidFill>
                  <a:schemeClr val="tx1"/>
                </a:solidFill>
              </a:rPr>
              <a:t>इस</a:t>
            </a:r>
            <a:r>
              <a:rPr lang="en-GB" dirty="0">
                <a:solidFill>
                  <a:schemeClr val="tx1"/>
                </a:solidFill>
              </a:rPr>
              <a:t> </a:t>
            </a:r>
            <a:r>
              <a:rPr lang="en-GB" dirty="0" err="1">
                <a:solidFill>
                  <a:schemeClr val="tx1"/>
                </a:solidFill>
              </a:rPr>
              <a:t>अभिनय</a:t>
            </a:r>
            <a:r>
              <a:rPr lang="en-GB" dirty="0">
                <a:solidFill>
                  <a:schemeClr val="tx1"/>
                </a:solidFill>
              </a:rPr>
              <a:t> </a:t>
            </a:r>
            <a:r>
              <a:rPr lang="en-GB" dirty="0" err="1">
                <a:solidFill>
                  <a:schemeClr val="tx1"/>
                </a:solidFill>
              </a:rPr>
              <a:t>में</a:t>
            </a:r>
            <a:r>
              <a:rPr lang="en-GB" dirty="0">
                <a:solidFill>
                  <a:schemeClr val="tx1"/>
                </a:solidFill>
              </a:rPr>
              <a:t> </a:t>
            </a:r>
            <a:r>
              <a:rPr lang="en-GB" dirty="0" err="1">
                <a:solidFill>
                  <a:schemeClr val="tx1"/>
                </a:solidFill>
              </a:rPr>
              <a:t>स्वयं</a:t>
            </a:r>
            <a:r>
              <a:rPr lang="en-GB" dirty="0">
                <a:solidFill>
                  <a:schemeClr val="tx1"/>
                </a:solidFill>
              </a:rPr>
              <a:t> </a:t>
            </a:r>
            <a:r>
              <a:rPr lang="en-GB" dirty="0" err="1">
                <a:solidFill>
                  <a:schemeClr val="tx1"/>
                </a:solidFill>
              </a:rPr>
              <a:t>भाग</a:t>
            </a:r>
            <a:r>
              <a:rPr lang="en-GB" dirty="0">
                <a:solidFill>
                  <a:schemeClr val="tx1"/>
                </a:solidFill>
              </a:rPr>
              <a:t> </a:t>
            </a:r>
            <a:r>
              <a:rPr lang="en-GB" dirty="0" err="1">
                <a:solidFill>
                  <a:schemeClr val="tx1"/>
                </a:solidFill>
              </a:rPr>
              <a:t>लिया</a:t>
            </a:r>
            <a:r>
              <a:rPr lang="en-GB" dirty="0">
                <a:solidFill>
                  <a:schemeClr val="tx1"/>
                </a:solidFill>
              </a:rPr>
              <a:t> </a:t>
            </a:r>
            <a:r>
              <a:rPr lang="en-GB" dirty="0" smtClean="0">
                <a:solidFill>
                  <a:schemeClr val="tx1"/>
                </a:solidFill>
              </a:rPr>
              <a:t>।</a:t>
            </a:r>
            <a:endParaRPr lang="en-GB" dirty="0">
              <a:solidFill>
                <a:schemeClr val="tx1"/>
              </a:solidFill>
            </a:endParaRPr>
          </a:p>
        </p:txBody>
      </p:sp>
    </p:spTree>
    <p:extLst>
      <p:ext uri="{BB962C8B-B14F-4D97-AF65-F5344CB8AC3E}">
        <p14:creationId xmlns:p14="http://schemas.microsoft.com/office/powerpoint/2010/main" val="6153466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endParaRPr lang="en-GB" dirty="0"/>
          </a:p>
        </p:txBody>
      </p:sp>
      <p:sp>
        <p:nvSpPr>
          <p:cNvPr id="4" name="Rectangle 3"/>
          <p:cNvSpPr/>
          <p:nvPr/>
        </p:nvSpPr>
        <p:spPr>
          <a:xfrm rot="1824487">
            <a:off x="3510679" y="2440729"/>
            <a:ext cx="5288628" cy="1569660"/>
          </a:xfrm>
          <a:prstGeom prst="rect">
            <a:avLst/>
          </a:prstGeom>
          <a:noFill/>
        </p:spPr>
        <p:txBody>
          <a:bodyPr wrap="none" lIns="91440" tIns="45720" rIns="91440" bIns="45720">
            <a:spAutoFit/>
          </a:bodyPr>
          <a:lstStyle/>
          <a:p>
            <a:pPr algn="ctr"/>
            <a:r>
              <a:rPr lang="en-GB" sz="9600" b="1"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द्विवेदी</a:t>
            </a:r>
            <a:r>
              <a:rPr lang="en-GB" sz="9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GB" sz="9600" b="1"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युग</a:t>
            </a:r>
            <a:endParaRPr lang="en-GB" sz="9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42731745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15064"/>
            <a:ext cx="12192000" cy="3615267"/>
          </a:xfrm>
        </p:spPr>
        <p:txBody>
          <a:bodyPr/>
          <a:lstStyle/>
          <a:p>
            <a:r>
              <a:rPr lang="en-GB" sz="2800" dirty="0" err="1">
                <a:solidFill>
                  <a:schemeClr val="tx1"/>
                </a:solidFill>
              </a:rPr>
              <a:t>द्विवेदी</a:t>
            </a:r>
            <a:r>
              <a:rPr lang="en-GB" sz="2800" dirty="0">
                <a:solidFill>
                  <a:schemeClr val="tx1"/>
                </a:solidFill>
              </a:rPr>
              <a:t> </a:t>
            </a:r>
            <a:r>
              <a:rPr lang="en-GB" sz="2800" dirty="0" err="1">
                <a:solidFill>
                  <a:schemeClr val="tx1"/>
                </a:solidFill>
              </a:rPr>
              <a:t>युग</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वस्तुतः</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प्रगति</a:t>
            </a:r>
            <a:r>
              <a:rPr lang="en-GB" sz="2800" dirty="0">
                <a:solidFill>
                  <a:schemeClr val="tx1"/>
                </a:solidFill>
              </a:rPr>
              <a:t> </a:t>
            </a:r>
            <a:r>
              <a:rPr lang="en-GB" sz="2800" dirty="0" err="1">
                <a:solidFill>
                  <a:schemeClr val="tx1"/>
                </a:solidFill>
              </a:rPr>
              <a:t>अवरुद्ध</a:t>
            </a:r>
            <a:r>
              <a:rPr lang="en-GB" sz="2800" dirty="0">
                <a:solidFill>
                  <a:schemeClr val="tx1"/>
                </a:solidFill>
              </a:rPr>
              <a:t> </a:t>
            </a:r>
            <a:r>
              <a:rPr lang="en-GB" sz="2800" dirty="0" err="1">
                <a:solidFill>
                  <a:schemeClr val="tx1"/>
                </a:solidFill>
              </a:rPr>
              <a:t>हो</a:t>
            </a:r>
            <a:r>
              <a:rPr lang="en-GB" sz="2800" dirty="0">
                <a:solidFill>
                  <a:schemeClr val="tx1"/>
                </a:solidFill>
              </a:rPr>
              <a:t> </a:t>
            </a:r>
            <a:r>
              <a:rPr lang="en-GB" sz="2800" dirty="0" err="1">
                <a:solidFill>
                  <a:schemeClr val="tx1"/>
                </a:solidFill>
              </a:rPr>
              <a:t>गयी</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द्विवेदी</a:t>
            </a:r>
            <a:r>
              <a:rPr lang="en-GB" sz="2800" dirty="0" smtClean="0">
                <a:solidFill>
                  <a:schemeClr val="tx1"/>
                </a:solidFill>
              </a:rPr>
              <a:t> </a:t>
            </a:r>
            <a:r>
              <a:rPr lang="en-GB" sz="2800" dirty="0" err="1">
                <a:solidFill>
                  <a:schemeClr val="tx1"/>
                </a:solidFill>
              </a:rPr>
              <a:t>जी</a:t>
            </a:r>
            <a:r>
              <a:rPr lang="en-GB" sz="2800" dirty="0">
                <a:solidFill>
                  <a:schemeClr val="tx1"/>
                </a:solidFill>
              </a:rPr>
              <a:t> </a:t>
            </a:r>
            <a:r>
              <a:rPr lang="en-GB" sz="2800" dirty="0" err="1">
                <a:solidFill>
                  <a:schemeClr val="tx1"/>
                </a:solidFill>
              </a:rPr>
              <a:t>सुधारवादी</a:t>
            </a:r>
            <a:r>
              <a:rPr lang="en-GB" sz="2800" dirty="0">
                <a:solidFill>
                  <a:schemeClr val="tx1"/>
                </a:solidFill>
              </a:rPr>
              <a:t> </a:t>
            </a:r>
            <a:r>
              <a:rPr lang="en-GB" sz="2800" dirty="0" err="1">
                <a:solidFill>
                  <a:schemeClr val="tx1"/>
                </a:solidFill>
              </a:rPr>
              <a:t>प्रकृति</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व्यक्ति</a:t>
            </a:r>
            <a:r>
              <a:rPr lang="en-GB" sz="2800" dirty="0">
                <a:solidFill>
                  <a:schemeClr val="tx1"/>
                </a:solidFill>
              </a:rPr>
              <a:t> </a:t>
            </a:r>
            <a:r>
              <a:rPr lang="en-GB" sz="2800" dirty="0" err="1">
                <a:solidFill>
                  <a:schemeClr val="tx1"/>
                </a:solidFill>
              </a:rPr>
              <a:t>थे</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अतः</a:t>
            </a:r>
            <a:r>
              <a:rPr lang="en-GB" sz="2800" dirty="0" smtClean="0">
                <a:solidFill>
                  <a:schemeClr val="tx1"/>
                </a:solidFill>
              </a:rPr>
              <a:t> </a:t>
            </a:r>
            <a:r>
              <a:rPr lang="en-GB" sz="2800" dirty="0" err="1">
                <a:solidFill>
                  <a:schemeClr val="tx1"/>
                </a:solidFill>
              </a:rPr>
              <a:t>इस</a:t>
            </a:r>
            <a:r>
              <a:rPr lang="en-GB" sz="2800" dirty="0">
                <a:solidFill>
                  <a:schemeClr val="tx1"/>
                </a:solidFill>
              </a:rPr>
              <a:t> </a:t>
            </a:r>
            <a:r>
              <a:rPr lang="en-GB" sz="2800" dirty="0" err="1">
                <a:solidFill>
                  <a:schemeClr val="tx1"/>
                </a:solidFill>
              </a:rPr>
              <a:t>काल</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मनोरंजन</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लिए</a:t>
            </a:r>
            <a:r>
              <a:rPr lang="en-GB" sz="2800" dirty="0">
                <a:solidFill>
                  <a:schemeClr val="tx1"/>
                </a:solidFill>
              </a:rPr>
              <a:t> </a:t>
            </a:r>
            <a:r>
              <a:rPr lang="en-GB" sz="2800" dirty="0" err="1">
                <a:solidFill>
                  <a:schemeClr val="tx1"/>
                </a:solidFill>
              </a:rPr>
              <a:t>साहित्य</a:t>
            </a:r>
            <a:r>
              <a:rPr lang="en-GB" sz="2800" dirty="0">
                <a:solidFill>
                  <a:schemeClr val="tx1"/>
                </a:solidFill>
              </a:rPr>
              <a:t> </a:t>
            </a:r>
            <a:r>
              <a:rPr lang="en-GB" sz="2800" dirty="0" err="1">
                <a:solidFill>
                  <a:schemeClr val="tx1"/>
                </a:solidFill>
              </a:rPr>
              <a:t>रचना</a:t>
            </a:r>
            <a:r>
              <a:rPr lang="en-GB" sz="2800" dirty="0">
                <a:solidFill>
                  <a:schemeClr val="tx1"/>
                </a:solidFill>
              </a:rPr>
              <a:t> न </a:t>
            </a:r>
            <a:r>
              <a:rPr lang="en-GB" sz="2800" dirty="0" err="1">
                <a:solidFill>
                  <a:schemeClr val="tx1"/>
                </a:solidFill>
              </a:rPr>
              <a:t>हो</a:t>
            </a:r>
            <a:r>
              <a:rPr lang="en-GB" sz="2800" dirty="0">
                <a:solidFill>
                  <a:schemeClr val="tx1"/>
                </a:solidFill>
              </a:rPr>
              <a:t> </a:t>
            </a:r>
            <a:r>
              <a:rPr lang="en-GB" sz="2800" dirty="0" err="1">
                <a:solidFill>
                  <a:schemeClr val="tx1"/>
                </a:solidFill>
              </a:rPr>
              <a:t>सकी</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फिर</a:t>
            </a:r>
            <a:r>
              <a:rPr lang="en-GB" sz="2800" dirty="0" smtClean="0">
                <a:solidFill>
                  <a:schemeClr val="tx1"/>
                </a:solidFill>
              </a:rPr>
              <a:t> </a:t>
            </a:r>
            <a:r>
              <a:rPr lang="en-GB" sz="2800" dirty="0" err="1">
                <a:solidFill>
                  <a:schemeClr val="tx1"/>
                </a:solidFill>
              </a:rPr>
              <a:t>भी</a:t>
            </a:r>
            <a:r>
              <a:rPr lang="en-GB" sz="2800" dirty="0">
                <a:solidFill>
                  <a:schemeClr val="tx1"/>
                </a:solidFill>
              </a:rPr>
              <a:t> </a:t>
            </a:r>
            <a:r>
              <a:rPr lang="en-GB" sz="2800" dirty="0" err="1">
                <a:solidFill>
                  <a:schemeClr val="tx1"/>
                </a:solidFill>
              </a:rPr>
              <a:t>इस</a:t>
            </a:r>
            <a:r>
              <a:rPr lang="en-GB" sz="2800" dirty="0">
                <a:solidFill>
                  <a:schemeClr val="tx1"/>
                </a:solidFill>
              </a:rPr>
              <a:t> </a:t>
            </a:r>
            <a:r>
              <a:rPr lang="en-GB" sz="2800" dirty="0" err="1">
                <a:solidFill>
                  <a:schemeClr val="tx1"/>
                </a:solidFill>
              </a:rPr>
              <a:t>काल</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जिन</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रचना</a:t>
            </a:r>
            <a:r>
              <a:rPr lang="en-GB" sz="2800" dirty="0">
                <a:solidFill>
                  <a:schemeClr val="tx1"/>
                </a:solidFill>
              </a:rPr>
              <a:t> </a:t>
            </a:r>
            <a:r>
              <a:rPr lang="en-GB" sz="2800" dirty="0" err="1">
                <a:solidFill>
                  <a:schemeClr val="tx1"/>
                </a:solidFill>
              </a:rPr>
              <a:t>हुई</a:t>
            </a:r>
            <a:r>
              <a:rPr lang="en-GB" sz="2800" dirty="0">
                <a:solidFill>
                  <a:schemeClr val="tx1"/>
                </a:solidFill>
              </a:rPr>
              <a:t> ,</a:t>
            </a:r>
            <a:r>
              <a:rPr lang="en-GB" sz="2800" dirty="0" err="1">
                <a:solidFill>
                  <a:schemeClr val="tx1"/>
                </a:solidFill>
              </a:rPr>
              <a:t>उनके</a:t>
            </a:r>
            <a:r>
              <a:rPr lang="en-GB" sz="2800" dirty="0">
                <a:solidFill>
                  <a:schemeClr val="tx1"/>
                </a:solidFill>
              </a:rPr>
              <a:t> </a:t>
            </a:r>
            <a:r>
              <a:rPr lang="en-GB" sz="2800" dirty="0" err="1">
                <a:solidFill>
                  <a:schemeClr val="tx1"/>
                </a:solidFill>
              </a:rPr>
              <a:t>पात्र</a:t>
            </a:r>
            <a:r>
              <a:rPr lang="en-GB" sz="2800" dirty="0">
                <a:solidFill>
                  <a:schemeClr val="tx1"/>
                </a:solidFill>
              </a:rPr>
              <a:t> </a:t>
            </a:r>
            <a:r>
              <a:rPr lang="en-GB" sz="2800" dirty="0" err="1">
                <a:solidFill>
                  <a:schemeClr val="tx1"/>
                </a:solidFill>
              </a:rPr>
              <a:t>सात्विकवृत्ति</a:t>
            </a:r>
            <a:r>
              <a:rPr lang="en-GB" sz="2800" dirty="0">
                <a:solidFill>
                  <a:schemeClr val="tx1"/>
                </a:solidFill>
              </a:rPr>
              <a:t> </a:t>
            </a:r>
            <a:r>
              <a:rPr lang="en-GB" sz="2800" dirty="0" err="1">
                <a:solidFill>
                  <a:schemeClr val="tx1"/>
                </a:solidFill>
              </a:rPr>
              <a:t>वाले</a:t>
            </a:r>
            <a:r>
              <a:rPr lang="en-GB" sz="2800" dirty="0">
                <a:solidFill>
                  <a:schemeClr val="tx1"/>
                </a:solidFill>
              </a:rPr>
              <a:t> </a:t>
            </a:r>
            <a:r>
              <a:rPr lang="en-GB" sz="2800" dirty="0" err="1">
                <a:solidFill>
                  <a:schemeClr val="tx1"/>
                </a:solidFill>
              </a:rPr>
              <a:t>महापुरुष</a:t>
            </a:r>
            <a:r>
              <a:rPr lang="en-GB" sz="2800" dirty="0">
                <a:solidFill>
                  <a:schemeClr val="tx1"/>
                </a:solidFill>
              </a:rPr>
              <a:t> </a:t>
            </a:r>
            <a:r>
              <a:rPr lang="en-GB" sz="2800" dirty="0" err="1">
                <a:solidFill>
                  <a:schemeClr val="tx1"/>
                </a:solidFill>
              </a:rPr>
              <a:t>थे</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इस</a:t>
            </a:r>
            <a:r>
              <a:rPr lang="en-GB" sz="2800" dirty="0" smtClean="0">
                <a:solidFill>
                  <a:schemeClr val="tx1"/>
                </a:solidFill>
              </a:rPr>
              <a:t> </a:t>
            </a:r>
            <a:r>
              <a:rPr lang="en-GB" sz="2800" dirty="0" err="1">
                <a:solidFill>
                  <a:schemeClr val="tx1"/>
                </a:solidFill>
              </a:rPr>
              <a:t>काल</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रचे</a:t>
            </a:r>
            <a:r>
              <a:rPr lang="en-GB" sz="2800" dirty="0">
                <a:solidFill>
                  <a:schemeClr val="tx1"/>
                </a:solidFill>
              </a:rPr>
              <a:t> </a:t>
            </a:r>
            <a:r>
              <a:rPr lang="en-GB" sz="2800" dirty="0" err="1">
                <a:solidFill>
                  <a:schemeClr val="tx1"/>
                </a:solidFill>
              </a:rPr>
              <a:t>गए</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इस</a:t>
            </a:r>
            <a:r>
              <a:rPr lang="en-GB" sz="2800" dirty="0">
                <a:solidFill>
                  <a:schemeClr val="tx1"/>
                </a:solidFill>
              </a:rPr>
              <a:t> </a:t>
            </a:r>
            <a:r>
              <a:rPr lang="en-GB" sz="2800" dirty="0" err="1">
                <a:solidFill>
                  <a:schemeClr val="tx1"/>
                </a:solidFill>
              </a:rPr>
              <a:t>प्रकार</a:t>
            </a:r>
            <a:r>
              <a:rPr lang="en-GB" sz="2800" dirty="0">
                <a:solidFill>
                  <a:schemeClr val="tx1"/>
                </a:solidFill>
              </a:rPr>
              <a:t> </a:t>
            </a:r>
            <a:r>
              <a:rPr lang="en-GB" sz="2800" dirty="0" err="1">
                <a:solidFill>
                  <a:schemeClr val="tx1"/>
                </a:solidFill>
              </a:rPr>
              <a:t>हैं</a:t>
            </a:r>
            <a:r>
              <a:rPr lang="en-GB" sz="2800" dirty="0">
                <a:solidFill>
                  <a:schemeClr val="tx1"/>
                </a:solidFill>
              </a:rPr>
              <a:t> </a:t>
            </a:r>
            <a:r>
              <a:rPr lang="en-GB" sz="2800" dirty="0" err="1">
                <a:solidFill>
                  <a:schemeClr val="tx1"/>
                </a:solidFill>
              </a:rPr>
              <a:t>जगन्नाथ</a:t>
            </a:r>
            <a:r>
              <a:rPr lang="en-GB" sz="2800" dirty="0">
                <a:solidFill>
                  <a:schemeClr val="tx1"/>
                </a:solidFill>
              </a:rPr>
              <a:t> </a:t>
            </a:r>
            <a:r>
              <a:rPr lang="en-GB" sz="2800" dirty="0" err="1">
                <a:solidFill>
                  <a:schemeClr val="tx1"/>
                </a:solidFill>
              </a:rPr>
              <a:t>चतुर्वेदी</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तुलसीदास</a:t>
            </a:r>
            <a:r>
              <a:rPr lang="en-GB" sz="2800" dirty="0">
                <a:solidFill>
                  <a:schemeClr val="tx1"/>
                </a:solidFill>
              </a:rPr>
              <a:t> ,</a:t>
            </a:r>
            <a:r>
              <a:rPr lang="en-GB" sz="2800" dirty="0" err="1">
                <a:solidFill>
                  <a:schemeClr val="tx1"/>
                </a:solidFill>
              </a:rPr>
              <a:t>वियोगी</a:t>
            </a:r>
            <a:r>
              <a:rPr lang="en-GB" sz="2800" dirty="0">
                <a:solidFill>
                  <a:schemeClr val="tx1"/>
                </a:solidFill>
              </a:rPr>
              <a:t> </a:t>
            </a:r>
            <a:r>
              <a:rPr lang="en-GB" sz="2800" dirty="0" err="1">
                <a:solidFill>
                  <a:schemeClr val="tx1"/>
                </a:solidFill>
              </a:rPr>
              <a:t>हरी</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प्रबुद्धयामुने</a:t>
            </a:r>
            <a:r>
              <a:rPr lang="en-GB" sz="2800" dirty="0">
                <a:solidFill>
                  <a:schemeClr val="tx1"/>
                </a:solidFill>
              </a:rPr>
              <a:t> ,</a:t>
            </a:r>
            <a:r>
              <a:rPr lang="en-GB" sz="2800" dirty="0" err="1">
                <a:solidFill>
                  <a:schemeClr val="tx1"/>
                </a:solidFill>
              </a:rPr>
              <a:t>मिश्र</a:t>
            </a:r>
            <a:r>
              <a:rPr lang="en-GB" sz="2800" dirty="0">
                <a:solidFill>
                  <a:schemeClr val="tx1"/>
                </a:solidFill>
              </a:rPr>
              <a:t> </a:t>
            </a:r>
            <a:r>
              <a:rPr lang="en-GB" sz="2800" dirty="0" err="1">
                <a:solidFill>
                  <a:schemeClr val="tx1"/>
                </a:solidFill>
              </a:rPr>
              <a:t>बंधू</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शिवाजी</a:t>
            </a:r>
            <a:r>
              <a:rPr lang="en-GB" sz="2800" dirty="0">
                <a:solidFill>
                  <a:schemeClr val="tx1"/>
                </a:solidFill>
              </a:rPr>
              <a:t> ,</a:t>
            </a:r>
            <a:r>
              <a:rPr lang="en-GB" sz="2800" dirty="0" err="1">
                <a:solidFill>
                  <a:schemeClr val="tx1"/>
                </a:solidFill>
              </a:rPr>
              <a:t>बद्री</a:t>
            </a:r>
            <a:r>
              <a:rPr lang="en-GB" sz="2800" dirty="0">
                <a:solidFill>
                  <a:schemeClr val="tx1"/>
                </a:solidFill>
              </a:rPr>
              <a:t> </a:t>
            </a:r>
            <a:r>
              <a:rPr lang="en-GB" sz="2800" dirty="0" err="1">
                <a:solidFill>
                  <a:schemeClr val="tx1"/>
                </a:solidFill>
              </a:rPr>
              <a:t>भट्ट</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कुरुवन</a:t>
            </a:r>
            <a:r>
              <a:rPr lang="en-GB" sz="2800" dirty="0">
                <a:solidFill>
                  <a:schemeClr val="tx1"/>
                </a:solidFill>
              </a:rPr>
              <a:t> </a:t>
            </a:r>
            <a:r>
              <a:rPr lang="en-GB" sz="2800" dirty="0" err="1">
                <a:solidFill>
                  <a:schemeClr val="tx1"/>
                </a:solidFill>
              </a:rPr>
              <a:t>दहन</a:t>
            </a:r>
            <a:r>
              <a:rPr lang="en-GB" sz="2800" dirty="0">
                <a:solidFill>
                  <a:schemeClr val="tx1"/>
                </a:solidFill>
              </a:rPr>
              <a:t> ,</a:t>
            </a:r>
            <a:r>
              <a:rPr lang="en-GB" sz="2800" dirty="0" err="1">
                <a:solidFill>
                  <a:schemeClr val="tx1"/>
                </a:solidFill>
              </a:rPr>
              <a:t>चन्द्रगुप्त</a:t>
            </a:r>
            <a:r>
              <a:rPr lang="en-GB" sz="2800" dirty="0">
                <a:solidFill>
                  <a:schemeClr val="tx1"/>
                </a:solidFill>
              </a:rPr>
              <a:t> </a:t>
            </a:r>
            <a:r>
              <a:rPr lang="en-GB" sz="2800" dirty="0" err="1">
                <a:solidFill>
                  <a:schemeClr val="tx1"/>
                </a:solidFill>
              </a:rPr>
              <a:t>तथा</a:t>
            </a:r>
            <a:r>
              <a:rPr lang="en-GB" sz="2800" dirty="0">
                <a:solidFill>
                  <a:schemeClr val="tx1"/>
                </a:solidFill>
              </a:rPr>
              <a:t> </a:t>
            </a:r>
            <a:r>
              <a:rPr lang="en-GB" sz="2800" dirty="0" err="1">
                <a:solidFill>
                  <a:schemeClr val="tx1"/>
                </a:solidFill>
              </a:rPr>
              <a:t>दुर्गावती</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माधव</a:t>
            </a:r>
            <a:r>
              <a:rPr lang="en-GB" sz="2800" dirty="0">
                <a:solidFill>
                  <a:schemeClr val="tx1"/>
                </a:solidFill>
              </a:rPr>
              <a:t> </a:t>
            </a:r>
            <a:r>
              <a:rPr lang="en-GB" sz="2800" dirty="0" err="1">
                <a:solidFill>
                  <a:schemeClr val="tx1"/>
                </a:solidFill>
              </a:rPr>
              <a:t>शुक्ल</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महाभारत</a:t>
            </a:r>
            <a:r>
              <a:rPr lang="en-GB" sz="2800" dirty="0">
                <a:solidFill>
                  <a:schemeClr val="tx1"/>
                </a:solidFill>
              </a:rPr>
              <a:t> ,</a:t>
            </a:r>
            <a:r>
              <a:rPr lang="en-GB" sz="2800" dirty="0" err="1">
                <a:solidFill>
                  <a:schemeClr val="tx1"/>
                </a:solidFill>
              </a:rPr>
              <a:t>आनंद</a:t>
            </a:r>
            <a:r>
              <a:rPr lang="en-GB" sz="2800" dirty="0">
                <a:solidFill>
                  <a:schemeClr val="tx1"/>
                </a:solidFill>
              </a:rPr>
              <a:t> </a:t>
            </a:r>
            <a:r>
              <a:rPr lang="en-GB" sz="2800" dirty="0" err="1">
                <a:solidFill>
                  <a:schemeClr val="tx1"/>
                </a:solidFill>
              </a:rPr>
              <a:t>प्रसाद</a:t>
            </a:r>
            <a:r>
              <a:rPr lang="en-GB" sz="2800" dirty="0">
                <a:solidFill>
                  <a:schemeClr val="tx1"/>
                </a:solidFill>
              </a:rPr>
              <a:t> </a:t>
            </a:r>
            <a:r>
              <a:rPr lang="en-GB" sz="2800" dirty="0" err="1">
                <a:solidFill>
                  <a:schemeClr val="tx1"/>
                </a:solidFill>
              </a:rPr>
              <a:t>खत्री</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संसार</a:t>
            </a:r>
            <a:r>
              <a:rPr lang="en-GB" sz="2800" dirty="0">
                <a:solidFill>
                  <a:schemeClr val="tx1"/>
                </a:solidFill>
              </a:rPr>
              <a:t> </a:t>
            </a:r>
            <a:r>
              <a:rPr lang="en-GB" sz="2800" dirty="0" err="1">
                <a:solidFill>
                  <a:schemeClr val="tx1"/>
                </a:solidFill>
              </a:rPr>
              <a:t>स्वप्न</a:t>
            </a:r>
            <a:r>
              <a:rPr lang="en-GB" sz="2800" dirty="0">
                <a:solidFill>
                  <a:schemeClr val="tx1"/>
                </a:solidFill>
              </a:rPr>
              <a:t> ,</a:t>
            </a:r>
            <a:r>
              <a:rPr lang="en-GB" sz="2800" dirty="0" err="1">
                <a:solidFill>
                  <a:schemeClr val="tx1"/>
                </a:solidFill>
              </a:rPr>
              <a:t>मैथिली</a:t>
            </a:r>
            <a:r>
              <a:rPr lang="en-GB" sz="2800" dirty="0">
                <a:solidFill>
                  <a:schemeClr val="tx1"/>
                </a:solidFill>
              </a:rPr>
              <a:t> </a:t>
            </a:r>
            <a:r>
              <a:rPr lang="en-GB" sz="2800" dirty="0" err="1">
                <a:solidFill>
                  <a:schemeClr val="tx1"/>
                </a:solidFill>
              </a:rPr>
              <a:t>शरण</a:t>
            </a:r>
            <a:r>
              <a:rPr lang="en-GB" sz="2800" dirty="0">
                <a:solidFill>
                  <a:schemeClr val="tx1"/>
                </a:solidFill>
              </a:rPr>
              <a:t> </a:t>
            </a:r>
            <a:r>
              <a:rPr lang="en-GB" sz="2800" dirty="0" err="1">
                <a:solidFill>
                  <a:schemeClr val="tx1"/>
                </a:solidFill>
              </a:rPr>
              <a:t>गुप्त</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चंद्रहास</a:t>
            </a:r>
            <a:r>
              <a:rPr lang="en-GB" sz="2800" dirty="0">
                <a:solidFill>
                  <a:schemeClr val="tx1"/>
                </a:solidFill>
              </a:rPr>
              <a:t> </a:t>
            </a:r>
            <a:r>
              <a:rPr lang="en-GB" sz="2800" dirty="0" err="1">
                <a:solidFill>
                  <a:schemeClr val="tx1"/>
                </a:solidFill>
              </a:rPr>
              <a:t>आदि</a:t>
            </a:r>
            <a:r>
              <a:rPr lang="en-GB" sz="2800" dirty="0">
                <a:solidFill>
                  <a:schemeClr val="tx1"/>
                </a:solidFill>
              </a:rPr>
              <a:t> </a:t>
            </a:r>
            <a:r>
              <a:rPr lang="en-GB" sz="2800" dirty="0" smtClean="0">
                <a:solidFill>
                  <a:schemeClr val="tx1"/>
                </a:solidFill>
              </a:rPr>
              <a:t>।</a:t>
            </a:r>
            <a:r>
              <a:rPr lang="en-GB" sz="2800" dirty="0" err="1" smtClean="0">
                <a:solidFill>
                  <a:schemeClr val="tx1"/>
                </a:solidFill>
              </a:rPr>
              <a:t>मौलिक</a:t>
            </a:r>
            <a:r>
              <a:rPr lang="en-GB" sz="2800" dirty="0" smtClean="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अभाव</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भी</a:t>
            </a:r>
            <a:r>
              <a:rPr lang="en-GB" sz="2800" dirty="0">
                <a:solidFill>
                  <a:schemeClr val="tx1"/>
                </a:solidFill>
              </a:rPr>
              <a:t> </a:t>
            </a:r>
            <a:r>
              <a:rPr lang="en-GB" sz="2800" dirty="0" err="1">
                <a:solidFill>
                  <a:schemeClr val="tx1"/>
                </a:solidFill>
              </a:rPr>
              <a:t>इस</a:t>
            </a:r>
            <a:r>
              <a:rPr lang="en-GB" sz="2800" dirty="0">
                <a:solidFill>
                  <a:schemeClr val="tx1"/>
                </a:solidFill>
              </a:rPr>
              <a:t> </a:t>
            </a:r>
            <a:r>
              <a:rPr lang="en-GB" sz="2800" dirty="0" err="1">
                <a:solidFill>
                  <a:schemeClr val="tx1"/>
                </a:solidFill>
              </a:rPr>
              <a:t>युग</a:t>
            </a:r>
            <a:r>
              <a:rPr lang="en-GB" sz="2800" dirty="0">
                <a:solidFill>
                  <a:schemeClr val="tx1"/>
                </a:solidFill>
              </a:rPr>
              <a:t> </a:t>
            </a:r>
            <a:r>
              <a:rPr lang="en-GB" sz="2800" dirty="0" err="1">
                <a:solidFill>
                  <a:schemeClr val="tx1"/>
                </a:solidFill>
              </a:rPr>
              <a:t>में</a:t>
            </a:r>
            <a:r>
              <a:rPr lang="en-GB" sz="2800" dirty="0">
                <a:solidFill>
                  <a:schemeClr val="tx1"/>
                </a:solidFill>
              </a:rPr>
              <a:t> </a:t>
            </a:r>
            <a:r>
              <a:rPr lang="en-GB" sz="2800" dirty="0" err="1">
                <a:solidFill>
                  <a:schemeClr val="tx1"/>
                </a:solidFill>
              </a:rPr>
              <a:t>अनेक</a:t>
            </a:r>
            <a:r>
              <a:rPr lang="en-GB" sz="2800" dirty="0">
                <a:solidFill>
                  <a:schemeClr val="tx1"/>
                </a:solidFill>
              </a:rPr>
              <a:t> </a:t>
            </a:r>
            <a:r>
              <a:rPr lang="en-GB" sz="2800" dirty="0" err="1">
                <a:solidFill>
                  <a:schemeClr val="tx1"/>
                </a:solidFill>
              </a:rPr>
              <a:t>नाटकों</a:t>
            </a:r>
            <a:r>
              <a:rPr lang="en-GB" sz="2800" dirty="0">
                <a:solidFill>
                  <a:schemeClr val="tx1"/>
                </a:solidFill>
              </a:rPr>
              <a:t> </a:t>
            </a:r>
            <a:r>
              <a:rPr lang="en-GB" sz="2800" dirty="0" err="1">
                <a:solidFill>
                  <a:schemeClr val="tx1"/>
                </a:solidFill>
              </a:rPr>
              <a:t>का</a:t>
            </a:r>
            <a:r>
              <a:rPr lang="en-GB" sz="2800" dirty="0">
                <a:solidFill>
                  <a:schemeClr val="tx1"/>
                </a:solidFill>
              </a:rPr>
              <a:t> </a:t>
            </a:r>
            <a:r>
              <a:rPr lang="en-GB" sz="2800" dirty="0" err="1">
                <a:solidFill>
                  <a:schemeClr val="tx1"/>
                </a:solidFill>
              </a:rPr>
              <a:t>अनुवाद</a:t>
            </a:r>
            <a:r>
              <a:rPr lang="en-GB" sz="2800" dirty="0">
                <a:solidFill>
                  <a:schemeClr val="tx1"/>
                </a:solidFill>
              </a:rPr>
              <a:t> </a:t>
            </a:r>
            <a:r>
              <a:rPr lang="en-GB" sz="2800" dirty="0" err="1">
                <a:solidFill>
                  <a:schemeClr val="tx1"/>
                </a:solidFill>
              </a:rPr>
              <a:t>हुआ</a:t>
            </a:r>
            <a:r>
              <a:rPr lang="en-GB" sz="2800" dirty="0">
                <a:solidFill>
                  <a:schemeClr val="tx1"/>
                </a:solidFill>
              </a:rPr>
              <a:t> </a:t>
            </a:r>
            <a:r>
              <a:rPr lang="en-GB" sz="2800" dirty="0" err="1">
                <a:solidFill>
                  <a:schemeClr val="tx1"/>
                </a:solidFill>
              </a:rPr>
              <a:t>है</a:t>
            </a:r>
            <a:r>
              <a:rPr lang="en-GB" sz="2800" dirty="0">
                <a:solidFill>
                  <a:schemeClr val="tx1"/>
                </a:solidFill>
              </a:rPr>
              <a:t> </a:t>
            </a:r>
            <a:r>
              <a:rPr lang="en-GB" sz="2800" dirty="0" smtClean="0">
                <a:solidFill>
                  <a:schemeClr val="tx1"/>
                </a:solidFill>
              </a:rPr>
              <a:t>।</a:t>
            </a:r>
            <a:r>
              <a:rPr lang="en-GB" sz="2800" dirty="0">
                <a:solidFill>
                  <a:schemeClr val="tx1"/>
                </a:solidFill>
              </a:rPr>
              <a:t> </a:t>
            </a:r>
          </a:p>
          <a:p>
            <a:endParaRPr lang="en-GB" dirty="0"/>
          </a:p>
        </p:txBody>
      </p:sp>
    </p:spTree>
    <p:extLst>
      <p:ext uri="{BB962C8B-B14F-4D97-AF65-F5344CB8AC3E}">
        <p14:creationId xmlns:p14="http://schemas.microsoft.com/office/powerpoint/2010/main" val="17893901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rot="2308045">
            <a:off x="3539051" y="2967335"/>
            <a:ext cx="5113900" cy="1569660"/>
          </a:xfrm>
          <a:prstGeom prst="rect">
            <a:avLst/>
          </a:prstGeom>
          <a:noFill/>
        </p:spPr>
        <p:txBody>
          <a:bodyPr wrap="none" lIns="91440" tIns="45720" rIns="91440" bIns="45720">
            <a:spAutoFit/>
          </a:bodyPr>
          <a:lstStyle/>
          <a:p>
            <a:pPr algn="ctr"/>
            <a:r>
              <a:rPr lang="en-GB" sz="9600" b="1" dirty="0" err="1">
                <a:ln w="12700">
                  <a:solidFill>
                    <a:schemeClr val="accent5"/>
                  </a:solidFill>
                  <a:prstDash val="solid"/>
                </a:ln>
                <a:pattFill prst="ltDnDiag">
                  <a:fgClr>
                    <a:schemeClr val="accent5">
                      <a:lumMod val="60000"/>
                      <a:lumOff val="40000"/>
                    </a:schemeClr>
                  </a:fgClr>
                  <a:bgClr>
                    <a:schemeClr val="bg1"/>
                  </a:bgClr>
                </a:pattFill>
              </a:rPr>
              <a:t>प्रसाद</a:t>
            </a:r>
            <a:r>
              <a:rPr lang="en-GB" sz="9600" b="1" dirty="0">
                <a:ln w="12700">
                  <a:solidFill>
                    <a:schemeClr val="accent5"/>
                  </a:solidFill>
                  <a:prstDash val="solid"/>
                </a:ln>
                <a:pattFill prst="ltDnDiag">
                  <a:fgClr>
                    <a:schemeClr val="accent5">
                      <a:lumMod val="60000"/>
                      <a:lumOff val="40000"/>
                    </a:schemeClr>
                  </a:fgClr>
                  <a:bgClr>
                    <a:schemeClr val="bg1"/>
                  </a:bgClr>
                </a:pattFill>
              </a:rPr>
              <a:t> </a:t>
            </a:r>
            <a:r>
              <a:rPr lang="en-GB" sz="9600" b="1" dirty="0" err="1">
                <a:ln w="12700">
                  <a:solidFill>
                    <a:schemeClr val="accent5"/>
                  </a:solidFill>
                  <a:prstDash val="solid"/>
                </a:ln>
                <a:pattFill prst="ltDnDiag">
                  <a:fgClr>
                    <a:schemeClr val="accent5">
                      <a:lumMod val="60000"/>
                      <a:lumOff val="40000"/>
                    </a:schemeClr>
                  </a:fgClr>
                  <a:bgClr>
                    <a:schemeClr val="bg1"/>
                  </a:bgClr>
                </a:pattFill>
              </a:rPr>
              <a:t>युग</a:t>
            </a:r>
            <a:endParaRPr lang="en-US" sz="9600" b="1" dirty="0">
              <a:ln w="12700">
                <a:solidFill>
                  <a:schemeClr val="accent5"/>
                </a:solidFill>
                <a:prstDash val="solid"/>
              </a:ln>
              <a:pattFill prst="ltDnDiag">
                <a:fgClr>
                  <a:schemeClr val="accent5">
                    <a:lumMod val="60000"/>
                    <a:lumOff val="40000"/>
                  </a:schemeClr>
                </a:fgClr>
                <a:bgClr>
                  <a:schemeClr val="bg1"/>
                </a:bgClr>
              </a:pattFill>
            </a:endParaRPr>
          </a:p>
        </p:txBody>
      </p:sp>
    </p:spTree>
    <p:extLst>
      <p:ext uri="{BB962C8B-B14F-4D97-AF65-F5344CB8AC3E}">
        <p14:creationId xmlns:p14="http://schemas.microsoft.com/office/powerpoint/2010/main" val="126114459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34</TotalTime>
  <Words>505</Words>
  <Application>Microsoft Office PowerPoint</Application>
  <PresentationFormat>Widescreen</PresentationFormat>
  <Paragraphs>36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Century Gothic</vt:lpstr>
      <vt:lpstr>inherit</vt:lpstr>
      <vt:lpstr>Mangal</vt:lpstr>
      <vt:lpstr>Wingdings 3</vt:lpstr>
      <vt:lpstr>Slice</vt:lpstr>
      <vt:lpstr> </vt:lpstr>
      <vt:lpstr>हिंदी नाटक:उद्भव और विकास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Windows User</dc:creator>
  <cp:lastModifiedBy>Windows User</cp:lastModifiedBy>
  <cp:revision>9</cp:revision>
  <dcterms:created xsi:type="dcterms:W3CDTF">2020-04-03T11:51:06Z</dcterms:created>
  <dcterms:modified xsi:type="dcterms:W3CDTF">2020-04-03T12:25:31Z</dcterms:modified>
</cp:coreProperties>
</file>