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991757"/>
            <a:ext cx="9144000" cy="4874486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00172" y="0"/>
            <a:ext cx="8343655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94279" y="0"/>
            <a:ext cx="6555442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568763"/>
            <a:ext cx="9144000" cy="5720473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053309"/>
            <a:ext cx="9144000" cy="4751381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490371"/>
            <a:ext cx="9144000" cy="1877258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CPH1937</dc:creator>
  <dcterms:created xsi:type="dcterms:W3CDTF">2015-05-11T22:30:45Z</dcterms:created>
  <dcterms:modified xsi:type="dcterms:W3CDTF">2020-04-03T06:32:08Z</dcterms:modified>
</cp:coreProperties>
</file>