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3" r:id="rId3"/>
    <p:sldId id="265" r:id="rId4"/>
    <p:sldId id="266" r:id="rId5"/>
    <p:sldId id="267" r:id="rId6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tableStyles" Target="tableStyle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066800" y="1449257"/>
            <a:ext cx="7010399" cy="3959485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400951"/>
            <a:ext cx="9144000" cy="6056098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1861518"/>
            <a:ext cx="9144000" cy="3134963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996950" y="2572381"/>
            <a:ext cx="7150100" cy="1713238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CPH1937</dc:creator>
  <dcterms:created xsi:type="dcterms:W3CDTF">2015-05-11T22:30:45Z</dcterms:created>
  <dcterms:modified xsi:type="dcterms:W3CDTF">2020-04-03T06:47:34Z</dcterms:modified>
</cp:coreProperties>
</file>