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heme/themeOverride1.xml" ContentType="application/vnd.openxmlformats-officedocument.themeOverr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5" r:id="rId1"/>
  </p:sldMasterIdLst>
  <p:notesMasterIdLst>
    <p:notesMasterId r:id="rId2"/>
  </p:notesMasterIdLst>
  <p:sldIdLst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88" d="100"/>
          <a:sy n="88" d="100"/>
        </p:scale>
        <p:origin x="336" y="96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32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6" name=""/>
          <p:cNvSpPr>
            <a:spLocks noGrp="1"/>
          </p:cNvSpPr>
          <p:nvPr>
            <p:ph type="body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07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algn="l" indent="0" marL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6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4CAE066-F0A6-4C1B-B6BB-3FEE8E1B7437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10486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610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ah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b="0" cap="none" sz="48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8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4CAE066-F0A6-4C1B-B6BB-3FEE8E1B7437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10487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70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0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b="0" cap="none" sz="48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5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indent="0" marL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2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4CAE066-F0A6-4C1B-B6BB-3FEE8E1B7437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10486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655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5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  <p:sp>
        <p:nvSpPr>
          <p:cNvPr id="1048657" name="TextBox 13"/>
          <p:cNvSpPr txBox="1"/>
          <p:nvPr/>
        </p:nvSpPr>
        <p:spPr>
          <a:xfrm>
            <a:off x="2467652" y="648005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58" name="TextBox 14"/>
          <p:cNvSpPr txBox="1"/>
          <p:nvPr/>
        </p:nvSpPr>
        <p:spPr>
          <a:xfrm>
            <a:off x="11114852" y="2905306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b="0" sz="48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2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anchor="t" bIns="45720" lIns="91440" rIns="91440" rtlCol="0" tIns="45720" vert="horz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indent="0" lvl="0" marL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4869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4CAE066-F0A6-4C1B-B6BB-3FEE8E1B7437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104869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695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9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b="0" cap="none" sz="48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2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indent="0" marL="0">
              <a:buFontTx/>
              <a:buNone/>
              <a:defRPr sz="2400">
                <a:solidFill>
                  <a:schemeClr val="accent1"/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3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anchor="t" bIns="45720" lIns="91440" rIns="91440" rtlCol="0" tIns="45720" vert="horz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indent="0" lvl="0" marL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4CAE066-F0A6-4C1B-B6BB-3FEE8E1B7437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646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4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  <p:sp>
        <p:nvSpPr>
          <p:cNvPr id="1048648" name="TextBox 16"/>
          <p:cNvSpPr txBox="1"/>
          <p:nvPr/>
        </p:nvSpPr>
        <p:spPr>
          <a:xfrm>
            <a:off x="2467652" y="648005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49" name="TextBox 17"/>
          <p:cNvSpPr txBox="1"/>
          <p:nvPr/>
        </p:nvSpPr>
        <p:spPr>
          <a:xfrm>
            <a:off x="11114852" y="2905306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b="0" sz="48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indent="0" marL="0">
              <a:buFontTx/>
              <a:buNone/>
              <a:defRPr sz="2400">
                <a:solidFill>
                  <a:schemeClr val="accent1"/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12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anchor="t" bIns="45720" lIns="91440" rIns="91440" rtlCol="0" tIns="45720" vert="horz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indent="0" lvl="0" marL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487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4CAE066-F0A6-4C1B-B6BB-3FEE8E1B7437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10487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715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1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6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t"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6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4CAE066-F0A6-4C1B-B6BB-3FEE8E1B7437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104866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67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4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anchor="ctr" vert="eaVert"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2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4CAE066-F0A6-4C1B-B6BB-3FEE8E1B7437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10487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72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20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4CAE066-F0A6-4C1B-B6BB-3FEE8E1B7437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10486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623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b="0" cap="none" sz="40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7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algn="l" indent="0" marL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4CAE066-F0A6-4C1B-B6BB-3FEE8E1B7437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10486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676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7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Title 7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04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05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0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4CAE066-F0A6-4C1B-B6BB-3FEE8E1B7437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104870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70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0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Title 9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79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0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8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2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8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4CAE066-F0A6-4C1B-B6BB-3FEE8E1B7437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104868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685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8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3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4CAE066-F0A6-4C1B-B6BB-3FEE8E1B7437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104863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63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4CAE066-F0A6-4C1B-B6BB-3FEE8E1B7437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104868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68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9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7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b="0" sz="20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18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19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2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4CAE066-F0A6-4C1B-B6BB-3FEE8E1B7437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104872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72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7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b="0" sz="2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6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  <p:sp>
        <p:nvSpPr>
          <p:cNvPr id="1048661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indent="0" marL="0">
              <a:buNone/>
              <a:defRPr sz="12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4CAE066-F0A6-4C1B-B6BB-3FEE8E1B7437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104866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GB"/>
          </a:p>
        </p:txBody>
      </p:sp>
      <p:sp>
        <p:nvSpPr>
          <p:cNvPr id="1048664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4866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1048576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ah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77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ah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78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ah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79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ah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0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ah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1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ah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2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ah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3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ah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4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ah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5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ah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6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ah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48587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ah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2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048588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ah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89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ah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0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ah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1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ah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2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ah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3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ah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4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ah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5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ah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6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ah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7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ah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8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ah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8599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ah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48600" name="Rectangle 6"/>
          <p:cNvSpPr/>
          <p:nvPr/>
        </p:nvSpPr>
        <p:spPr>
          <a:xfrm>
            <a:off x="0" y="0"/>
            <a:ext cx="182880" cy="6858000"/>
          </a:xfrm>
          <a:prstGeom prst="rect"/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8601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/>
        </p:spPr>
        <p:txBody>
          <a:bodyPr anchor="t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02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03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AE066-F0A6-4C1B-B6BB-3FEE8E1B7437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104860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4860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eaLnBrk="1" hangingPunct="1" latinLnBrk="0" rtl="0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eaLnBrk="1" hangingPunct="1" indent="-342900" latinLnBrk="0" marL="3429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algn="l" defTabSz="457200" eaLnBrk="1" hangingPunct="1" indent="-285750" latinLnBrk="0" marL="74295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algn="l" defTabSz="457200" eaLnBrk="1" hangingPunct="1" indent="-228600" latinLnBrk="0" marL="11430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algn="l" defTabSz="457200" eaLnBrk="1" hangingPunct="1" indent="-228600" latinLnBrk="0" marL="16002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algn="l" defTabSz="457200" eaLnBrk="1" hangingPunct="1" indent="-228600" latinLnBrk="0" marL="20574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algn="l" defTabSz="457200" eaLnBrk="1" hangingPunct="1" indent="-228600" latinLnBrk="0" marL="25146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ctrTitle"/>
          </p:nvPr>
        </p:nvSpPr>
        <p:spPr>
          <a:xfrm>
            <a:off x="2500313" y="863600"/>
            <a:ext cx="8915399" cy="5200316"/>
          </a:xfrm>
        </p:spPr>
        <p:txBody>
          <a:bodyPr>
            <a:normAutofit fontScale="90000"/>
          </a:bodyPr>
          <a:p>
            <a:pPr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b="1" dirty="0" lang="hi-IN">
                <a:solidFill>
                  <a:srgbClr val="222222"/>
                </a:solidFill>
                <a:latin typeface="inherit"/>
              </a:rPr>
              <a:t>आई</a:t>
            </a:r>
            <a:r>
              <a:rPr b="1" dirty="0" lang="en-US">
                <a:solidFill>
                  <a:srgbClr val="222222"/>
                </a:solidFill>
                <a:latin typeface="inherit"/>
              </a:rPr>
              <a:t>.</a:t>
            </a:r>
            <a:r>
              <a:rPr b="1" dirty="0" lang="hi-IN">
                <a:solidFill>
                  <a:srgbClr val="222222"/>
                </a:solidFill>
                <a:latin typeface="inherit"/>
              </a:rPr>
              <a:t>बी</a:t>
            </a:r>
            <a:r>
              <a:rPr b="1" dirty="0" lang="en-US" smtClean="0">
                <a:solidFill>
                  <a:srgbClr val="222222"/>
                </a:solidFill>
                <a:latin typeface="inherit"/>
              </a:rPr>
              <a:t>. (</a:t>
            </a:r>
            <a:r>
              <a:rPr b="1" dirty="0" lang="hi-IN">
                <a:solidFill>
                  <a:srgbClr val="222222"/>
                </a:solidFill>
                <a:latin typeface="inherit"/>
              </a:rPr>
              <a:t>पी</a:t>
            </a:r>
            <a:r>
              <a:rPr b="1" dirty="0" lang="en-US">
                <a:solidFill>
                  <a:srgbClr val="222222"/>
                </a:solidFill>
                <a:latin typeface="inherit"/>
              </a:rPr>
              <a:t>.</a:t>
            </a:r>
            <a:r>
              <a:rPr b="1" dirty="0" lang="hi-IN" smtClean="0">
                <a:solidFill>
                  <a:srgbClr val="222222"/>
                </a:solidFill>
                <a:latin typeface="inherit"/>
              </a:rPr>
              <a:t>जी</a:t>
            </a:r>
            <a:r>
              <a:rPr b="1" dirty="0" lang="en-GB" smtClean="0">
                <a:solidFill>
                  <a:srgbClr val="222222"/>
                </a:solidFill>
                <a:latin typeface="inherit"/>
              </a:rPr>
              <a:t>.)</a:t>
            </a:r>
            <a:r>
              <a:rPr b="1" dirty="0" lang="en-US" smtClean="0">
                <a:solidFill>
                  <a:srgbClr val="222222"/>
                </a:solidFill>
                <a:latin typeface="inherit"/>
              </a:rPr>
              <a:t> </a:t>
            </a:r>
            <a:r>
              <a:rPr b="1" dirty="0" lang="hi-IN" smtClean="0">
                <a:solidFill>
                  <a:srgbClr val="222222"/>
                </a:solidFill>
                <a:latin typeface="inherit"/>
              </a:rPr>
              <a:t>कॉलेज</a:t>
            </a:r>
            <a:r>
              <a:rPr b="1" dirty="0" lang="en-GB" smtClean="0">
                <a:solidFill>
                  <a:srgbClr val="222222"/>
                </a:solidFill>
                <a:latin typeface="inherit"/>
              </a:rPr>
              <a:t> </a:t>
            </a:r>
            <a:br>
              <a:rPr b="1" dirty="0" lang="en-GB" smtClean="0">
                <a:solidFill>
                  <a:srgbClr val="222222"/>
                </a:solidFill>
                <a:latin typeface="inherit"/>
              </a:rPr>
            </a:br>
            <a:r>
              <a:rPr b="1" dirty="0" lang="hi-IN" smtClean="0">
                <a:solidFill>
                  <a:srgbClr val="222222"/>
                </a:solidFill>
                <a:latin typeface="inherit"/>
              </a:rPr>
              <a:t>पानीपत</a:t>
            </a:r>
            <a:r>
              <a:rPr b="1" dirty="0" lang="en-GB" smtClean="0">
                <a:solidFill>
                  <a:srgbClr val="222222"/>
                </a:solidFill>
                <a:latin typeface="inherit"/>
              </a:rPr>
              <a:t/>
            </a:r>
            <a:br>
              <a:rPr b="1" dirty="0" lang="en-GB" smtClean="0">
                <a:solidFill>
                  <a:srgbClr val="222222"/>
                </a:solidFill>
                <a:latin typeface="inherit"/>
              </a:rPr>
            </a:br>
            <a:r>
              <a:rPr b="1" dirty="0" lang="en-GB">
                <a:solidFill>
                  <a:srgbClr val="222222"/>
                </a:solidFill>
                <a:latin typeface="inherit"/>
              </a:rPr>
              <a:t/>
            </a:r>
            <a:br>
              <a:rPr b="1" dirty="0" lang="en-GB">
                <a:solidFill>
                  <a:srgbClr val="222222"/>
                </a:solidFill>
                <a:latin typeface="inherit"/>
              </a:rPr>
            </a:br>
            <a:r>
              <a:rPr b="1" dirty="0" sz="3600" lang="hi-IN" smtClean="0">
                <a:solidFill>
                  <a:srgbClr val="222222"/>
                </a:solidFill>
                <a:latin typeface="inherit"/>
              </a:rPr>
              <a:t>कक्षा </a:t>
            </a:r>
            <a:r>
              <a:rPr b="1" dirty="0" sz="3600" lang="en-GB" smtClean="0">
                <a:solidFill>
                  <a:srgbClr val="222222"/>
                </a:solidFill>
                <a:latin typeface="inherit"/>
              </a:rPr>
              <a:t>– </a:t>
            </a:r>
            <a:r>
              <a:rPr b="1" dirty="0" sz="3600" lang="hi-IN" smtClean="0">
                <a:solidFill>
                  <a:srgbClr val="222222"/>
                </a:solidFill>
                <a:latin typeface="inherit"/>
              </a:rPr>
              <a:t>बी</a:t>
            </a:r>
            <a:r>
              <a:rPr b="1" dirty="0" sz="3600" lang="en-GB" smtClean="0">
                <a:solidFill>
                  <a:srgbClr val="222222"/>
                </a:solidFill>
                <a:latin typeface="inherit"/>
              </a:rPr>
              <a:t>.</a:t>
            </a:r>
            <a:r>
              <a:rPr b="1" dirty="0" sz="3600" lang="hi-IN" smtClean="0">
                <a:solidFill>
                  <a:srgbClr val="222222"/>
                </a:solidFill>
                <a:latin typeface="inherit"/>
              </a:rPr>
              <a:t> </a:t>
            </a:r>
            <a:r>
              <a:rPr b="1" dirty="0" sz="3600" lang="hi-IN"/>
              <a:t>ए</a:t>
            </a:r>
            <a:r>
              <a:rPr b="1" dirty="0" sz="3600" lang="en-GB" smtClean="0">
                <a:solidFill>
                  <a:srgbClr val="222222"/>
                </a:solidFill>
                <a:latin typeface="inherit"/>
              </a:rPr>
              <a:t>.</a:t>
            </a:r>
            <a:r>
              <a:rPr b="1" dirty="0" sz="3600" lang="hi-IN" smtClean="0">
                <a:solidFill>
                  <a:srgbClr val="222222"/>
                </a:solidFill>
                <a:latin typeface="inherit"/>
              </a:rPr>
              <a:t> </a:t>
            </a:r>
            <a:r>
              <a:rPr b="1" dirty="0" sz="3600" lang="en-GB" smtClean="0">
                <a:solidFill>
                  <a:srgbClr val="222222"/>
                </a:solidFill>
                <a:latin typeface="inherit"/>
              </a:rPr>
              <a:t>(</a:t>
            </a:r>
            <a:r>
              <a:rPr b="1" dirty="0" sz="3600" lang="hi-IN" smtClean="0">
                <a:solidFill>
                  <a:srgbClr val="222222"/>
                </a:solidFill>
                <a:latin typeface="inherit"/>
              </a:rPr>
              <a:t>तृतीय वर्ष</a:t>
            </a:r>
            <a:r>
              <a:rPr b="1" dirty="0" sz="3600" lang="en-GB" smtClean="0">
                <a:solidFill>
                  <a:srgbClr val="222222"/>
                </a:solidFill>
                <a:latin typeface="inherit"/>
              </a:rPr>
              <a:t>)</a:t>
            </a:r>
            <a:br>
              <a:rPr b="1" dirty="0" sz="3600" lang="en-GB" smtClean="0">
                <a:solidFill>
                  <a:srgbClr val="222222"/>
                </a:solidFill>
                <a:latin typeface="inherit"/>
              </a:rPr>
            </a:br>
            <a:r>
              <a:rPr b="1" dirty="0" sz="3600" lang="hi-IN">
                <a:solidFill>
                  <a:srgbClr val="222222"/>
                </a:solidFill>
                <a:latin typeface="inherit"/>
              </a:rPr>
              <a:t>विषय - </a:t>
            </a:r>
            <a:r>
              <a:rPr b="1" dirty="0" sz="3600" lang="hi-IN"/>
              <a:t>हरियाणवी कहानी की परंपरा एवं विकास</a:t>
            </a:r>
            <a:endParaRPr b="1" dirty="0" lang="en-US">
              <a:solidFill>
                <a:srgbClr val="222222"/>
              </a:solidFill>
              <a:latin typeface="inherit"/>
            </a:endParaRPr>
          </a:p>
        </p:txBody>
      </p:sp>
      <p:sp>
        <p:nvSpPr>
          <p:cNvPr id="1048613" name="Rectangle 2"/>
          <p:cNvSpPr>
            <a:spLocks noChangeArrowheads="1"/>
          </p:cNvSpPr>
          <p:nvPr/>
        </p:nvSpPr>
        <p:spPr bwMode="auto">
          <a:xfrm>
            <a:off x="0" y="144597"/>
            <a:ext cx="46488" cy="168005"/>
          </a:xfrm>
          <a:prstGeom prst="rect"/>
          <a:solidFill>
            <a:srgbClr val="F8F9FA"/>
          </a:solidFill>
          <a:ln>
            <a:noFill/>
          </a:ln>
          <a:effectLst/>
        </p:spPr>
        <p:txBody>
          <a:bodyPr anchor="ctr" anchorCtr="0" bIns="-15870" compatLnSpc="1" lIns="0" numCol="1" rIns="0" tIns="-15870" vert="horz" wrap="none">
            <a:prstTxWarp prst="textNoShape"/>
            <a:spAutoFit/>
          </a:bodyPr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baseline="0" b="0" cap="none" dirty="0" sz="1300" i="0" kumimoji="0" lang="hi-IN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cs typeface="Mangal"/>
              </a:rPr>
              <a:t> </a:t>
            </a:r>
            <a:endParaRPr baseline="0" b="0" cap="none" dirty="0" sz="1800" i="0" kumimoji="0" lang="en-US" normalizeH="0" strike="noStrike" u="none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ctrTitle"/>
          </p:nvPr>
        </p:nvSpPr>
        <p:spPr>
          <a:xfrm>
            <a:off x="2500313" y="863600"/>
            <a:ext cx="8915399" cy="5284537"/>
          </a:xfrm>
        </p:spPr>
        <p:txBody>
          <a:bodyPr anchor="t">
            <a:noAutofit/>
          </a:bodyPr>
          <a:p>
            <a:pPr>
              <a:lnSpc>
                <a:spcPct val="150000"/>
              </a:lnSpc>
            </a:pPr>
            <a:r>
              <a:rPr b="1" dirty="0" sz="4400" lang="hi-IN" u="sng"/>
              <a:t>हार्दिक धन्यवाद</a:t>
            </a:r>
            <a:r>
              <a:rPr b="1" dirty="0" sz="4400" lang="hi-IN" u="sng" smtClean="0"/>
              <a:t>:</a:t>
            </a:r>
            <a:r>
              <a:rPr b="1" dirty="0" sz="4400" lang="en-GB" u="sng" smtClean="0"/>
              <a:t/>
            </a:r>
            <a:br>
              <a:rPr b="1" dirty="0" sz="4400" lang="en-GB" u="sng" smtClean="0"/>
            </a:br>
            <a:r>
              <a:rPr b="1" dirty="0" sz="3200" lang="hi-IN"/>
              <a:t/>
            </a:r>
            <a:br>
              <a:rPr b="1" dirty="0" sz="3200" lang="hi-IN"/>
            </a:br>
            <a:r>
              <a:rPr b="1" dirty="0" sz="3600" lang="hi-IN"/>
              <a:t>डॉ  अजय कुमार गर्ग </a:t>
            </a:r>
            <a:r>
              <a:rPr b="1" dirty="0" sz="3600" lang="en-GB" smtClean="0"/>
              <a:t>	</a:t>
            </a:r>
            <a:r>
              <a:rPr b="1" dirty="0" sz="2400" lang="en-GB" smtClean="0"/>
              <a:t>(</a:t>
            </a:r>
            <a:r>
              <a:rPr b="1" dirty="0" sz="2400" lang="hi-IN" smtClean="0"/>
              <a:t>प्राचार्य </a:t>
            </a:r>
            <a:r>
              <a:rPr b="1" dirty="0" sz="2400" lang="en-GB" smtClean="0"/>
              <a:t>- </a:t>
            </a:r>
            <a:r>
              <a:rPr b="1" dirty="0" sz="2400" lang="hi-IN" smtClean="0">
                <a:solidFill>
                  <a:srgbClr val="222222"/>
                </a:solidFill>
                <a:latin typeface="inherit"/>
              </a:rPr>
              <a:t>आई</a:t>
            </a:r>
            <a:r>
              <a:rPr b="1" dirty="0" sz="2400" lang="en-US">
                <a:solidFill>
                  <a:srgbClr val="222222"/>
                </a:solidFill>
                <a:latin typeface="inherit"/>
              </a:rPr>
              <a:t>.</a:t>
            </a:r>
            <a:r>
              <a:rPr b="1" dirty="0" sz="2400" lang="hi-IN">
                <a:solidFill>
                  <a:srgbClr val="222222"/>
                </a:solidFill>
                <a:latin typeface="inherit"/>
              </a:rPr>
              <a:t>बी</a:t>
            </a:r>
            <a:r>
              <a:rPr b="1" dirty="0" sz="2400" lang="en-US">
                <a:solidFill>
                  <a:srgbClr val="222222"/>
                </a:solidFill>
                <a:latin typeface="inherit"/>
              </a:rPr>
              <a:t>. (</a:t>
            </a:r>
            <a:r>
              <a:rPr b="1" dirty="0" sz="2400" lang="hi-IN">
                <a:solidFill>
                  <a:srgbClr val="222222"/>
                </a:solidFill>
                <a:latin typeface="inherit"/>
              </a:rPr>
              <a:t>पी</a:t>
            </a:r>
            <a:r>
              <a:rPr b="1" dirty="0" sz="2400" lang="en-US">
                <a:solidFill>
                  <a:srgbClr val="222222"/>
                </a:solidFill>
                <a:latin typeface="inherit"/>
              </a:rPr>
              <a:t>.</a:t>
            </a:r>
            <a:r>
              <a:rPr b="1" dirty="0" sz="2400" lang="hi-IN">
                <a:solidFill>
                  <a:srgbClr val="222222"/>
                </a:solidFill>
                <a:latin typeface="inherit"/>
              </a:rPr>
              <a:t>जी</a:t>
            </a:r>
            <a:r>
              <a:rPr b="1" dirty="0" sz="2400" lang="en-GB">
                <a:solidFill>
                  <a:srgbClr val="222222"/>
                </a:solidFill>
                <a:latin typeface="inherit"/>
              </a:rPr>
              <a:t>.)</a:t>
            </a:r>
            <a:r>
              <a:rPr b="1" dirty="0" sz="2400" lang="en-US">
                <a:solidFill>
                  <a:srgbClr val="222222"/>
                </a:solidFill>
                <a:latin typeface="inherit"/>
              </a:rPr>
              <a:t> </a:t>
            </a:r>
            <a:r>
              <a:rPr b="1" dirty="0" sz="2400" lang="hi-IN" smtClean="0">
                <a:solidFill>
                  <a:srgbClr val="222222"/>
                </a:solidFill>
                <a:latin typeface="inherit"/>
              </a:rPr>
              <a:t>कॉलेज</a:t>
            </a:r>
            <a:r>
              <a:rPr b="1" dirty="0" sz="2400" lang="en-GB" smtClean="0">
                <a:solidFill>
                  <a:srgbClr val="222222"/>
                </a:solidFill>
                <a:latin typeface="inherit"/>
              </a:rPr>
              <a:t>) </a:t>
            </a:r>
            <a:br>
              <a:rPr b="1" dirty="0" sz="2400" lang="en-GB" smtClean="0">
                <a:solidFill>
                  <a:srgbClr val="222222"/>
                </a:solidFill>
                <a:latin typeface="inherit"/>
              </a:rPr>
            </a:br>
            <a:r>
              <a:rPr b="1" dirty="0" sz="3600" lang="hi-IN"/>
              <a:t/>
            </a:r>
            <a:br>
              <a:rPr b="1" dirty="0" sz="3600" lang="hi-IN"/>
            </a:br>
            <a:r>
              <a:rPr b="1" dirty="0" sz="3600" lang="hi-IN"/>
              <a:t>डॉ शशि प्रभा </a:t>
            </a:r>
            <a:r>
              <a:rPr b="1" dirty="0" sz="3600" lang="en-GB"/>
              <a:t>	</a:t>
            </a:r>
            <a:r>
              <a:rPr b="1" dirty="0" sz="2400" lang="en-GB" smtClean="0"/>
              <a:t>(</a:t>
            </a:r>
            <a:r>
              <a:rPr b="1" dirty="0" sz="2400" lang="hi-IN"/>
              <a:t>हिंदी विभागाध्यक्षा </a:t>
            </a:r>
            <a:r>
              <a:rPr b="1" dirty="0" sz="2400" lang="en-GB" smtClean="0"/>
              <a:t>- </a:t>
            </a:r>
            <a:r>
              <a:rPr b="1" dirty="0" sz="2400" lang="hi-IN">
                <a:solidFill>
                  <a:srgbClr val="222222"/>
                </a:solidFill>
                <a:latin typeface="inherit"/>
              </a:rPr>
              <a:t>आई</a:t>
            </a:r>
            <a:r>
              <a:rPr b="1" dirty="0" sz="2400" lang="en-US">
                <a:solidFill>
                  <a:srgbClr val="222222"/>
                </a:solidFill>
                <a:latin typeface="inherit"/>
              </a:rPr>
              <a:t>.</a:t>
            </a:r>
            <a:r>
              <a:rPr b="1" dirty="0" sz="2400" lang="hi-IN">
                <a:solidFill>
                  <a:srgbClr val="222222"/>
                </a:solidFill>
                <a:latin typeface="inherit"/>
              </a:rPr>
              <a:t>बी</a:t>
            </a:r>
            <a:r>
              <a:rPr b="1" dirty="0" sz="2400" lang="en-US">
                <a:solidFill>
                  <a:srgbClr val="222222"/>
                </a:solidFill>
                <a:latin typeface="inherit"/>
              </a:rPr>
              <a:t>. (</a:t>
            </a:r>
            <a:r>
              <a:rPr b="1" dirty="0" sz="2400" lang="hi-IN">
                <a:solidFill>
                  <a:srgbClr val="222222"/>
                </a:solidFill>
                <a:latin typeface="inherit"/>
              </a:rPr>
              <a:t>पी</a:t>
            </a:r>
            <a:r>
              <a:rPr b="1" dirty="0" sz="2400" lang="en-US">
                <a:solidFill>
                  <a:srgbClr val="222222"/>
                </a:solidFill>
                <a:latin typeface="inherit"/>
              </a:rPr>
              <a:t>.</a:t>
            </a:r>
            <a:r>
              <a:rPr b="1" dirty="0" sz="2400" lang="hi-IN">
                <a:solidFill>
                  <a:srgbClr val="222222"/>
                </a:solidFill>
                <a:latin typeface="inherit"/>
              </a:rPr>
              <a:t>जी</a:t>
            </a:r>
            <a:r>
              <a:rPr b="1" dirty="0" sz="2400" lang="en-GB">
                <a:solidFill>
                  <a:srgbClr val="222222"/>
                </a:solidFill>
                <a:latin typeface="inherit"/>
              </a:rPr>
              <a:t>.)</a:t>
            </a:r>
            <a:r>
              <a:rPr b="1" dirty="0" sz="2400" lang="en-US">
                <a:solidFill>
                  <a:srgbClr val="222222"/>
                </a:solidFill>
                <a:latin typeface="inherit"/>
              </a:rPr>
              <a:t> </a:t>
            </a:r>
            <a:r>
              <a:rPr b="1" dirty="0" sz="2400" lang="hi-IN" smtClean="0">
                <a:solidFill>
                  <a:srgbClr val="222222"/>
                </a:solidFill>
                <a:latin typeface="inherit"/>
              </a:rPr>
              <a:t>कॉलेज</a:t>
            </a:r>
            <a:r>
              <a:rPr b="1" dirty="0" sz="2400" lang="en-GB">
                <a:solidFill>
                  <a:srgbClr val="222222"/>
                </a:solidFill>
                <a:latin typeface="inherit"/>
              </a:rPr>
              <a:t>)</a:t>
            </a:r>
            <a:r>
              <a:rPr b="1" dirty="0" sz="2400" lang="en-GB" smtClean="0">
                <a:solidFill>
                  <a:srgbClr val="222222"/>
                </a:solidFill>
                <a:latin typeface="inherit"/>
              </a:rPr>
              <a:t> </a:t>
            </a:r>
            <a:r>
              <a:rPr b="1" dirty="0" sz="2400" lang="hi-IN"/>
              <a:t/>
            </a:r>
            <a:br>
              <a:rPr b="1" dirty="0" sz="2400" lang="hi-IN"/>
            </a:br>
            <a:endParaRPr b="1" dirty="0" sz="2400" lang="en-GB"/>
          </a:p>
        </p:txBody>
      </p:sp>
      <p:sp>
        <p:nvSpPr>
          <p:cNvPr id="1048615" name="Rectangle 2"/>
          <p:cNvSpPr>
            <a:spLocks noChangeArrowheads="1"/>
          </p:cNvSpPr>
          <p:nvPr/>
        </p:nvSpPr>
        <p:spPr bwMode="auto">
          <a:xfrm>
            <a:off x="0" y="144597"/>
            <a:ext cx="46488" cy="168005"/>
          </a:xfrm>
          <a:prstGeom prst="rect"/>
          <a:solidFill>
            <a:srgbClr val="F8F9FA"/>
          </a:solidFill>
          <a:ln>
            <a:noFill/>
          </a:ln>
          <a:effectLst/>
        </p:spPr>
        <p:txBody>
          <a:bodyPr anchor="ctr" anchorCtr="0" bIns="-15870" compatLnSpc="1" lIns="0" numCol="1" rIns="0" tIns="-15870" vert="horz" wrap="none">
            <a:prstTxWarp prst="textNoShape"/>
            <a:spAutoFit/>
          </a:bodyPr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baseline="0" b="0" cap="none" dirty="0" sz="1300" i="0" kumimoji="0" lang="hi-IN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cs typeface="Mangal"/>
              </a:rPr>
              <a:t> </a:t>
            </a:r>
            <a:endParaRPr baseline="0" b="0" cap="none" dirty="0" sz="1800" i="0" kumimoji="0" lang="en-US" normalizeH="0" strike="noStrike" u="none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extBox 7"/>
          <p:cNvSpPr txBox="1"/>
          <p:nvPr/>
        </p:nvSpPr>
        <p:spPr>
          <a:xfrm>
            <a:off x="8764719" y="5529370"/>
            <a:ext cx="3427281" cy="1424940"/>
          </a:xfrm>
          <a:prstGeom prst="rect"/>
          <a:noFill/>
        </p:spPr>
        <p:txBody>
          <a:bodyPr rtlCol="0" wrap="square">
            <a:spAutoFit/>
          </a:bodyPr>
          <a:p>
            <a:pPr algn="ctr" eaLnBrk="0" fontAlgn="base" hangingPunct="0" lv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dirty="0" lang="hi-IN">
                <a:solidFill>
                  <a:srgbClr val="222222"/>
                </a:solidFill>
                <a:latin typeface="inherit"/>
              </a:rPr>
              <a:t>डॉ पूजा रानी  </a:t>
            </a:r>
            <a:r>
              <a:rPr dirty="0" lang="en-US">
                <a:solidFill>
                  <a:srgbClr val="222222"/>
                </a:solidFill>
                <a:latin typeface="inherit"/>
              </a:rPr>
              <a:t> (</a:t>
            </a:r>
            <a:r>
              <a:rPr dirty="0" lang="hi-IN">
                <a:solidFill>
                  <a:srgbClr val="222222"/>
                </a:solidFill>
                <a:latin typeface="inherit"/>
              </a:rPr>
              <a:t>हिंदी विभाग</a:t>
            </a:r>
            <a:r>
              <a:rPr dirty="0" lang="en-US">
                <a:solidFill>
                  <a:srgbClr val="222222"/>
                </a:solidFill>
                <a:latin typeface="inherit"/>
              </a:rPr>
              <a:t>)</a:t>
            </a: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dirty="0" lang="hi-IN">
                <a:solidFill>
                  <a:srgbClr val="222222"/>
                </a:solidFill>
                <a:latin typeface="inherit"/>
              </a:rPr>
              <a:t>आई</a:t>
            </a:r>
            <a:r>
              <a:rPr dirty="0" lang="en-US">
                <a:solidFill>
                  <a:srgbClr val="222222"/>
                </a:solidFill>
                <a:latin typeface="inherit"/>
              </a:rPr>
              <a:t>.</a:t>
            </a:r>
            <a:r>
              <a:rPr dirty="0" lang="hi-IN">
                <a:solidFill>
                  <a:srgbClr val="222222"/>
                </a:solidFill>
                <a:latin typeface="inherit"/>
              </a:rPr>
              <a:t>बी</a:t>
            </a:r>
            <a:r>
              <a:rPr dirty="0" lang="en-US">
                <a:solidFill>
                  <a:srgbClr val="222222"/>
                </a:solidFill>
                <a:latin typeface="inherit"/>
              </a:rPr>
              <a:t>.(</a:t>
            </a:r>
            <a:r>
              <a:rPr dirty="0" lang="hi-IN">
                <a:solidFill>
                  <a:srgbClr val="222222"/>
                </a:solidFill>
                <a:latin typeface="inherit"/>
              </a:rPr>
              <a:t>पी</a:t>
            </a:r>
            <a:r>
              <a:rPr dirty="0" lang="en-US">
                <a:solidFill>
                  <a:srgbClr val="222222"/>
                </a:solidFill>
                <a:latin typeface="inherit"/>
              </a:rPr>
              <a:t>.</a:t>
            </a:r>
            <a:r>
              <a:rPr dirty="0" lang="hi-IN">
                <a:solidFill>
                  <a:srgbClr val="222222"/>
                </a:solidFill>
                <a:latin typeface="inherit"/>
              </a:rPr>
              <a:t>जी</a:t>
            </a:r>
            <a:r>
              <a:rPr dirty="0" lang="en-GB">
                <a:solidFill>
                  <a:srgbClr val="222222"/>
                </a:solidFill>
                <a:latin typeface="inherit"/>
              </a:rPr>
              <a:t>)</a:t>
            </a:r>
            <a:r>
              <a:rPr dirty="0" lang="en-US">
                <a:solidFill>
                  <a:srgbClr val="222222"/>
                </a:solidFill>
                <a:latin typeface="inherit"/>
              </a:rPr>
              <a:t> </a:t>
            </a:r>
            <a:r>
              <a:rPr dirty="0" lang="hi-IN">
                <a:solidFill>
                  <a:srgbClr val="222222"/>
                </a:solidFill>
                <a:latin typeface="inherit"/>
              </a:rPr>
              <a:t>कॉलेज</a:t>
            </a:r>
            <a:r>
              <a:rPr dirty="0" lang="en-US">
                <a:solidFill>
                  <a:srgbClr val="222222"/>
                </a:solidFill>
                <a:latin typeface="inherit"/>
              </a:rPr>
              <a:t>(</a:t>
            </a:r>
            <a:r>
              <a:rPr dirty="0" lang="hi-IN" smtClean="0">
                <a:solidFill>
                  <a:srgbClr val="222222"/>
                </a:solidFill>
                <a:latin typeface="inherit"/>
              </a:rPr>
              <a:t>पानीपत</a:t>
            </a:r>
            <a:r>
              <a:rPr dirty="0" lang="en-US" smtClean="0">
                <a:solidFill>
                  <a:srgbClr val="222222"/>
                </a:solidFill>
                <a:latin typeface="inherit"/>
              </a:rPr>
              <a:t>)</a:t>
            </a:r>
          </a:p>
          <a:p>
            <a:pPr algn="ctr" eaLnBrk="0" fontAlgn="base" hangingPunct="0" lvl="0">
              <a:spcBef>
                <a:spcPct val="0"/>
              </a:spcBef>
              <a:spcAft>
                <a:spcPct val="0"/>
              </a:spcAft>
            </a:pPr>
            <a:endParaRPr b="1" dirty="0" lang="en-GB">
              <a:cs typeface="Mangal"/>
            </a:endParaRPr>
          </a:p>
          <a:p>
            <a:pPr algn="ctr" eaLnBrk="0" fontAlgn="base" hangingPunct="0" lvl="0">
              <a:spcBef>
                <a:spcPct val="0"/>
              </a:spcBef>
              <a:spcAft>
                <a:spcPct val="0"/>
              </a:spcAft>
            </a:pPr>
            <a:r>
              <a:rPr b="1" dirty="0" lang="en-GB" smtClean="0">
                <a:cs typeface="Mangal"/>
              </a:rPr>
              <a:t>                       7015487373</a:t>
            </a:r>
            <a:endParaRPr b="1" dirty="0" lang="en-US" smtClean="0">
              <a:latin typeface="Arial" panose="020B0604020202020204" pitchFamily="34" charset="0"/>
            </a:endParaRPr>
          </a:p>
          <a:p>
            <a:pPr algn="ctr"/>
            <a:endParaRPr dirty="0" lang="en-US"/>
          </a:p>
        </p:txBody>
      </p:sp>
      <p:sp>
        <p:nvSpPr>
          <p:cNvPr id="1048617" name="Title 1"/>
          <p:cNvSpPr>
            <a:spLocks noGrp="1"/>
          </p:cNvSpPr>
          <p:nvPr>
            <p:ph type="ctrTitle"/>
          </p:nvPr>
        </p:nvSpPr>
        <p:spPr>
          <a:xfrm>
            <a:off x="2500313" y="863600"/>
            <a:ext cx="8915399" cy="2262781"/>
          </a:xfrm>
        </p:spPr>
        <p:txBody>
          <a:bodyPr>
            <a:normAutofit/>
          </a:bodyPr>
          <a:p>
            <a:pPr algn="just"/>
            <a:r>
              <a:rPr b="1" dirty="0" sz="4000" lang="hi-IN"/>
              <a:t>हरियाणवी कहानी की परंपरा एवं विकास</a:t>
            </a:r>
            <a:endParaRPr b="1" dirty="0" sz="4000" lang="en-GB"/>
          </a:p>
        </p:txBody>
      </p:sp>
      <p:sp>
        <p:nvSpPr>
          <p:cNvPr id="1048618" name="Rectangle 2"/>
          <p:cNvSpPr>
            <a:spLocks noChangeArrowheads="1"/>
          </p:cNvSpPr>
          <p:nvPr/>
        </p:nvSpPr>
        <p:spPr bwMode="auto">
          <a:xfrm>
            <a:off x="0" y="144597"/>
            <a:ext cx="46488" cy="168005"/>
          </a:xfrm>
          <a:prstGeom prst="rect"/>
          <a:solidFill>
            <a:srgbClr val="F8F9FA"/>
          </a:solidFill>
          <a:ln>
            <a:noFill/>
          </a:ln>
          <a:effectLst/>
        </p:spPr>
        <p:txBody>
          <a:bodyPr anchor="ctr" anchorCtr="0" bIns="-15870" compatLnSpc="1" lIns="0" numCol="1" rIns="0" tIns="-15870" vert="horz" wrap="none">
            <a:prstTxWarp prst="textNoShape"/>
            <a:spAutoFit/>
          </a:bodyPr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baseline="0" b="0" cap="none" dirty="0" sz="1300" i="0" kumimoji="0" lang="hi-IN" normalizeH="0" strike="noStrike" u="none" smtClean="0">
                <a:ln>
                  <a:noFill/>
                </a:ln>
                <a:solidFill>
                  <a:schemeClr val="tx1"/>
                </a:solidFill>
                <a:effectLst/>
                <a:cs typeface="Mangal"/>
              </a:rPr>
              <a:t> </a:t>
            </a:r>
            <a:endParaRPr baseline="0" b="0" cap="none" dirty="0" sz="1800" i="0" kumimoji="0" lang="en-US" normalizeH="0" strike="noStrike" u="none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97152" name="Picture 5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9160944" y="6352255"/>
            <a:ext cx="424216" cy="369169"/>
          </a:xfrm>
          <a:prstGeom prst="rect"/>
        </p:spPr>
      </p:pic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2362201" y="624110"/>
            <a:ext cx="9142412" cy="791033"/>
          </a:xfrm>
        </p:spPr>
        <p:txBody>
          <a:bodyPr/>
          <a:p>
            <a:r>
              <a:rPr b="1" dirty="0" lang="hi-IN"/>
              <a:t>हरियाणवी कहानी की परंपरा एवं विकास</a:t>
            </a:r>
            <a:endParaRPr b="1" dirty="0" lang="en-GB"/>
          </a:p>
        </p:txBody>
      </p:sp>
      <p:sp>
        <p:nvSpPr>
          <p:cNvPr id="1048626" name="TextBox 2"/>
          <p:cNvSpPr txBox="1"/>
          <p:nvPr/>
        </p:nvSpPr>
        <p:spPr>
          <a:xfrm>
            <a:off x="2362199" y="1665514"/>
            <a:ext cx="9176657" cy="4561840"/>
          </a:xfrm>
          <a:prstGeom prst="rect"/>
          <a:noFill/>
        </p:spPr>
        <p:txBody>
          <a:bodyPr rtlCol="0" wrap="square">
            <a:spAutoFit/>
          </a:bodyPr>
          <a:p>
            <a:pPr algn="just">
              <a:lnSpc>
                <a:spcPct val="150000"/>
              </a:lnSpc>
            </a:pPr>
            <a:r>
              <a:rPr dirty="0" lang="hi-IN"/>
              <a:t>हरियाणवी भाषा में कहानी की परंपरा एवं इतिहास अत्यंत प्राचीन </a:t>
            </a:r>
            <a:r>
              <a:rPr dirty="0" lang="hi-IN" smtClean="0"/>
              <a:t>है। </a:t>
            </a:r>
            <a:r>
              <a:rPr dirty="0" lang="hi-IN"/>
              <a:t>विद्वानों ने शोध के आधार पर "</a:t>
            </a:r>
            <a:r>
              <a:rPr b="1" dirty="0" lang="hi-IN"/>
              <a:t>लड़की की </a:t>
            </a:r>
            <a:r>
              <a:rPr b="1" dirty="0" lang="hi-IN" smtClean="0"/>
              <a:t>बहादुरी</a:t>
            </a:r>
            <a:r>
              <a:rPr b="1" dirty="0" lang="en-GB" smtClean="0"/>
              <a:t>”</a:t>
            </a:r>
            <a:r>
              <a:rPr dirty="0" lang="hi-IN" smtClean="0"/>
              <a:t> </a:t>
            </a:r>
            <a:r>
              <a:rPr dirty="0" lang="hi-IN"/>
              <a:t>को हरियाणा की </a:t>
            </a:r>
            <a:r>
              <a:rPr dirty="0" lang="hi-IN" smtClean="0"/>
              <a:t>प्रथम</a:t>
            </a:r>
            <a:r>
              <a:rPr dirty="0" lang="en-GB" smtClean="0"/>
              <a:t> </a:t>
            </a:r>
            <a:r>
              <a:rPr dirty="0" lang="hi-IN" smtClean="0"/>
              <a:t>कहानी</a:t>
            </a:r>
            <a:r>
              <a:rPr dirty="0" lang="en-GB" smtClean="0"/>
              <a:t> </a:t>
            </a:r>
            <a:r>
              <a:rPr dirty="0" lang="hi-IN" smtClean="0"/>
              <a:t>माना है</a:t>
            </a:r>
            <a:r>
              <a:rPr dirty="0" lang="hi-IN"/>
              <a:t>, जिसमे कहानीकार श्री माधव प्रसाद मिश्र </a:t>
            </a:r>
            <a:r>
              <a:rPr dirty="0" lang="hi-IN" smtClean="0"/>
              <a:t>है।</a:t>
            </a:r>
            <a:r>
              <a:rPr dirty="0" lang="en-GB" smtClean="0"/>
              <a:t> </a:t>
            </a:r>
            <a:r>
              <a:rPr dirty="0" lang="hi-IN" smtClean="0"/>
              <a:t>इस </a:t>
            </a:r>
            <a:r>
              <a:rPr dirty="0" lang="hi-IN"/>
              <a:t>कहानी का कथानक सामाजिक है ।</a:t>
            </a:r>
          </a:p>
          <a:p>
            <a:pPr algn="just">
              <a:lnSpc>
                <a:spcPct val="150000"/>
              </a:lnSpc>
            </a:pPr>
            <a:r>
              <a:rPr dirty="0" lang="hi-IN"/>
              <a:t>कुछ विद्वानों ने </a:t>
            </a:r>
            <a:r>
              <a:rPr dirty="0" lang="en-GB" smtClean="0"/>
              <a:t>‘</a:t>
            </a:r>
            <a:r>
              <a:rPr dirty="0" lang="hi-IN" smtClean="0"/>
              <a:t>लड़की </a:t>
            </a:r>
            <a:r>
              <a:rPr dirty="0" lang="hi-IN"/>
              <a:t>की </a:t>
            </a:r>
            <a:r>
              <a:rPr dirty="0" lang="hi-IN" smtClean="0"/>
              <a:t>बहादुरी</a:t>
            </a:r>
            <a:r>
              <a:rPr dirty="0" lang="en-GB" smtClean="0"/>
              <a:t>’</a:t>
            </a:r>
            <a:r>
              <a:rPr dirty="0" lang="hi-IN" smtClean="0"/>
              <a:t> </a:t>
            </a:r>
            <a:r>
              <a:rPr dirty="0" lang="hi-IN"/>
              <a:t>कहानी को हिंदी की भी प्रथम कहानी माना है । डॉ मुरारी गोयल ' शाक्ति ' ने लिखा है - "उक्त कथन से आधुनिक हिन्दी का समय </a:t>
            </a:r>
            <a:r>
              <a:rPr dirty="0" lang="en-US" err="1"/>
              <a:t>सन्</a:t>
            </a:r>
            <a:r>
              <a:rPr dirty="0" lang="en-US" smtClean="0"/>
              <a:t> 1907 ई० </a:t>
            </a:r>
            <a:r>
              <a:rPr dirty="0" lang="en-US" err="1"/>
              <a:t>से</a:t>
            </a:r>
            <a:r>
              <a:rPr dirty="0" lang="en-US" smtClean="0"/>
              <a:t> </a:t>
            </a:r>
            <a:r>
              <a:rPr dirty="0" lang="en-US" err="1"/>
              <a:t>पूर्व</a:t>
            </a:r>
            <a:r>
              <a:rPr dirty="0" lang="en-US"/>
              <a:t> </a:t>
            </a:r>
            <a:r>
              <a:rPr dirty="0" lang="en-US" err="1"/>
              <a:t>किसी</a:t>
            </a:r>
            <a:r>
              <a:rPr dirty="0" lang="en-US"/>
              <a:t> </a:t>
            </a:r>
            <a:r>
              <a:rPr dirty="0" lang="hi-IN"/>
              <a:t>भी</a:t>
            </a:r>
            <a:r>
              <a:rPr dirty="0" lang="en-US" smtClean="0"/>
              <a:t> </a:t>
            </a:r>
            <a:r>
              <a:rPr dirty="0" lang="en-US" err="1" smtClean="0"/>
              <a:t>दशा</a:t>
            </a:r>
            <a:r>
              <a:rPr dirty="0" lang="en-US" smtClean="0"/>
              <a:t> </a:t>
            </a:r>
            <a:r>
              <a:rPr dirty="0" lang="en-US" err="1" smtClean="0"/>
              <a:t>में</a:t>
            </a:r>
            <a:r>
              <a:rPr dirty="0" lang="en-US" smtClean="0"/>
              <a:t> </a:t>
            </a:r>
            <a:r>
              <a:rPr dirty="0" lang="en-US" err="1"/>
              <a:t>सिद्ध</a:t>
            </a:r>
            <a:r>
              <a:rPr dirty="0" lang="en-US"/>
              <a:t> </a:t>
            </a:r>
            <a:r>
              <a:rPr dirty="0" lang="en-US" err="1"/>
              <a:t>नहीं</a:t>
            </a:r>
            <a:r>
              <a:rPr dirty="0" lang="en-US"/>
              <a:t> </a:t>
            </a:r>
            <a:r>
              <a:rPr dirty="0" lang="en-US" err="1"/>
              <a:t>होता</a:t>
            </a:r>
            <a:r>
              <a:rPr dirty="0" lang="en-US"/>
              <a:t> । </a:t>
            </a:r>
            <a:r>
              <a:rPr dirty="0" lang="en-US" err="1"/>
              <a:t>अत</a:t>
            </a:r>
            <a:r>
              <a:rPr dirty="0" lang="en-US"/>
              <a:t>: </a:t>
            </a:r>
            <a:r>
              <a:rPr dirty="0" lang="en-US" err="1"/>
              <a:t>विषय</a:t>
            </a:r>
            <a:r>
              <a:rPr dirty="0" lang="en-US"/>
              <a:t> </a:t>
            </a:r>
            <a:r>
              <a:rPr dirty="0" lang="en-US" err="1"/>
              <a:t>प्रतिपादन</a:t>
            </a:r>
            <a:r>
              <a:rPr dirty="0" lang="en-US"/>
              <a:t>, </a:t>
            </a:r>
            <a:r>
              <a:rPr dirty="0" lang="hi-IN"/>
              <a:t>भाषा</a:t>
            </a:r>
            <a:r>
              <a:rPr dirty="0" lang="en-US" smtClean="0"/>
              <a:t> </a:t>
            </a:r>
            <a:r>
              <a:rPr dirty="0" lang="en-US" err="1"/>
              <a:t>शैली</a:t>
            </a:r>
            <a:r>
              <a:rPr dirty="0" lang="en-US"/>
              <a:t> </a:t>
            </a:r>
            <a:r>
              <a:rPr dirty="0" lang="en-US" err="1"/>
              <a:t>तथा</a:t>
            </a:r>
            <a:r>
              <a:rPr dirty="0" lang="en-US"/>
              <a:t> </a:t>
            </a:r>
            <a:r>
              <a:rPr dirty="0" lang="en-US" err="1"/>
              <a:t>उद्देश्य</a:t>
            </a:r>
            <a:r>
              <a:rPr dirty="0" lang="en-US"/>
              <a:t> </a:t>
            </a:r>
            <a:r>
              <a:rPr dirty="0" lang="en-US" err="1"/>
              <a:t>और</a:t>
            </a:r>
            <a:r>
              <a:rPr dirty="0" lang="en-US"/>
              <a:t> </a:t>
            </a:r>
            <a:r>
              <a:rPr dirty="0" lang="en-US" err="1"/>
              <a:t>शिल्प</a:t>
            </a:r>
            <a:r>
              <a:rPr dirty="0" lang="en-US"/>
              <a:t> </a:t>
            </a:r>
            <a:r>
              <a:rPr dirty="0" lang="hi-IN"/>
              <a:t>की</a:t>
            </a:r>
            <a:r>
              <a:rPr dirty="0" lang="en-US" smtClean="0"/>
              <a:t> </a:t>
            </a:r>
            <a:r>
              <a:rPr dirty="0" lang="en-US" err="1"/>
              <a:t>दृष्टि</a:t>
            </a:r>
            <a:r>
              <a:rPr dirty="0" lang="en-US"/>
              <a:t> </a:t>
            </a:r>
            <a:r>
              <a:rPr dirty="0" lang="en-US" err="1"/>
              <a:t>स्ने</a:t>
            </a:r>
            <a:r>
              <a:rPr dirty="0" lang="en-US"/>
              <a:t> '</a:t>
            </a:r>
            <a:r>
              <a:rPr dirty="0" lang="en-US" err="1"/>
              <a:t>वेश्योपक्रारक</a:t>
            </a:r>
            <a:r>
              <a:rPr dirty="0" lang="en-US"/>
              <a:t>' </a:t>
            </a:r>
            <a:r>
              <a:rPr dirty="0" lang="en-US" err="1" smtClean="0"/>
              <a:t>में</a:t>
            </a:r>
            <a:r>
              <a:rPr dirty="0" lang="en-US" smtClean="0"/>
              <a:t> </a:t>
            </a:r>
            <a:r>
              <a:rPr dirty="0" lang="en-US" err="1"/>
              <a:t>सन्</a:t>
            </a:r>
            <a:r>
              <a:rPr dirty="0" lang="en-US" smtClean="0"/>
              <a:t> </a:t>
            </a:r>
            <a:r>
              <a:rPr dirty="0" lang="en-US"/>
              <a:t>1</a:t>
            </a:r>
            <a:r>
              <a:rPr dirty="0" lang="en-US" smtClean="0"/>
              <a:t>904 </a:t>
            </a:r>
            <a:r>
              <a:rPr dirty="0" lang="en-US"/>
              <a:t>ई</a:t>
            </a:r>
            <a:r>
              <a:rPr dirty="0" lang="en-US" smtClean="0"/>
              <a:t>० </a:t>
            </a:r>
            <a:r>
              <a:rPr dirty="0" lang="en-US" err="1"/>
              <a:t>में</a:t>
            </a:r>
            <a:r>
              <a:rPr dirty="0" lang="en-US"/>
              <a:t> </a:t>
            </a:r>
            <a:r>
              <a:rPr dirty="0" lang="en-US" err="1"/>
              <a:t>प्रकाशित</a:t>
            </a:r>
            <a:r>
              <a:rPr dirty="0" lang="en-US"/>
              <a:t> '</a:t>
            </a:r>
            <a:r>
              <a:rPr dirty="0" lang="en-US" err="1"/>
              <a:t>लडकी</a:t>
            </a:r>
            <a:r>
              <a:rPr dirty="0" lang="en-US"/>
              <a:t> </a:t>
            </a:r>
            <a:r>
              <a:rPr dirty="0" lang="en-US" err="1"/>
              <a:t>की</a:t>
            </a:r>
            <a:r>
              <a:rPr dirty="0" lang="en-US"/>
              <a:t> </a:t>
            </a:r>
            <a:r>
              <a:rPr dirty="0" lang="en-US" err="1"/>
              <a:t>बहादुरी</a:t>
            </a:r>
            <a:r>
              <a:rPr dirty="0" lang="en-US"/>
              <a:t>' </a:t>
            </a:r>
            <a:r>
              <a:rPr dirty="0" lang="en-US" err="1"/>
              <a:t>कहानी</a:t>
            </a:r>
            <a:r>
              <a:rPr dirty="0" lang="en-US"/>
              <a:t> </a:t>
            </a:r>
            <a:r>
              <a:rPr dirty="0" lang="en-US" err="1"/>
              <a:t>प्रत्येक</a:t>
            </a:r>
            <a:r>
              <a:rPr dirty="0" lang="en-US"/>
              <a:t> </a:t>
            </a:r>
            <a:r>
              <a:rPr dirty="0" lang="en-US" err="1"/>
              <a:t>दृष्टि</a:t>
            </a:r>
            <a:r>
              <a:rPr dirty="0" lang="en-US"/>
              <a:t> </a:t>
            </a:r>
            <a:r>
              <a:rPr dirty="0" lang="en-US" err="1"/>
              <a:t>से</a:t>
            </a:r>
            <a:r>
              <a:rPr dirty="0" lang="en-US"/>
              <a:t> </a:t>
            </a:r>
            <a:r>
              <a:rPr dirty="0" lang="en-US" err="1"/>
              <a:t>हिन्दी</a:t>
            </a:r>
            <a:r>
              <a:rPr dirty="0" lang="en-US"/>
              <a:t> </a:t>
            </a:r>
            <a:r>
              <a:rPr dirty="0" lang="en-US" err="1"/>
              <a:t>की</a:t>
            </a:r>
            <a:r>
              <a:rPr dirty="0" lang="en-US"/>
              <a:t> </a:t>
            </a:r>
            <a:r>
              <a:rPr dirty="0" lang="en-US" err="1"/>
              <a:t>प्रथम</a:t>
            </a:r>
            <a:r>
              <a:rPr dirty="0" lang="en-US"/>
              <a:t> </a:t>
            </a:r>
            <a:r>
              <a:rPr dirty="0" lang="en-US" err="1"/>
              <a:t>मौलिक</a:t>
            </a:r>
            <a:r>
              <a:rPr dirty="0" lang="en-US"/>
              <a:t> </a:t>
            </a:r>
            <a:r>
              <a:rPr dirty="0" lang="en-US" err="1"/>
              <a:t>कहानी</a:t>
            </a:r>
            <a:r>
              <a:rPr dirty="0" lang="en-US"/>
              <a:t> </a:t>
            </a:r>
            <a:r>
              <a:rPr dirty="0" lang="en-US" err="1" smtClean="0"/>
              <a:t>सिद्ध</a:t>
            </a:r>
            <a:r>
              <a:rPr dirty="0" lang="en-US" smtClean="0"/>
              <a:t> </a:t>
            </a:r>
            <a:r>
              <a:rPr dirty="0" lang="en-US" err="1" smtClean="0"/>
              <a:t>होती</a:t>
            </a:r>
            <a:r>
              <a:rPr dirty="0" lang="en-US" smtClean="0"/>
              <a:t> </a:t>
            </a:r>
            <a:r>
              <a:rPr dirty="0" lang="en-US" err="1"/>
              <a:t>है</a:t>
            </a:r>
            <a:r>
              <a:rPr dirty="0" lang="en-US"/>
              <a:t> ।" </a:t>
            </a:r>
          </a:p>
          <a:p>
            <a:pPr algn="just">
              <a:lnSpc>
                <a:spcPct val="150000"/>
              </a:lnSpc>
            </a:pPr>
            <a:r>
              <a:rPr dirty="0" lang="en-US" err="1" smtClean="0"/>
              <a:t>लड़की</a:t>
            </a:r>
            <a:r>
              <a:rPr dirty="0" lang="en-US" smtClean="0"/>
              <a:t> </a:t>
            </a:r>
            <a:r>
              <a:rPr dirty="0" lang="en-US" err="1"/>
              <a:t>को</a:t>
            </a:r>
            <a:r>
              <a:rPr dirty="0" lang="en-US"/>
              <a:t> </a:t>
            </a:r>
            <a:r>
              <a:rPr dirty="0" lang="en-US" err="1"/>
              <a:t>बहादुरी</a:t>
            </a:r>
            <a:r>
              <a:rPr dirty="0" lang="en-US"/>
              <a:t> </a:t>
            </a:r>
            <a:r>
              <a:rPr dirty="0" lang="en-US" err="1"/>
              <a:t>कहानी</a:t>
            </a:r>
            <a:r>
              <a:rPr dirty="0" lang="en-US"/>
              <a:t> </a:t>
            </a:r>
            <a:r>
              <a:rPr dirty="0" lang="en-US" err="1"/>
              <a:t>अपने</a:t>
            </a:r>
            <a:r>
              <a:rPr dirty="0" lang="en-US"/>
              <a:t> </a:t>
            </a:r>
            <a:r>
              <a:rPr dirty="0" lang="en-US" err="1"/>
              <a:t>कथ्य</a:t>
            </a:r>
            <a:r>
              <a:rPr dirty="0" lang="en-US"/>
              <a:t>, </a:t>
            </a:r>
            <a:r>
              <a:rPr dirty="0" lang="en-US" err="1"/>
              <a:t>विषय</a:t>
            </a:r>
            <a:r>
              <a:rPr dirty="0" lang="en-US"/>
              <a:t> </a:t>
            </a:r>
            <a:r>
              <a:rPr dirty="0" lang="en-US" err="1"/>
              <a:t>प्रतिपादन</a:t>
            </a:r>
            <a:r>
              <a:rPr dirty="0" lang="en-US"/>
              <a:t>, </a:t>
            </a:r>
            <a:r>
              <a:rPr dirty="0" lang="en-US" err="1"/>
              <a:t>यथार्थ</a:t>
            </a:r>
            <a:r>
              <a:rPr dirty="0" lang="en-US"/>
              <a:t> </a:t>
            </a:r>
            <a:r>
              <a:rPr dirty="0" lang="en-US" err="1"/>
              <a:t>चित्रण</a:t>
            </a:r>
            <a:r>
              <a:rPr dirty="0" lang="en-US"/>
              <a:t>, </a:t>
            </a:r>
            <a:r>
              <a:rPr dirty="0" lang="en-US" err="1"/>
              <a:t>भाषा</a:t>
            </a:r>
            <a:r>
              <a:rPr dirty="0" lang="en-US"/>
              <a:t> </a:t>
            </a:r>
            <a:r>
              <a:rPr dirty="0" lang="en-US" err="1"/>
              <a:t>शेली</a:t>
            </a:r>
            <a:r>
              <a:rPr dirty="0" lang="en-US"/>
              <a:t> </a:t>
            </a:r>
            <a:r>
              <a:rPr dirty="0" lang="en-US" err="1"/>
              <a:t>आदि</a:t>
            </a:r>
            <a:r>
              <a:rPr dirty="0" lang="en-US"/>
              <a:t> </a:t>
            </a:r>
            <a:r>
              <a:rPr dirty="0" lang="en-US" err="1"/>
              <a:t>दृष्टि</a:t>
            </a:r>
            <a:r>
              <a:rPr dirty="0" lang="en-US"/>
              <a:t> </a:t>
            </a:r>
            <a:r>
              <a:rPr dirty="0" lang="en-US" err="1"/>
              <a:t>से</a:t>
            </a:r>
            <a:r>
              <a:rPr dirty="0" lang="en-US"/>
              <a:t> </a:t>
            </a:r>
            <a:r>
              <a:rPr dirty="0" lang="en-US" err="1" smtClean="0"/>
              <a:t>एक</a:t>
            </a:r>
            <a:r>
              <a:rPr lang="en-US" smtClean="0"/>
              <a:t> मौलिक</a:t>
            </a:r>
            <a:r>
              <a:rPr dirty="0" lang="en-US" smtClean="0"/>
              <a:t> </a:t>
            </a:r>
            <a:r>
              <a:rPr dirty="0" lang="en-US" err="1"/>
              <a:t>कहानी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। </a:t>
            </a:r>
            <a:r>
              <a:rPr dirty="0" lang="en-US" err="1"/>
              <a:t>इसमें</a:t>
            </a:r>
            <a:r>
              <a:rPr dirty="0" lang="en-US"/>
              <a:t> </a:t>
            </a:r>
            <a:r>
              <a:rPr dirty="0" lang="en-US" err="1"/>
              <a:t>मारवाडी</a:t>
            </a:r>
            <a:r>
              <a:rPr dirty="0" lang="en-US"/>
              <a:t> </a:t>
            </a:r>
            <a:r>
              <a:rPr dirty="0" lang="en-US" err="1"/>
              <a:t>समाज</a:t>
            </a:r>
            <a:r>
              <a:rPr dirty="0" lang="en-US"/>
              <a:t> </a:t>
            </a:r>
            <a:r>
              <a:rPr dirty="0" lang="en-US" err="1"/>
              <a:t>के</a:t>
            </a:r>
            <a:r>
              <a:rPr dirty="0" lang="en-US"/>
              <a:t> </a:t>
            </a:r>
            <a:r>
              <a:rPr dirty="0" lang="en-US" err="1"/>
              <a:t>विलासी</a:t>
            </a:r>
            <a:r>
              <a:rPr dirty="0" lang="en-US"/>
              <a:t> </a:t>
            </a:r>
            <a:r>
              <a:rPr dirty="0" lang="en-US" err="1"/>
              <a:t>जीवन</a:t>
            </a:r>
            <a:r>
              <a:rPr dirty="0" lang="en-US"/>
              <a:t> </a:t>
            </a:r>
            <a:r>
              <a:rPr dirty="0" lang="en-US" err="1"/>
              <a:t>का</a:t>
            </a:r>
            <a:r>
              <a:rPr dirty="0" lang="en-US"/>
              <a:t> </a:t>
            </a:r>
            <a:r>
              <a:rPr dirty="0" lang="en-US" err="1"/>
              <a:t>चित्रण</a:t>
            </a:r>
            <a:r>
              <a:rPr dirty="0" lang="en-US"/>
              <a:t> </a:t>
            </a:r>
            <a:r>
              <a:rPr dirty="0" lang="en-US" err="1"/>
              <a:t>किया</a:t>
            </a:r>
            <a:r>
              <a:rPr dirty="0" lang="en-US"/>
              <a:t> </a:t>
            </a:r>
            <a:r>
              <a:rPr dirty="0" lang="en-US" err="1"/>
              <a:t>गया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। </a:t>
            </a:r>
            <a:r>
              <a:rPr dirty="0" lang="en-US" err="1"/>
              <a:t>लेखक</a:t>
            </a:r>
            <a:r>
              <a:rPr dirty="0" lang="en-US"/>
              <a:t> </a:t>
            </a:r>
            <a:r>
              <a:rPr dirty="0" lang="en-US" err="1"/>
              <a:t>ने</a:t>
            </a:r>
            <a:r>
              <a:rPr dirty="0" lang="en-US"/>
              <a:t> </a:t>
            </a:r>
            <a:r>
              <a:rPr dirty="0" lang="en-US" err="1"/>
              <a:t>जस्सा</a:t>
            </a:r>
            <a:r>
              <a:rPr dirty="0" lang="en-US"/>
              <a:t> </a:t>
            </a:r>
            <a:r>
              <a:rPr dirty="0" lang="en-US" err="1"/>
              <a:t>जाट</a:t>
            </a:r>
            <a:r>
              <a:rPr dirty="0" lang="en-US"/>
              <a:t> </a:t>
            </a:r>
            <a:r>
              <a:rPr dirty="0" lang="en-US" err="1" smtClean="0"/>
              <a:t>के</a:t>
            </a:r>
            <a:r>
              <a:rPr dirty="0" lang="en-US" smtClean="0"/>
              <a:t> </a:t>
            </a:r>
            <a:r>
              <a:rPr dirty="0" lang="en-US" err="1" smtClean="0"/>
              <a:t>माध्यम</a:t>
            </a:r>
            <a:r>
              <a:rPr dirty="0" lang="en-US" smtClean="0"/>
              <a:t> </a:t>
            </a:r>
            <a:r>
              <a:rPr dirty="0" lang="en-US" err="1"/>
              <a:t>से</a:t>
            </a:r>
            <a:r>
              <a:rPr dirty="0" lang="en-US"/>
              <a:t> </a:t>
            </a:r>
            <a:r>
              <a:rPr dirty="0" lang="en-US" err="1"/>
              <a:t>हरियाणवी</a:t>
            </a:r>
            <a:r>
              <a:rPr dirty="0" lang="en-US"/>
              <a:t> </a:t>
            </a:r>
            <a:r>
              <a:rPr dirty="0" lang="en-US" err="1"/>
              <a:t>जन-जीवन</a:t>
            </a:r>
            <a:r>
              <a:rPr dirty="0" lang="en-US"/>
              <a:t> </a:t>
            </a:r>
            <a:r>
              <a:rPr dirty="0" lang="en-US" err="1"/>
              <a:t>का</a:t>
            </a:r>
            <a:r>
              <a:rPr dirty="0" lang="en-US"/>
              <a:t> </a:t>
            </a:r>
            <a:r>
              <a:rPr dirty="0" lang="en-US" err="1"/>
              <a:t>चरित्रोतूघाटन</a:t>
            </a:r>
            <a:r>
              <a:rPr dirty="0" lang="en-US"/>
              <a:t> </a:t>
            </a:r>
            <a:r>
              <a:rPr dirty="0" lang="en-US" err="1"/>
              <a:t>किया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। </a:t>
            </a:r>
            <a:r>
              <a:rPr dirty="0" lang="en-US" err="1"/>
              <a:t>इसमें</a:t>
            </a:r>
            <a:r>
              <a:rPr dirty="0" lang="en-US"/>
              <a:t> </a:t>
            </a:r>
            <a:r>
              <a:rPr dirty="0" lang="en-US" err="1"/>
              <a:t>यौन</a:t>
            </a:r>
            <a:r>
              <a:rPr dirty="0" lang="en-US"/>
              <a:t> </a:t>
            </a:r>
            <a:r>
              <a:rPr dirty="0" lang="en-US" err="1"/>
              <a:t>आकर्षण</a:t>
            </a:r>
            <a:r>
              <a:rPr dirty="0" lang="en-US"/>
              <a:t>, </a:t>
            </a:r>
            <a:r>
              <a:rPr dirty="0" lang="en-US" err="1"/>
              <a:t>सामाजिक</a:t>
            </a:r>
            <a:r>
              <a:rPr dirty="0" lang="en-US"/>
              <a:t> </a:t>
            </a:r>
            <a:r>
              <a:rPr dirty="0" lang="en-US" err="1"/>
              <a:t>अवस्थाओं</a:t>
            </a:r>
            <a:r>
              <a:rPr dirty="0" lang="en-US"/>
              <a:t> </a:t>
            </a:r>
            <a:r>
              <a:rPr dirty="0" lang="en-US" err="1" smtClean="0"/>
              <a:t>एवं</a:t>
            </a:r>
            <a:r>
              <a:rPr dirty="0" lang="en-US" smtClean="0"/>
              <a:t> </a:t>
            </a:r>
            <a:r>
              <a:rPr dirty="0" lang="en-US" err="1" smtClean="0"/>
              <a:t>समस्याओं</a:t>
            </a:r>
            <a:r>
              <a:rPr dirty="0" lang="en-US" smtClean="0"/>
              <a:t> </a:t>
            </a:r>
            <a:r>
              <a:rPr dirty="0" lang="en-US" err="1"/>
              <a:t>का</a:t>
            </a:r>
            <a:r>
              <a:rPr dirty="0" lang="en-US"/>
              <a:t> </a:t>
            </a:r>
            <a:r>
              <a:rPr dirty="0" lang="en-US" err="1"/>
              <a:t>निरूपण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। </a:t>
            </a:r>
            <a:r>
              <a:rPr dirty="0" lang="en-US" smtClean="0"/>
              <a:t>"</a:t>
            </a:r>
            <a:endParaRPr dirty="0"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2362201" y="624110"/>
            <a:ext cx="9142412" cy="791033"/>
          </a:xfrm>
        </p:spPr>
        <p:txBody>
          <a:bodyPr/>
          <a:p>
            <a:r>
              <a:rPr b="1" dirty="0" lang="hi-IN"/>
              <a:t>डाकी </a:t>
            </a:r>
            <a:r>
              <a:rPr b="1" dirty="0" lang="en-US" err="1"/>
              <a:t>डाभखाणा</a:t>
            </a:r>
            <a:r>
              <a:rPr b="1" dirty="0" lang="hi-IN" smtClean="0"/>
              <a:t> </a:t>
            </a:r>
            <a:endParaRPr b="1" dirty="0" lang="en-GB"/>
          </a:p>
        </p:txBody>
      </p:sp>
      <p:sp>
        <p:nvSpPr>
          <p:cNvPr id="1048628" name="TextBox 2"/>
          <p:cNvSpPr txBox="1"/>
          <p:nvPr/>
        </p:nvSpPr>
        <p:spPr>
          <a:xfrm>
            <a:off x="2362199" y="1665514"/>
            <a:ext cx="9176657" cy="3749040"/>
          </a:xfrm>
          <a:prstGeom prst="rect"/>
          <a:noFill/>
        </p:spPr>
        <p:txBody>
          <a:bodyPr rtlCol="0" wrap="square">
            <a:spAutoFit/>
          </a:bodyPr>
          <a:p>
            <a:pPr algn="just">
              <a:lnSpc>
                <a:spcPct val="150000"/>
              </a:lnSpc>
            </a:pPr>
            <a:r>
              <a:rPr dirty="0" lang="hi-IN"/>
              <a:t>डाकी </a:t>
            </a:r>
            <a:r>
              <a:rPr dirty="0" lang="en-US" err="1"/>
              <a:t>डाभखाणा</a:t>
            </a:r>
            <a:r>
              <a:rPr dirty="0" lang="hi-IN" smtClean="0"/>
              <a:t> </a:t>
            </a:r>
            <a:r>
              <a:rPr dirty="0" lang="en-US"/>
              <a:t>डॉ० </a:t>
            </a:r>
            <a:r>
              <a:rPr dirty="0" lang="en-US" err="1"/>
              <a:t>नानकचंद</a:t>
            </a:r>
            <a:r>
              <a:rPr dirty="0" lang="en-US"/>
              <a:t> </a:t>
            </a:r>
            <a:r>
              <a:rPr dirty="0" lang="en-US" err="1"/>
              <a:t>शर्मा</a:t>
            </a:r>
            <a:r>
              <a:rPr dirty="0" lang="en-US"/>
              <a:t> </a:t>
            </a:r>
            <a:r>
              <a:rPr dirty="0" lang="en-US" err="1"/>
              <a:t>द्वारा</a:t>
            </a:r>
            <a:r>
              <a:rPr dirty="0" lang="en-US"/>
              <a:t> </a:t>
            </a:r>
            <a:r>
              <a:rPr dirty="0" lang="en-US" err="1"/>
              <a:t>रचित</a:t>
            </a:r>
            <a:r>
              <a:rPr dirty="0" lang="en-US"/>
              <a:t> </a:t>
            </a:r>
            <a:r>
              <a:rPr dirty="0" lang="en-US" err="1"/>
              <a:t>हरियाणवी</a:t>
            </a:r>
            <a:r>
              <a:rPr dirty="0" lang="en-US"/>
              <a:t> </a:t>
            </a:r>
            <a:r>
              <a:rPr dirty="0" lang="en-US" err="1"/>
              <a:t>की</a:t>
            </a:r>
            <a:r>
              <a:rPr dirty="0" lang="en-US"/>
              <a:t> </a:t>
            </a:r>
            <a:r>
              <a:rPr dirty="0" lang="en-US" err="1"/>
              <a:t>दूसरी</a:t>
            </a:r>
            <a:r>
              <a:rPr dirty="0" lang="en-US"/>
              <a:t> </a:t>
            </a:r>
            <a:r>
              <a:rPr dirty="0" lang="en-US" err="1" smtClean="0"/>
              <a:t>प्रसिद्ध</a:t>
            </a:r>
            <a:r>
              <a:rPr dirty="0" lang="en-US" smtClean="0"/>
              <a:t> </a:t>
            </a:r>
            <a:r>
              <a:rPr dirty="0" lang="en-US" err="1" smtClean="0"/>
              <a:t>कहानी</a:t>
            </a:r>
            <a:r>
              <a:rPr dirty="0" lang="en-US" smtClean="0"/>
              <a:t> </a:t>
            </a:r>
            <a:r>
              <a:rPr dirty="0" lang="en-US" err="1"/>
              <a:t>है</a:t>
            </a:r>
            <a:r>
              <a:rPr dirty="0" lang="en-US"/>
              <a:t> । </a:t>
            </a:r>
            <a:r>
              <a:rPr dirty="0" lang="en-US" err="1"/>
              <a:t>यह</a:t>
            </a:r>
            <a:r>
              <a:rPr dirty="0" lang="en-US"/>
              <a:t> </a:t>
            </a:r>
            <a:r>
              <a:rPr dirty="0" lang="en-US" err="1"/>
              <a:t>कहानी</a:t>
            </a:r>
            <a:r>
              <a:rPr dirty="0" lang="en-US"/>
              <a:t> 36 </a:t>
            </a:r>
            <a:r>
              <a:rPr dirty="0" lang="en-US" err="1"/>
              <a:t>नवम्बर</a:t>
            </a:r>
            <a:r>
              <a:rPr dirty="0" lang="en-US"/>
              <a:t>, </a:t>
            </a:r>
            <a:r>
              <a:rPr dirty="0" lang="en-US" err="1"/>
              <a:t>सन्</a:t>
            </a:r>
            <a:r>
              <a:rPr dirty="0" lang="en-US"/>
              <a:t> </a:t>
            </a:r>
            <a:r>
              <a:rPr dirty="0" lang="en-US" smtClean="0"/>
              <a:t>1969 </a:t>
            </a:r>
            <a:r>
              <a:rPr dirty="0" lang="en-US"/>
              <a:t>ई ० </a:t>
            </a:r>
            <a:r>
              <a:rPr dirty="0" lang="en-US" err="1"/>
              <a:t>को</a:t>
            </a:r>
            <a:r>
              <a:rPr dirty="0" lang="en-US"/>
              <a:t> </a:t>
            </a:r>
            <a:r>
              <a:rPr dirty="0" lang="en-US" err="1"/>
              <a:t>ग्रामीण</a:t>
            </a:r>
            <a:r>
              <a:rPr dirty="0" lang="en-US"/>
              <a:t> </a:t>
            </a:r>
            <a:r>
              <a:rPr dirty="0" lang="en-US" err="1"/>
              <a:t>कार्यक्रम</a:t>
            </a:r>
            <a:r>
              <a:rPr dirty="0" lang="en-US"/>
              <a:t> </a:t>
            </a:r>
            <a:r>
              <a:rPr dirty="0" lang="en-US" err="1"/>
              <a:t>के</a:t>
            </a:r>
            <a:r>
              <a:rPr dirty="0" lang="en-US"/>
              <a:t> </a:t>
            </a:r>
            <a:r>
              <a:rPr dirty="0" lang="en-US" err="1"/>
              <a:t>अंतर्गत</a:t>
            </a:r>
            <a:r>
              <a:rPr dirty="0" lang="en-US"/>
              <a:t> </a:t>
            </a:r>
            <a:r>
              <a:rPr dirty="0" lang="en-US" err="1"/>
              <a:t>आकाशवाणी</a:t>
            </a:r>
            <a:r>
              <a:rPr dirty="0" lang="en-US"/>
              <a:t> </a:t>
            </a:r>
            <a:r>
              <a:rPr dirty="0" lang="en-US" err="1"/>
              <a:t>दिल्ली</a:t>
            </a:r>
            <a:r>
              <a:rPr dirty="0" lang="en-US"/>
              <a:t> </a:t>
            </a:r>
            <a:r>
              <a:rPr dirty="0" lang="en-US" err="1"/>
              <a:t>से</a:t>
            </a:r>
            <a:r>
              <a:rPr dirty="0" lang="en-US"/>
              <a:t> </a:t>
            </a:r>
            <a:r>
              <a:rPr dirty="0" lang="en-US" err="1" smtClean="0"/>
              <a:t>प्रसारित</a:t>
            </a:r>
            <a:r>
              <a:rPr dirty="0" lang="en-US" smtClean="0"/>
              <a:t> </a:t>
            </a:r>
            <a:r>
              <a:rPr dirty="0" lang="en-US" err="1" smtClean="0"/>
              <a:t>हो</a:t>
            </a:r>
            <a:r>
              <a:rPr dirty="0" lang="en-US" smtClean="0"/>
              <a:t> </a:t>
            </a:r>
            <a:r>
              <a:rPr dirty="0" lang="en-US" err="1"/>
              <a:t>चुकी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। </a:t>
            </a:r>
            <a:r>
              <a:rPr dirty="0" lang="en-US" err="1"/>
              <a:t>इस</a:t>
            </a:r>
            <a:r>
              <a:rPr dirty="0" lang="en-US"/>
              <a:t> </a:t>
            </a:r>
            <a:r>
              <a:rPr dirty="0" lang="en-US" err="1"/>
              <a:t>कहानी</a:t>
            </a:r>
            <a:r>
              <a:rPr dirty="0" lang="en-US"/>
              <a:t> </a:t>
            </a:r>
            <a:r>
              <a:rPr dirty="0" lang="en-US" err="1"/>
              <a:t>की</a:t>
            </a:r>
            <a:r>
              <a:rPr dirty="0" lang="en-US" smtClean="0"/>
              <a:t> </a:t>
            </a:r>
            <a:r>
              <a:rPr dirty="0" lang="en-US" err="1"/>
              <a:t>कथावस्तु</a:t>
            </a:r>
            <a:r>
              <a:rPr dirty="0" lang="en-US"/>
              <a:t> </a:t>
            </a:r>
            <a:r>
              <a:rPr dirty="0" lang="en-US" err="1"/>
              <a:t>हास्य-व्यंग्यपूर्ण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। </a:t>
            </a:r>
            <a:r>
              <a:rPr dirty="0" lang="en-US" err="1"/>
              <a:t>जो</a:t>
            </a:r>
            <a:r>
              <a:rPr dirty="0" lang="en-US"/>
              <a:t> </a:t>
            </a:r>
            <a:r>
              <a:rPr dirty="0" lang="en-US" err="1" smtClean="0"/>
              <a:t>लोक</a:t>
            </a:r>
            <a:r>
              <a:rPr dirty="0" lang="en-US" smtClean="0"/>
              <a:t>-</a:t>
            </a:r>
            <a:r>
              <a:rPr dirty="0" lang="hi-IN"/>
              <a:t> जीवन</a:t>
            </a:r>
            <a:r>
              <a:rPr dirty="0" lang="en-US" smtClean="0"/>
              <a:t> </a:t>
            </a:r>
            <a:r>
              <a:rPr dirty="0" lang="en-US" err="1"/>
              <a:t>की</a:t>
            </a:r>
            <a:r>
              <a:rPr dirty="0" lang="en-US"/>
              <a:t> </a:t>
            </a:r>
            <a:r>
              <a:rPr dirty="0" lang="en-US" err="1"/>
              <a:t>बिनोदप्रियता</a:t>
            </a:r>
            <a:r>
              <a:rPr dirty="0" lang="en-US"/>
              <a:t> </a:t>
            </a:r>
            <a:r>
              <a:rPr dirty="0" lang="en-US" err="1"/>
              <a:t>से</a:t>
            </a:r>
            <a:r>
              <a:rPr dirty="0" lang="en-US"/>
              <a:t> </a:t>
            </a:r>
            <a:r>
              <a:rPr dirty="0" lang="en-US" err="1"/>
              <a:t>ओत-प्रोत्त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</a:t>
            </a:r>
            <a:r>
              <a:rPr dirty="0" lang="en-US" smtClean="0"/>
              <a:t>। </a:t>
            </a:r>
            <a:r>
              <a:rPr dirty="0" lang="hi-IN" smtClean="0"/>
              <a:t>डाकी</a:t>
            </a:r>
            <a:r>
              <a:rPr dirty="0" lang="en-US" smtClean="0"/>
              <a:t> </a:t>
            </a:r>
            <a:r>
              <a:rPr dirty="0" lang="en-US" err="1"/>
              <a:t>डाभखाणा</a:t>
            </a:r>
            <a:r>
              <a:rPr dirty="0" lang="en-US"/>
              <a:t> </a:t>
            </a:r>
            <a:r>
              <a:rPr dirty="0" lang="en-US" err="1"/>
              <a:t>इस</a:t>
            </a:r>
            <a:r>
              <a:rPr dirty="0" lang="en-US"/>
              <a:t> </a:t>
            </a:r>
            <a:r>
              <a:rPr dirty="0" lang="en-US" err="1"/>
              <a:t>कहानी</a:t>
            </a:r>
            <a:r>
              <a:rPr dirty="0" lang="en-US"/>
              <a:t> </a:t>
            </a:r>
            <a:r>
              <a:rPr dirty="0" lang="en-US" err="1"/>
              <a:t>का</a:t>
            </a:r>
            <a:r>
              <a:rPr dirty="0" lang="en-US"/>
              <a:t> </a:t>
            </a:r>
            <a:r>
              <a:rPr dirty="0" lang="en-US" err="1"/>
              <a:t>नामक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</a:t>
            </a:r>
            <a:r>
              <a:rPr dirty="0" lang="en-US" err="1"/>
              <a:t>जो</a:t>
            </a:r>
            <a:r>
              <a:rPr dirty="0" lang="en-US"/>
              <a:t> </a:t>
            </a:r>
            <a:r>
              <a:rPr dirty="0" lang="en-US" err="1"/>
              <a:t>हंसी</a:t>
            </a:r>
            <a:r>
              <a:rPr dirty="0" lang="en-US"/>
              <a:t> </a:t>
            </a:r>
            <a:r>
              <a:rPr dirty="0" lang="en-US" err="1"/>
              <a:t>विनोद</a:t>
            </a:r>
            <a:r>
              <a:rPr dirty="0" lang="en-US"/>
              <a:t> </a:t>
            </a:r>
            <a:r>
              <a:rPr dirty="0" lang="en-US" err="1"/>
              <a:t>का</a:t>
            </a:r>
            <a:r>
              <a:rPr dirty="0" lang="en-US"/>
              <a:t> </a:t>
            </a:r>
            <a:r>
              <a:rPr dirty="0" lang="en-US" err="1"/>
              <a:t>खजाना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।</a:t>
            </a:r>
          </a:p>
          <a:p>
            <a:pPr algn="just">
              <a:lnSpc>
                <a:spcPct val="150000"/>
              </a:lnSpc>
            </a:pPr>
            <a:r>
              <a:rPr dirty="0" lang="en-US" err="1" smtClean="0"/>
              <a:t>इस</a:t>
            </a:r>
            <a:r>
              <a:rPr dirty="0" lang="en-US" smtClean="0"/>
              <a:t> </a:t>
            </a:r>
            <a:r>
              <a:rPr dirty="0" lang="en-US" err="1"/>
              <a:t>कहानी</a:t>
            </a:r>
            <a:r>
              <a:rPr dirty="0" lang="en-US"/>
              <a:t> </a:t>
            </a:r>
            <a:r>
              <a:rPr dirty="0" lang="en-US" err="1"/>
              <a:t>में</a:t>
            </a:r>
            <a:r>
              <a:rPr dirty="0" lang="en-US"/>
              <a:t> </a:t>
            </a:r>
            <a:r>
              <a:rPr dirty="0" lang="en-US" err="1"/>
              <a:t>एक</a:t>
            </a:r>
            <a:r>
              <a:rPr dirty="0" lang="en-US"/>
              <a:t> </a:t>
            </a:r>
            <a:r>
              <a:rPr dirty="0" lang="en-US" err="1"/>
              <a:t>बूढे</a:t>
            </a:r>
            <a:r>
              <a:rPr dirty="0" lang="en-US"/>
              <a:t> </a:t>
            </a:r>
            <a:r>
              <a:rPr dirty="0" lang="en-US" err="1"/>
              <a:t>बराती</a:t>
            </a:r>
            <a:r>
              <a:rPr dirty="0" lang="en-US"/>
              <a:t> </a:t>
            </a:r>
            <a:r>
              <a:rPr dirty="0" lang="en-US" err="1"/>
              <a:t>के</a:t>
            </a:r>
            <a:r>
              <a:rPr dirty="0" lang="en-US"/>
              <a:t> </a:t>
            </a:r>
            <a:r>
              <a:rPr dirty="0" lang="en-US" err="1"/>
              <a:t>क्रियाकलापों</a:t>
            </a:r>
            <a:r>
              <a:rPr dirty="0" lang="en-US"/>
              <a:t> </a:t>
            </a:r>
            <a:r>
              <a:rPr dirty="0" lang="en-US" err="1"/>
              <a:t>का</a:t>
            </a:r>
            <a:r>
              <a:rPr dirty="0" lang="en-US"/>
              <a:t> </a:t>
            </a:r>
            <a:r>
              <a:rPr dirty="0" lang="en-US" err="1"/>
              <a:t>मनोरंजनपूर्ण</a:t>
            </a:r>
            <a:r>
              <a:rPr dirty="0" lang="en-US"/>
              <a:t> </a:t>
            </a:r>
            <a:r>
              <a:rPr dirty="0" lang="en-US" err="1"/>
              <a:t>चित्रांकन</a:t>
            </a:r>
            <a:r>
              <a:rPr dirty="0" lang="en-US"/>
              <a:t> </a:t>
            </a:r>
            <a:r>
              <a:rPr dirty="0" lang="en-US" err="1"/>
              <a:t>किया</a:t>
            </a:r>
            <a:r>
              <a:rPr dirty="0" lang="en-US"/>
              <a:t> </a:t>
            </a:r>
            <a:r>
              <a:rPr dirty="0" lang="en-US" err="1"/>
              <a:t>गया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। </a:t>
            </a:r>
            <a:r>
              <a:rPr dirty="0" lang="en-US" err="1"/>
              <a:t>इसका</a:t>
            </a:r>
            <a:r>
              <a:rPr dirty="0" lang="en-US"/>
              <a:t> </a:t>
            </a:r>
            <a:r>
              <a:rPr dirty="0" lang="en-US" err="1" smtClean="0"/>
              <a:t>हास्य</a:t>
            </a:r>
            <a:r>
              <a:rPr dirty="0" lang="en-US"/>
              <a:t> </a:t>
            </a:r>
            <a:r>
              <a:rPr dirty="0" lang="en-US" err="1" smtClean="0"/>
              <a:t>विनोदपूर्ण</a:t>
            </a:r>
            <a:r>
              <a:rPr dirty="0" lang="en-US" smtClean="0"/>
              <a:t> </a:t>
            </a:r>
            <a:r>
              <a:rPr dirty="0" lang="en-US" err="1"/>
              <a:t>कथानक</a:t>
            </a:r>
            <a:r>
              <a:rPr dirty="0" lang="en-US"/>
              <a:t> </a:t>
            </a:r>
            <a:r>
              <a:rPr dirty="0" lang="en-US" err="1"/>
              <a:t>सहज</a:t>
            </a:r>
            <a:r>
              <a:rPr dirty="0" lang="en-US"/>
              <a:t>, </a:t>
            </a:r>
            <a:r>
              <a:rPr dirty="0" lang="en-US" err="1"/>
              <a:t>स्वाभाविक</a:t>
            </a:r>
            <a:r>
              <a:rPr dirty="0" lang="en-US"/>
              <a:t> </a:t>
            </a:r>
            <a:r>
              <a:rPr dirty="0" lang="en-US" err="1"/>
              <a:t>एवं</a:t>
            </a:r>
            <a:r>
              <a:rPr dirty="0" lang="en-US"/>
              <a:t> </a:t>
            </a:r>
            <a:r>
              <a:rPr dirty="0" lang="en-US" err="1"/>
              <a:t>सुघड़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। </a:t>
            </a:r>
            <a:r>
              <a:rPr dirty="0" lang="hi-IN"/>
              <a:t>भाषा</a:t>
            </a:r>
            <a:r>
              <a:rPr dirty="0" lang="en-US" smtClean="0"/>
              <a:t> </a:t>
            </a:r>
            <a:r>
              <a:rPr dirty="0" lang="en-US" err="1"/>
              <a:t>में</a:t>
            </a:r>
            <a:r>
              <a:rPr dirty="0" lang="en-US"/>
              <a:t> </a:t>
            </a:r>
            <a:r>
              <a:rPr dirty="0" lang="en-US" err="1"/>
              <a:t>प्रवाहमयता</a:t>
            </a:r>
            <a:r>
              <a:rPr dirty="0" lang="en-US"/>
              <a:t>, </a:t>
            </a:r>
            <a:r>
              <a:rPr dirty="0" lang="en-US" err="1" smtClean="0"/>
              <a:t>सहजता</a:t>
            </a:r>
            <a:r>
              <a:rPr dirty="0" lang="en-US"/>
              <a:t>,</a:t>
            </a:r>
            <a:r>
              <a:rPr dirty="0" lang="en-US" smtClean="0"/>
              <a:t> </a:t>
            </a:r>
            <a:r>
              <a:rPr dirty="0" lang="en-US" err="1"/>
              <a:t>व्यंग्यात्मकता</a:t>
            </a:r>
            <a:r>
              <a:rPr dirty="0" lang="en-US"/>
              <a:t> </a:t>
            </a:r>
            <a:r>
              <a:rPr dirty="0" lang="en-US" err="1"/>
              <a:t>विद्यमान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</a:t>
            </a:r>
            <a:r>
              <a:rPr dirty="0" lang="en-US" smtClean="0"/>
              <a:t>। </a:t>
            </a:r>
            <a:r>
              <a:rPr dirty="0" lang="en-US" err="1" smtClean="0"/>
              <a:t>हरियाणवी</a:t>
            </a:r>
            <a:r>
              <a:rPr dirty="0" lang="en-US" smtClean="0"/>
              <a:t> </a:t>
            </a:r>
            <a:r>
              <a:rPr dirty="0" lang="en-US" err="1"/>
              <a:t>लोकोक्तियों</a:t>
            </a:r>
            <a:r>
              <a:rPr dirty="0" lang="en-US"/>
              <a:t> </a:t>
            </a:r>
            <a:r>
              <a:rPr dirty="0" lang="en-US" err="1"/>
              <a:t>एवं</a:t>
            </a:r>
            <a:r>
              <a:rPr dirty="0" lang="en-US"/>
              <a:t> </a:t>
            </a:r>
            <a:r>
              <a:rPr dirty="0" lang="en-US" err="1"/>
              <a:t>मुहावरों</a:t>
            </a:r>
            <a:r>
              <a:rPr dirty="0" lang="en-US"/>
              <a:t> </a:t>
            </a:r>
            <a:r>
              <a:rPr dirty="0" lang="en-US" err="1"/>
              <a:t>का</a:t>
            </a:r>
            <a:r>
              <a:rPr dirty="0" lang="en-US"/>
              <a:t> </a:t>
            </a:r>
            <a:r>
              <a:rPr dirty="0" lang="en-US" err="1"/>
              <a:t>सुंदर</a:t>
            </a:r>
            <a:r>
              <a:rPr dirty="0" lang="en-US"/>
              <a:t> </a:t>
            </a:r>
            <a:r>
              <a:rPr dirty="0" lang="en-US" err="1"/>
              <a:t>समन्वय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।</a:t>
            </a:r>
          </a:p>
          <a:p>
            <a:pPr algn="just">
              <a:lnSpc>
                <a:spcPct val="150000"/>
              </a:lnSpc>
            </a:pPr>
            <a:endParaRPr dirty="0" lang="en-US"/>
          </a:p>
          <a:p>
            <a:pPr algn="just">
              <a:lnSpc>
                <a:spcPct val="150000"/>
              </a:lnSpc>
            </a:pPr>
            <a:endParaRPr dirty="0" lang="en-US"/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>
          <a:xfrm>
            <a:off x="2362201" y="624110"/>
            <a:ext cx="9142412" cy="791033"/>
          </a:xfrm>
        </p:spPr>
        <p:txBody>
          <a:bodyPr>
            <a:normAutofit fontScale="90000"/>
          </a:bodyPr>
          <a:p>
            <a:pPr algn="just">
              <a:lnSpc>
                <a:spcPct val="150000"/>
              </a:lnSpc>
            </a:pPr>
            <a:r>
              <a:rPr b="1" dirty="0" lang="en-US" err="1"/>
              <a:t>आपराधिक</a:t>
            </a:r>
            <a:r>
              <a:rPr b="1" dirty="0" lang="en-US"/>
              <a:t> </a:t>
            </a:r>
            <a:r>
              <a:rPr b="1" dirty="0" lang="hi-IN"/>
              <a:t>आंकड़े</a:t>
            </a:r>
            <a:r>
              <a:rPr b="1" dirty="0" lang="en-US" smtClean="0"/>
              <a:t> </a:t>
            </a:r>
            <a:endParaRPr b="1" dirty="0" lang="en-GB"/>
          </a:p>
        </p:txBody>
      </p:sp>
      <p:sp>
        <p:nvSpPr>
          <p:cNvPr id="1048630" name="TextBox 2"/>
          <p:cNvSpPr txBox="1"/>
          <p:nvPr/>
        </p:nvSpPr>
        <p:spPr>
          <a:xfrm>
            <a:off x="2362199" y="1665514"/>
            <a:ext cx="9176657" cy="1717040"/>
          </a:xfrm>
          <a:prstGeom prst="rect"/>
          <a:noFill/>
        </p:spPr>
        <p:txBody>
          <a:bodyPr rtlCol="0" wrap="square">
            <a:spAutoFit/>
          </a:bodyPr>
          <a:p>
            <a:pPr algn="just">
              <a:lnSpc>
                <a:spcPct val="150000"/>
              </a:lnSpc>
            </a:pPr>
            <a:r>
              <a:rPr dirty="0" lang="hi-IN"/>
              <a:t>इस कहानी के कहानीकार </a:t>
            </a:r>
            <a:r>
              <a:rPr dirty="0" lang="en-US" err="1" smtClean="0"/>
              <a:t>रघुवीर</a:t>
            </a:r>
            <a:r>
              <a:rPr dirty="0" lang="en-US" smtClean="0"/>
              <a:t> </a:t>
            </a:r>
            <a:r>
              <a:rPr dirty="0" lang="en-US" err="1"/>
              <a:t>सिंह</a:t>
            </a:r>
            <a:r>
              <a:rPr dirty="0" lang="en-US"/>
              <a:t> </a:t>
            </a:r>
            <a:r>
              <a:rPr dirty="0" lang="en-US" err="1"/>
              <a:t>मथाना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</a:t>
            </a:r>
            <a:r>
              <a:rPr dirty="0" lang="en-US" err="1"/>
              <a:t>जो</a:t>
            </a:r>
            <a:r>
              <a:rPr dirty="0" lang="en-US"/>
              <a:t> </a:t>
            </a:r>
            <a:r>
              <a:rPr dirty="0" lang="en-US" err="1"/>
              <a:t>हरियाणवी</a:t>
            </a:r>
            <a:r>
              <a:rPr dirty="0" lang="en-US"/>
              <a:t> </a:t>
            </a:r>
            <a:r>
              <a:rPr dirty="0" lang="en-US" err="1"/>
              <a:t>साहित्य</a:t>
            </a:r>
            <a:r>
              <a:rPr dirty="0" lang="en-US"/>
              <a:t> </a:t>
            </a:r>
            <a:r>
              <a:rPr dirty="0" lang="en-US" err="1" smtClean="0"/>
              <a:t>के</a:t>
            </a:r>
            <a:r>
              <a:rPr dirty="0" lang="en-US" smtClean="0"/>
              <a:t> </a:t>
            </a:r>
            <a:r>
              <a:rPr dirty="0" lang="en-US" err="1" smtClean="0"/>
              <a:t>लोकप्रिय</a:t>
            </a:r>
            <a:r>
              <a:rPr dirty="0" lang="en-US" smtClean="0"/>
              <a:t>  </a:t>
            </a:r>
            <a:r>
              <a:rPr dirty="0" lang="hi-IN"/>
              <a:t>एवं सुप्रसिद्ध साहित्यकार माने जाते  है । यह </a:t>
            </a:r>
            <a:r>
              <a:rPr dirty="0" lang="en-US" err="1" smtClean="0"/>
              <a:t>हरियाणा</a:t>
            </a:r>
            <a:r>
              <a:rPr dirty="0" lang="en-US" smtClean="0"/>
              <a:t> </a:t>
            </a:r>
            <a:r>
              <a:rPr dirty="0" lang="en-US" err="1"/>
              <a:t>अध्यापक</a:t>
            </a:r>
            <a:r>
              <a:rPr dirty="0" lang="en-US"/>
              <a:t> </a:t>
            </a:r>
            <a:r>
              <a:rPr dirty="0" lang="en-US" err="1"/>
              <a:t>समाज</a:t>
            </a:r>
            <a:r>
              <a:rPr dirty="0" lang="en-US"/>
              <a:t> </a:t>
            </a:r>
            <a:r>
              <a:rPr dirty="0" lang="en-US" err="1" smtClean="0"/>
              <a:t>पत्रिका</a:t>
            </a:r>
            <a:r>
              <a:rPr dirty="0" lang="en-US" smtClean="0"/>
              <a:t> </a:t>
            </a:r>
            <a:r>
              <a:rPr dirty="0" lang="hi-IN"/>
              <a:t>के </a:t>
            </a:r>
            <a:r>
              <a:rPr dirty="0" lang="en-US" err="1" smtClean="0"/>
              <a:t>जून</a:t>
            </a:r>
            <a:r>
              <a:rPr dirty="0" lang="en-US" smtClean="0"/>
              <a:t>-</a:t>
            </a:r>
            <a:r>
              <a:rPr dirty="0" lang="hi-IN"/>
              <a:t>जुलाई </a:t>
            </a:r>
            <a:r>
              <a:rPr dirty="0" lang="en-US" smtClean="0"/>
              <a:t>, </a:t>
            </a:r>
            <a:r>
              <a:rPr dirty="0" lang="en-US" err="1" smtClean="0"/>
              <a:t>सन्</a:t>
            </a:r>
            <a:r>
              <a:rPr dirty="0" lang="en-US" smtClean="0"/>
              <a:t> 1992 </a:t>
            </a:r>
            <a:r>
              <a:rPr dirty="0" lang="en-US" err="1"/>
              <a:t>के</a:t>
            </a:r>
            <a:r>
              <a:rPr dirty="0" lang="en-US"/>
              <a:t> </a:t>
            </a:r>
            <a:r>
              <a:rPr dirty="0" lang="hi-IN"/>
              <a:t>अंक में</a:t>
            </a:r>
            <a:r>
              <a:rPr dirty="0" lang="en-US" smtClean="0"/>
              <a:t> </a:t>
            </a:r>
            <a:r>
              <a:rPr dirty="0" lang="en-US" err="1"/>
              <a:t>प्रकाशित</a:t>
            </a:r>
            <a:r>
              <a:rPr dirty="0" lang="en-US"/>
              <a:t> </a:t>
            </a:r>
            <a:r>
              <a:rPr dirty="0" lang="en-US" err="1"/>
              <a:t>हुइ</a:t>
            </a:r>
            <a:r>
              <a:rPr dirty="0" lang="en-US"/>
              <a:t> </a:t>
            </a:r>
            <a:r>
              <a:rPr dirty="0" lang="en-US" err="1"/>
              <a:t>था</a:t>
            </a:r>
            <a:r>
              <a:rPr dirty="0" lang="en-US"/>
              <a:t> । </a:t>
            </a:r>
            <a:r>
              <a:rPr dirty="0" lang="hi-IN"/>
              <a:t>इसकी</a:t>
            </a:r>
            <a:r>
              <a:rPr dirty="0" lang="en-US" smtClean="0"/>
              <a:t> </a:t>
            </a:r>
            <a:r>
              <a:rPr dirty="0" lang="en-US" err="1"/>
              <a:t>कथावस्तु</a:t>
            </a:r>
            <a:r>
              <a:rPr dirty="0" lang="en-US"/>
              <a:t> </a:t>
            </a:r>
            <a:r>
              <a:rPr dirty="0" lang="en-US" err="1"/>
              <a:t>पुलिस</a:t>
            </a:r>
            <a:r>
              <a:rPr dirty="0" lang="en-US"/>
              <a:t> </a:t>
            </a:r>
            <a:r>
              <a:rPr dirty="0" lang="en-US" err="1"/>
              <a:t>थाने</a:t>
            </a:r>
            <a:r>
              <a:rPr dirty="0" lang="en-US"/>
              <a:t> </a:t>
            </a:r>
            <a:r>
              <a:rPr dirty="0" lang="en-US" err="1"/>
              <a:t>के</a:t>
            </a:r>
            <a:r>
              <a:rPr dirty="0" lang="en-US"/>
              <a:t> </a:t>
            </a:r>
            <a:r>
              <a:rPr dirty="0" lang="en-US" err="1"/>
              <a:t>वातावरण</a:t>
            </a:r>
            <a:r>
              <a:rPr dirty="0" lang="en-US"/>
              <a:t> </a:t>
            </a:r>
            <a:r>
              <a:rPr dirty="0" lang="en-US" err="1"/>
              <a:t>में</a:t>
            </a:r>
            <a:r>
              <a:rPr dirty="0" lang="en-US"/>
              <a:t> </a:t>
            </a:r>
            <a:r>
              <a:rPr dirty="0" lang="en-US" err="1"/>
              <a:t>तैयार</a:t>
            </a:r>
            <a:r>
              <a:rPr dirty="0" lang="en-US"/>
              <a:t> </a:t>
            </a:r>
            <a:r>
              <a:rPr dirty="0" lang="en-US" err="1"/>
              <a:t>हाता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। </a:t>
            </a:r>
            <a:r>
              <a:rPr dirty="0" lang="en-US" err="1"/>
              <a:t>इसमें</a:t>
            </a:r>
            <a:r>
              <a:rPr dirty="0" lang="en-US"/>
              <a:t> </a:t>
            </a:r>
            <a:r>
              <a:rPr dirty="0" lang="en-US" err="1" smtClean="0"/>
              <a:t>लेखक</a:t>
            </a:r>
            <a:r>
              <a:rPr dirty="0" lang="en-US" smtClean="0"/>
              <a:t> </a:t>
            </a:r>
            <a:r>
              <a:rPr dirty="0" lang="hi-IN" smtClean="0"/>
              <a:t>ने </a:t>
            </a:r>
            <a:r>
              <a:rPr dirty="0" lang="hi-IN"/>
              <a:t>समाज में बढ़</a:t>
            </a:r>
            <a:r>
              <a:rPr dirty="0" lang="en-US" smtClean="0"/>
              <a:t> </a:t>
            </a:r>
            <a:r>
              <a:rPr dirty="0" lang="en-US" err="1"/>
              <a:t>रही</a:t>
            </a:r>
            <a:r>
              <a:rPr dirty="0" lang="en-US"/>
              <a:t> </a:t>
            </a:r>
            <a:r>
              <a:rPr dirty="0" lang="en-US" err="1"/>
              <a:t>आपराधिक</a:t>
            </a:r>
            <a:r>
              <a:rPr dirty="0" lang="en-US"/>
              <a:t> </a:t>
            </a:r>
            <a:r>
              <a:rPr dirty="0" lang="hi-IN"/>
              <a:t>आंकड़ों</a:t>
            </a:r>
            <a:r>
              <a:rPr dirty="0" lang="en-US" smtClean="0"/>
              <a:t> </a:t>
            </a:r>
            <a:r>
              <a:rPr dirty="0" lang="en-US" err="1"/>
              <a:t>का</a:t>
            </a:r>
            <a:r>
              <a:rPr dirty="0" lang="en-US"/>
              <a:t> </a:t>
            </a:r>
            <a:r>
              <a:rPr dirty="0" lang="en-US" err="1"/>
              <a:t>चित्रांकन</a:t>
            </a:r>
            <a:r>
              <a:rPr dirty="0" lang="en-US"/>
              <a:t> </a:t>
            </a:r>
            <a:r>
              <a:rPr dirty="0" lang="en-US" err="1"/>
              <a:t>किया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। </a:t>
            </a:r>
            <a:r>
              <a:rPr dirty="0" lang="en-US" err="1"/>
              <a:t>इसमे</a:t>
            </a:r>
            <a:r>
              <a:rPr dirty="0" lang="en-US"/>
              <a:t>' </a:t>
            </a:r>
            <a:r>
              <a:rPr dirty="0" lang="en-US" err="1"/>
              <a:t>शासन</a:t>
            </a:r>
            <a:r>
              <a:rPr dirty="0" lang="en-US"/>
              <a:t> </a:t>
            </a:r>
            <a:r>
              <a:rPr dirty="0" lang="en-US" err="1"/>
              <a:t>एवं</a:t>
            </a:r>
            <a:r>
              <a:rPr dirty="0" lang="en-US"/>
              <a:t> </a:t>
            </a:r>
            <a:r>
              <a:rPr dirty="0" lang="hi-IN"/>
              <a:t>कानून</a:t>
            </a:r>
            <a:r>
              <a:rPr dirty="0" lang="en-US" smtClean="0"/>
              <a:t> </a:t>
            </a:r>
            <a:r>
              <a:rPr dirty="0" lang="en-US" err="1"/>
              <a:t>व्यवस्था</a:t>
            </a:r>
            <a:r>
              <a:rPr dirty="0" lang="en-US"/>
              <a:t> </a:t>
            </a:r>
            <a:r>
              <a:rPr dirty="0" lang="en-US" err="1"/>
              <a:t>पर</a:t>
            </a:r>
            <a:r>
              <a:rPr dirty="0" lang="en-US"/>
              <a:t> </a:t>
            </a:r>
            <a:r>
              <a:rPr dirty="0" lang="en-US" err="1" smtClean="0"/>
              <a:t>भी</a:t>
            </a:r>
            <a:r>
              <a:rPr dirty="0" lang="en-US" smtClean="0"/>
              <a:t> </a:t>
            </a:r>
            <a:r>
              <a:rPr dirty="0" lang="en-US" err="1" smtClean="0"/>
              <a:t>व्यंग्य</a:t>
            </a:r>
            <a:r>
              <a:rPr dirty="0" lang="en-US" smtClean="0"/>
              <a:t> </a:t>
            </a:r>
            <a:r>
              <a:rPr dirty="0" lang="en-US" err="1"/>
              <a:t>किया</a:t>
            </a:r>
            <a:r>
              <a:rPr dirty="0" lang="en-US"/>
              <a:t> </a:t>
            </a:r>
            <a:r>
              <a:rPr dirty="0" lang="en-US" err="1"/>
              <a:t>गया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। '</a:t>
            </a:r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2362201" y="624110"/>
            <a:ext cx="9142412" cy="791033"/>
          </a:xfrm>
        </p:spPr>
        <p:txBody>
          <a:bodyPr>
            <a:normAutofit fontScale="90000"/>
          </a:bodyPr>
          <a:p>
            <a:pPr algn="just">
              <a:lnSpc>
                <a:spcPct val="150000"/>
              </a:lnSpc>
            </a:pPr>
            <a:r>
              <a:rPr b="1" dirty="0" lang="en-US" err="1" smtClean="0"/>
              <a:t>लीक</a:t>
            </a:r>
            <a:r>
              <a:rPr b="1" dirty="0" lang="en-US" smtClean="0"/>
              <a:t> </a:t>
            </a:r>
            <a:r>
              <a:rPr b="1" dirty="0" lang="en-US" err="1"/>
              <a:t>पुराणी</a:t>
            </a:r>
            <a:r>
              <a:rPr b="1" dirty="0" lang="en-US"/>
              <a:t> </a:t>
            </a:r>
            <a:r>
              <a:rPr b="1" dirty="0" lang="hi-IN" smtClean="0"/>
              <a:t>मो</a:t>
            </a:r>
            <a:r>
              <a:rPr b="1" dirty="0" lang="en-US" smtClean="0"/>
              <a:t>ड़ </a:t>
            </a:r>
            <a:r>
              <a:rPr b="1" dirty="0" lang="en-US" err="1" smtClean="0"/>
              <a:t>नवा</a:t>
            </a:r>
            <a:endParaRPr b="1" dirty="0" lang="en-GB"/>
          </a:p>
        </p:txBody>
      </p:sp>
      <p:sp>
        <p:nvSpPr>
          <p:cNvPr id="1048632" name="TextBox 2"/>
          <p:cNvSpPr txBox="1"/>
          <p:nvPr/>
        </p:nvSpPr>
        <p:spPr>
          <a:xfrm>
            <a:off x="2362199" y="1665514"/>
            <a:ext cx="9176657" cy="4155440"/>
          </a:xfrm>
          <a:prstGeom prst="rect"/>
          <a:noFill/>
        </p:spPr>
        <p:txBody>
          <a:bodyPr rtlCol="0" wrap="square">
            <a:spAutoFit/>
          </a:bodyPr>
          <a:p>
            <a:pPr algn="just">
              <a:lnSpc>
                <a:spcPct val="150000"/>
              </a:lnSpc>
            </a:pPr>
            <a:r>
              <a:rPr dirty="0" lang="en-US" err="1"/>
              <a:t>यह</a:t>
            </a:r>
            <a:r>
              <a:rPr dirty="0" lang="en-US"/>
              <a:t> </a:t>
            </a:r>
            <a:r>
              <a:rPr dirty="0" lang="en-US" err="1"/>
              <a:t>कहानी</a:t>
            </a:r>
            <a:r>
              <a:rPr dirty="0" lang="en-US"/>
              <a:t> </a:t>
            </a:r>
            <a:r>
              <a:rPr dirty="0" lang="en-US" err="1"/>
              <a:t>संग्रह</a:t>
            </a:r>
            <a:r>
              <a:rPr dirty="0" lang="en-US"/>
              <a:t> </a:t>
            </a:r>
            <a:r>
              <a:rPr dirty="0" lang="en-US" err="1"/>
              <a:t>हरियाणवी</a:t>
            </a:r>
            <a:r>
              <a:rPr dirty="0" lang="en-US"/>
              <a:t> </a:t>
            </a:r>
            <a:r>
              <a:rPr dirty="0" lang="en-US" err="1"/>
              <a:t>के</a:t>
            </a:r>
            <a:r>
              <a:rPr dirty="0" lang="en-US"/>
              <a:t> </a:t>
            </a:r>
            <a:r>
              <a:rPr dirty="0" lang="en-US" err="1"/>
              <a:t>सुप्रसिद्ध</a:t>
            </a:r>
            <a:r>
              <a:rPr dirty="0" lang="en-US"/>
              <a:t> </a:t>
            </a:r>
            <a:r>
              <a:rPr dirty="0" lang="en-US" err="1"/>
              <a:t>साहित्यकार</a:t>
            </a:r>
            <a:r>
              <a:rPr dirty="0" lang="en-US"/>
              <a:t> </a:t>
            </a:r>
            <a:r>
              <a:rPr dirty="0" lang="hi-IN"/>
              <a:t>कंवल </a:t>
            </a:r>
            <a:r>
              <a:rPr dirty="0" lang="en-US" err="1" smtClean="0"/>
              <a:t>हरियाणवी</a:t>
            </a:r>
            <a:r>
              <a:rPr dirty="0" lang="en-US" smtClean="0"/>
              <a:t> </a:t>
            </a:r>
            <a:r>
              <a:rPr dirty="0" lang="en-US" err="1" smtClean="0"/>
              <a:t>द्वारा</a:t>
            </a:r>
            <a:r>
              <a:rPr dirty="0" lang="en-US" smtClean="0"/>
              <a:t> </a:t>
            </a:r>
            <a:r>
              <a:rPr dirty="0" lang="en-US" err="1"/>
              <a:t>लिखित</a:t>
            </a:r>
            <a:r>
              <a:rPr dirty="0" lang="en-US"/>
              <a:t> </a:t>
            </a:r>
            <a:r>
              <a:rPr dirty="0" lang="en-US" err="1"/>
              <a:t>हैं</a:t>
            </a:r>
            <a:r>
              <a:rPr dirty="0" lang="en-US"/>
              <a:t> । </a:t>
            </a:r>
            <a:r>
              <a:rPr dirty="0" lang="en-US" err="1" smtClean="0"/>
              <a:t>यह</a:t>
            </a:r>
            <a:r>
              <a:rPr dirty="0" lang="en-US" smtClean="0"/>
              <a:t> </a:t>
            </a:r>
            <a:r>
              <a:rPr dirty="0" lang="en-US" err="1"/>
              <a:t>स</a:t>
            </a:r>
            <a:r>
              <a:rPr dirty="0" lang="en-US" err="1" smtClean="0"/>
              <a:t>न्</a:t>
            </a:r>
            <a:r>
              <a:rPr dirty="0" lang="en-US" smtClean="0"/>
              <a:t> </a:t>
            </a:r>
            <a:r>
              <a:rPr dirty="0" lang="en-US"/>
              <a:t>1</a:t>
            </a:r>
            <a:r>
              <a:rPr dirty="0" lang="en-US" smtClean="0"/>
              <a:t>995 </a:t>
            </a:r>
            <a:r>
              <a:rPr dirty="0" lang="en-US" err="1" smtClean="0"/>
              <a:t>है</a:t>
            </a:r>
            <a:r>
              <a:rPr dirty="0" lang="en-US"/>
              <a:t> ई०</a:t>
            </a:r>
            <a:r>
              <a:rPr dirty="0" lang="en-US" smtClean="0"/>
              <a:t> </a:t>
            </a:r>
            <a:r>
              <a:rPr dirty="0" lang="en-US" err="1"/>
              <a:t>में</a:t>
            </a:r>
            <a:r>
              <a:rPr dirty="0" lang="en-US"/>
              <a:t> </a:t>
            </a:r>
            <a:r>
              <a:rPr dirty="0" lang="en-US" err="1"/>
              <a:t>प्रकाशित</a:t>
            </a:r>
            <a:r>
              <a:rPr dirty="0" lang="en-US"/>
              <a:t> </a:t>
            </a:r>
            <a:r>
              <a:rPr dirty="0" lang="en-US" err="1"/>
              <a:t>हुई</a:t>
            </a:r>
            <a:r>
              <a:rPr dirty="0" lang="en-US"/>
              <a:t> । </a:t>
            </a:r>
            <a:r>
              <a:rPr dirty="0" lang="en-US" err="1"/>
              <a:t>प्र</a:t>
            </a:r>
            <a:r>
              <a:rPr dirty="0" lang="en-US" err="1" smtClean="0"/>
              <a:t>स्तुत्त</a:t>
            </a:r>
            <a:r>
              <a:rPr dirty="0" lang="en-US" smtClean="0"/>
              <a:t> </a:t>
            </a:r>
            <a:r>
              <a:rPr dirty="0" lang="en-US" err="1"/>
              <a:t>कहानी</a:t>
            </a:r>
            <a:r>
              <a:rPr dirty="0" lang="en-US"/>
              <a:t> </a:t>
            </a:r>
            <a:r>
              <a:rPr dirty="0" lang="en-US" err="1"/>
              <a:t>संग्रह</a:t>
            </a:r>
            <a:r>
              <a:rPr dirty="0" lang="en-US"/>
              <a:t> </a:t>
            </a:r>
            <a:r>
              <a:rPr dirty="0" lang="en-US" err="1"/>
              <a:t>में</a:t>
            </a:r>
            <a:r>
              <a:rPr dirty="0" lang="en-US"/>
              <a:t> </a:t>
            </a:r>
            <a:r>
              <a:rPr dirty="0" lang="en-US" err="1"/>
              <a:t>कुल</a:t>
            </a:r>
            <a:r>
              <a:rPr dirty="0" lang="en-US"/>
              <a:t> </a:t>
            </a:r>
            <a:r>
              <a:rPr dirty="0" lang="hi-IN"/>
              <a:t>बारह </a:t>
            </a:r>
            <a:r>
              <a:rPr dirty="0" lang="en-US" err="1" smtClean="0"/>
              <a:t>कहानियाँ</a:t>
            </a:r>
            <a:r>
              <a:rPr dirty="0" lang="en-US" smtClean="0"/>
              <a:t> </a:t>
            </a:r>
            <a:r>
              <a:rPr dirty="0" lang="en-US" err="1" smtClean="0"/>
              <a:t>संग्रहित</a:t>
            </a:r>
            <a:r>
              <a:rPr dirty="0" lang="en-US" smtClean="0"/>
              <a:t> </a:t>
            </a:r>
            <a:r>
              <a:rPr dirty="0" lang="en-US" err="1" smtClean="0"/>
              <a:t>हैं</a:t>
            </a:r>
            <a:r>
              <a:rPr dirty="0" lang="en-US" smtClean="0"/>
              <a:t> </a:t>
            </a:r>
            <a:r>
              <a:rPr dirty="0" lang="en-US" err="1"/>
              <a:t>जिसमें</a:t>
            </a:r>
            <a:r>
              <a:rPr dirty="0" lang="en-US"/>
              <a:t> </a:t>
            </a:r>
            <a:r>
              <a:rPr dirty="0" lang="en-US" err="1"/>
              <a:t>ग्रामीण</a:t>
            </a:r>
            <a:r>
              <a:rPr dirty="0" lang="en-US"/>
              <a:t> </a:t>
            </a:r>
            <a:r>
              <a:rPr dirty="0" lang="en-US" err="1"/>
              <a:t>संस्कृति</a:t>
            </a:r>
            <a:r>
              <a:rPr dirty="0" lang="en-US"/>
              <a:t> </a:t>
            </a:r>
            <a:r>
              <a:rPr dirty="0" lang="en-US" err="1"/>
              <a:t>तथा</a:t>
            </a:r>
            <a:r>
              <a:rPr dirty="0" lang="en-US"/>
              <a:t> </a:t>
            </a:r>
            <a:r>
              <a:rPr dirty="0" lang="en-US" err="1"/>
              <a:t>ठेठ</a:t>
            </a:r>
            <a:r>
              <a:rPr dirty="0" lang="en-US"/>
              <a:t> </a:t>
            </a:r>
            <a:r>
              <a:rPr dirty="0" lang="en-US" err="1"/>
              <a:t>हरियाणवी</a:t>
            </a:r>
            <a:r>
              <a:rPr dirty="0" lang="en-US"/>
              <a:t> </a:t>
            </a:r>
            <a:r>
              <a:rPr dirty="0" lang="en-US" err="1"/>
              <a:t>संस्कारों</a:t>
            </a:r>
            <a:r>
              <a:rPr dirty="0" lang="en-US"/>
              <a:t> </a:t>
            </a:r>
            <a:r>
              <a:rPr dirty="0" lang="en-US" err="1"/>
              <a:t>का</a:t>
            </a:r>
            <a:r>
              <a:rPr dirty="0" lang="en-US"/>
              <a:t> </a:t>
            </a:r>
            <a:r>
              <a:rPr dirty="0" lang="en-US" err="1"/>
              <a:t>दर्पण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। </a:t>
            </a:r>
            <a:r>
              <a:rPr dirty="0" lang="en-US" err="1"/>
              <a:t>इन</a:t>
            </a:r>
            <a:r>
              <a:rPr dirty="0" lang="en-US"/>
              <a:t> </a:t>
            </a:r>
            <a:r>
              <a:rPr dirty="0" lang="en-US" err="1"/>
              <a:t>कहानियाँ</a:t>
            </a:r>
            <a:r>
              <a:rPr dirty="0" lang="en-US"/>
              <a:t> </a:t>
            </a:r>
            <a:r>
              <a:rPr dirty="0" lang="en-US" err="1"/>
              <a:t>में</a:t>
            </a:r>
            <a:r>
              <a:rPr dirty="0" lang="en-US"/>
              <a:t> </a:t>
            </a:r>
            <a:r>
              <a:rPr dirty="0" lang="en-US" err="1"/>
              <a:t>सामान्य</a:t>
            </a:r>
            <a:r>
              <a:rPr dirty="0" lang="en-US" smtClean="0"/>
              <a:t> </a:t>
            </a:r>
            <a:r>
              <a:rPr dirty="0" lang="en-US" err="1"/>
              <a:t>ग्रामीण</a:t>
            </a:r>
            <a:r>
              <a:rPr dirty="0" lang="en-US"/>
              <a:t> </a:t>
            </a:r>
            <a:r>
              <a:rPr dirty="0" lang="en-US" err="1" smtClean="0"/>
              <a:t>आदमी</a:t>
            </a:r>
            <a:r>
              <a:rPr dirty="0" lang="en-US" smtClean="0"/>
              <a:t> </a:t>
            </a:r>
            <a:r>
              <a:rPr dirty="0" lang="en-US" err="1" smtClean="0"/>
              <a:t>की</a:t>
            </a:r>
            <a:r>
              <a:rPr dirty="0" lang="en-US" smtClean="0"/>
              <a:t> </a:t>
            </a:r>
            <a:r>
              <a:rPr dirty="0" lang="en-US" err="1"/>
              <a:t>वृत्तियों</a:t>
            </a:r>
            <a:r>
              <a:rPr dirty="0" lang="en-US"/>
              <a:t> </a:t>
            </a:r>
            <a:r>
              <a:rPr dirty="0" lang="en-US" err="1"/>
              <a:t>का</a:t>
            </a:r>
            <a:r>
              <a:rPr dirty="0" lang="en-US"/>
              <a:t> </a:t>
            </a:r>
            <a:r>
              <a:rPr dirty="0" lang="en-US" err="1"/>
              <a:t>मृर्त्त</a:t>
            </a:r>
            <a:r>
              <a:rPr dirty="0" lang="en-US"/>
              <a:t> </a:t>
            </a:r>
            <a:r>
              <a:rPr dirty="0" lang="en-US" err="1"/>
              <a:t>रूप</a:t>
            </a:r>
            <a:r>
              <a:rPr dirty="0" lang="en-US"/>
              <a:t> </a:t>
            </a:r>
            <a:r>
              <a:rPr dirty="0" lang="en-US" err="1"/>
              <a:t>शब्दों</a:t>
            </a:r>
            <a:r>
              <a:rPr dirty="0" lang="en-US"/>
              <a:t> </a:t>
            </a:r>
            <a:r>
              <a:rPr dirty="0" lang="en-US" err="1"/>
              <a:t>के</a:t>
            </a:r>
            <a:r>
              <a:rPr dirty="0" lang="en-US"/>
              <a:t> </a:t>
            </a:r>
            <a:r>
              <a:rPr dirty="0" lang="en-US" err="1"/>
              <a:t>माध्यम</a:t>
            </a:r>
            <a:r>
              <a:rPr dirty="0" lang="en-US"/>
              <a:t> </a:t>
            </a:r>
            <a:r>
              <a:rPr dirty="0" lang="en-US" err="1"/>
              <a:t>से</a:t>
            </a:r>
            <a:r>
              <a:rPr dirty="0" lang="en-US"/>
              <a:t> </a:t>
            </a:r>
            <a:r>
              <a:rPr dirty="0" lang="en-US" err="1"/>
              <a:t>तैयार</a:t>
            </a:r>
            <a:r>
              <a:rPr dirty="0" lang="en-US"/>
              <a:t> </a:t>
            </a:r>
            <a:r>
              <a:rPr dirty="0" lang="en-US" err="1"/>
              <a:t>किया</a:t>
            </a:r>
            <a:r>
              <a:rPr dirty="0" lang="en-US"/>
              <a:t> </a:t>
            </a:r>
            <a:r>
              <a:rPr dirty="0" lang="en-US" err="1"/>
              <a:t>गया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। </a:t>
            </a:r>
            <a:r>
              <a:rPr dirty="0" lang="en-US" err="1"/>
              <a:t>लेखक</a:t>
            </a:r>
            <a:r>
              <a:rPr dirty="0" lang="en-US"/>
              <a:t> </a:t>
            </a:r>
            <a:r>
              <a:rPr dirty="0" lang="en-US" err="1"/>
              <a:t>ने</a:t>
            </a:r>
            <a:r>
              <a:rPr dirty="0" lang="en-US"/>
              <a:t> </a:t>
            </a:r>
            <a:r>
              <a:rPr dirty="0" lang="hi-IN"/>
              <a:t>आशा </a:t>
            </a:r>
            <a:r>
              <a:rPr dirty="0" lang="en-US" err="1" smtClean="0"/>
              <a:t>किरन</a:t>
            </a:r>
            <a:r>
              <a:rPr dirty="0" lang="en-US"/>
              <a:t>, </a:t>
            </a:r>
            <a:r>
              <a:rPr dirty="0" lang="hi-IN" smtClean="0"/>
              <a:t>धन्नो</a:t>
            </a:r>
            <a:r>
              <a:rPr dirty="0" lang="en-GB" smtClean="0"/>
              <a:t>, </a:t>
            </a:r>
            <a:r>
              <a:rPr dirty="0" lang="hi-IN" smtClean="0"/>
              <a:t>सरजो</a:t>
            </a:r>
            <a:r>
              <a:rPr dirty="0" lang="en-US" smtClean="0"/>
              <a:t> </a:t>
            </a:r>
            <a:r>
              <a:rPr dirty="0" lang="en-US" err="1" smtClean="0"/>
              <a:t>काकी</a:t>
            </a:r>
            <a:r>
              <a:rPr dirty="0" lang="en-US" smtClean="0"/>
              <a:t> </a:t>
            </a:r>
            <a:r>
              <a:rPr dirty="0" lang="en-US" err="1" smtClean="0"/>
              <a:t>कहानियों</a:t>
            </a:r>
            <a:r>
              <a:rPr dirty="0" lang="en-US" smtClean="0"/>
              <a:t> </a:t>
            </a:r>
            <a:r>
              <a:rPr dirty="0" lang="en-US" err="1"/>
              <a:t>में</a:t>
            </a:r>
            <a:r>
              <a:rPr dirty="0" lang="en-US"/>
              <a:t> </a:t>
            </a:r>
            <a:r>
              <a:rPr dirty="0" lang="en-US" err="1"/>
              <a:t>नारी</a:t>
            </a:r>
            <a:r>
              <a:rPr dirty="0" lang="en-US"/>
              <a:t> </a:t>
            </a:r>
            <a:r>
              <a:rPr dirty="0" lang="hi-IN" smtClean="0"/>
              <a:t>समस्या</a:t>
            </a:r>
            <a:r>
              <a:rPr dirty="0" lang="en-US" err="1" smtClean="0"/>
              <a:t>ओं</a:t>
            </a:r>
            <a:r>
              <a:rPr dirty="0" lang="en-US" smtClean="0"/>
              <a:t> </a:t>
            </a:r>
            <a:r>
              <a:rPr dirty="0" lang="en-US" err="1"/>
              <a:t>की</a:t>
            </a:r>
            <a:r>
              <a:rPr dirty="0" lang="en-US"/>
              <a:t> </a:t>
            </a:r>
            <a:r>
              <a:rPr dirty="0" lang="en-US" err="1"/>
              <a:t>अभिव्यंजना</a:t>
            </a:r>
            <a:r>
              <a:rPr dirty="0" lang="en-US"/>
              <a:t> </a:t>
            </a:r>
            <a:r>
              <a:rPr dirty="0" lang="en-US" err="1"/>
              <a:t>की</a:t>
            </a:r>
            <a:r>
              <a:rPr dirty="0" lang="en-US" smtClean="0"/>
              <a:t> </a:t>
            </a:r>
            <a:r>
              <a:rPr dirty="0" lang="en-US" err="1"/>
              <a:t>है</a:t>
            </a:r>
            <a:r>
              <a:rPr dirty="0" lang="en-US"/>
              <a:t> ।</a:t>
            </a:r>
          </a:p>
          <a:p>
            <a:pPr algn="just">
              <a:lnSpc>
                <a:spcPct val="150000"/>
              </a:lnSpc>
            </a:pPr>
            <a:r>
              <a:rPr dirty="0" lang="en-US" err="1" smtClean="0"/>
              <a:t>लेखक</a:t>
            </a:r>
            <a:r>
              <a:rPr dirty="0" lang="en-US" smtClean="0"/>
              <a:t> </a:t>
            </a:r>
            <a:r>
              <a:rPr dirty="0" lang="en-US" err="1"/>
              <a:t>ने</a:t>
            </a:r>
            <a:r>
              <a:rPr dirty="0" lang="en-US"/>
              <a:t> </a:t>
            </a:r>
            <a:r>
              <a:rPr dirty="0" lang="en-US" err="1"/>
              <a:t>इस</a:t>
            </a:r>
            <a:r>
              <a:rPr dirty="0" lang="en-US"/>
              <a:t> </a:t>
            </a:r>
            <a:r>
              <a:rPr dirty="0" lang="en-US" err="1"/>
              <a:t>संकलन</a:t>
            </a:r>
            <a:r>
              <a:rPr dirty="0" lang="en-US"/>
              <a:t> </a:t>
            </a:r>
            <a:r>
              <a:rPr dirty="0" lang="en-US" err="1"/>
              <a:t>में</a:t>
            </a:r>
            <a:r>
              <a:rPr dirty="0" lang="en-US"/>
              <a:t> </a:t>
            </a:r>
            <a:r>
              <a:rPr dirty="0" lang="en-US" err="1"/>
              <a:t>भारतीय</a:t>
            </a:r>
            <a:r>
              <a:rPr dirty="0" lang="en-US"/>
              <a:t> </a:t>
            </a:r>
            <a:r>
              <a:rPr dirty="0" lang="en-US" err="1"/>
              <a:t>संस्कृति</a:t>
            </a:r>
            <a:r>
              <a:rPr dirty="0" lang="en-US"/>
              <a:t> </a:t>
            </a:r>
            <a:r>
              <a:rPr dirty="0" lang="en-US" err="1"/>
              <a:t>के</a:t>
            </a:r>
            <a:r>
              <a:rPr dirty="0" lang="en-US"/>
              <a:t> </a:t>
            </a:r>
            <a:r>
              <a:rPr dirty="0" lang="en-US" err="1"/>
              <a:t>प्राचीन</a:t>
            </a:r>
            <a:r>
              <a:rPr dirty="0" lang="en-US"/>
              <a:t> </a:t>
            </a:r>
            <a:r>
              <a:rPr dirty="0" lang="en-US" err="1"/>
              <a:t>एबं</a:t>
            </a:r>
            <a:r>
              <a:rPr dirty="0" lang="en-US"/>
              <a:t> </a:t>
            </a:r>
            <a:r>
              <a:rPr dirty="0" lang="en-US" err="1"/>
              <a:t>नूतन</a:t>
            </a:r>
            <a:r>
              <a:rPr dirty="0" lang="en-US"/>
              <a:t> </a:t>
            </a:r>
            <a:r>
              <a:rPr dirty="0" lang="en-US" err="1"/>
              <a:t>रंगों</a:t>
            </a:r>
            <a:r>
              <a:rPr dirty="0" lang="en-US"/>
              <a:t> </a:t>
            </a:r>
            <a:r>
              <a:rPr dirty="0" lang="en-US" err="1"/>
              <a:t>को</a:t>
            </a:r>
            <a:r>
              <a:rPr dirty="0" lang="en-US"/>
              <a:t> </a:t>
            </a:r>
            <a:r>
              <a:rPr dirty="0" lang="en-US" err="1"/>
              <a:t>अत्यंत</a:t>
            </a:r>
            <a:r>
              <a:rPr dirty="0" lang="en-US"/>
              <a:t> </a:t>
            </a:r>
            <a:r>
              <a:rPr dirty="0" lang="en-US" err="1"/>
              <a:t>सजीव</a:t>
            </a:r>
            <a:r>
              <a:rPr dirty="0" lang="en-US"/>
              <a:t>, </a:t>
            </a:r>
            <a:r>
              <a:rPr dirty="0" lang="en-US" err="1"/>
              <a:t>सुंदर</a:t>
            </a:r>
            <a:r>
              <a:rPr dirty="0" lang="en-US"/>
              <a:t>, </a:t>
            </a:r>
            <a:r>
              <a:rPr dirty="0" lang="en-US" err="1"/>
              <a:t>मनमोहक</a:t>
            </a:r>
            <a:endParaRPr dirty="0" lang="en-US"/>
          </a:p>
          <a:p>
            <a:pPr algn="just">
              <a:lnSpc>
                <a:spcPct val="150000"/>
              </a:lnSpc>
            </a:pPr>
            <a:r>
              <a:rPr dirty="0" lang="en-US" err="1"/>
              <a:t>एवं</a:t>
            </a:r>
            <a:r>
              <a:rPr dirty="0" lang="en-US"/>
              <a:t> </a:t>
            </a:r>
            <a:r>
              <a:rPr dirty="0" lang="en-US" err="1"/>
              <a:t>यथार्थ</a:t>
            </a:r>
            <a:r>
              <a:rPr dirty="0" lang="en-US"/>
              <a:t> </a:t>
            </a:r>
            <a:r>
              <a:rPr dirty="0" lang="en-US" err="1"/>
              <a:t>रूप</a:t>
            </a:r>
            <a:r>
              <a:rPr dirty="0" lang="en-US"/>
              <a:t> </a:t>
            </a:r>
            <a:r>
              <a:rPr dirty="0" lang="en-US" err="1"/>
              <a:t>में</a:t>
            </a:r>
            <a:r>
              <a:rPr dirty="0" lang="en-US"/>
              <a:t> </a:t>
            </a:r>
            <a:r>
              <a:rPr dirty="0" lang="en-US" err="1"/>
              <a:t>अभिव्यक्त</a:t>
            </a:r>
            <a:r>
              <a:rPr dirty="0" lang="en-US"/>
              <a:t> </a:t>
            </a:r>
            <a:r>
              <a:rPr dirty="0" lang="en-US" err="1"/>
              <a:t>किया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। </a:t>
            </a:r>
            <a:r>
              <a:rPr dirty="0" lang="en-US" err="1"/>
              <a:t>इसमें</a:t>
            </a:r>
            <a:r>
              <a:rPr dirty="0" lang="en-US"/>
              <a:t> </a:t>
            </a:r>
            <a:r>
              <a:rPr dirty="0" lang="en-US" err="1"/>
              <a:t>लेखक</a:t>
            </a:r>
            <a:r>
              <a:rPr dirty="0" lang="en-US"/>
              <a:t> </a:t>
            </a:r>
            <a:r>
              <a:rPr dirty="0" lang="en-US" err="1"/>
              <a:t>ने</a:t>
            </a:r>
            <a:r>
              <a:rPr dirty="0" lang="en-US"/>
              <a:t> </a:t>
            </a:r>
            <a:r>
              <a:rPr dirty="0" lang="en-US" err="1" smtClean="0"/>
              <a:t>जन</a:t>
            </a:r>
            <a:r>
              <a:rPr dirty="0" lang="en-US" err="1"/>
              <a:t>-</a:t>
            </a:r>
            <a:r>
              <a:rPr dirty="0" lang="en-US" err="1" smtClean="0"/>
              <a:t>सामान्य</a:t>
            </a:r>
            <a:r>
              <a:rPr dirty="0" lang="en-US" smtClean="0"/>
              <a:t> </a:t>
            </a:r>
            <a:r>
              <a:rPr dirty="0" lang="en-US" err="1"/>
              <a:t>पात्रों</a:t>
            </a:r>
            <a:r>
              <a:rPr dirty="0" lang="en-US"/>
              <a:t> </a:t>
            </a:r>
            <a:r>
              <a:rPr dirty="0" lang="en-US" err="1"/>
              <a:t>को</a:t>
            </a:r>
            <a:r>
              <a:rPr dirty="0" lang="en-US"/>
              <a:t> </a:t>
            </a:r>
            <a:r>
              <a:rPr dirty="0" lang="en-US" err="1"/>
              <a:t>चित्रित</a:t>
            </a:r>
            <a:r>
              <a:rPr dirty="0" lang="en-US"/>
              <a:t> </a:t>
            </a:r>
            <a:r>
              <a:rPr dirty="0" lang="en-US" err="1"/>
              <a:t>किया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1 </a:t>
            </a:r>
            <a:r>
              <a:rPr dirty="0" lang="en-US" err="1"/>
              <a:t>इसे</a:t>
            </a:r>
            <a:r>
              <a:rPr dirty="0" lang="en-US"/>
              <a:t> </a:t>
            </a:r>
            <a:r>
              <a:rPr dirty="0" lang="en-US" err="1" smtClean="0"/>
              <a:t>हरियाणवी</a:t>
            </a:r>
            <a:r>
              <a:rPr dirty="0" lang="en-US" smtClean="0"/>
              <a:t> </a:t>
            </a:r>
            <a:r>
              <a:rPr dirty="0" lang="en-US" err="1" smtClean="0"/>
              <a:t>का</a:t>
            </a:r>
            <a:r>
              <a:rPr dirty="0" lang="en-US" smtClean="0"/>
              <a:t> </a:t>
            </a:r>
            <a:r>
              <a:rPr dirty="0" lang="en-US" err="1"/>
              <a:t>प्रथम</a:t>
            </a:r>
            <a:r>
              <a:rPr dirty="0" lang="en-US"/>
              <a:t> </a:t>
            </a:r>
            <a:r>
              <a:rPr dirty="0" lang="en-US" err="1"/>
              <a:t>कहानी</a:t>
            </a:r>
            <a:r>
              <a:rPr dirty="0" lang="en-US"/>
              <a:t> </a:t>
            </a:r>
            <a:r>
              <a:rPr dirty="0" lang="en-US" err="1"/>
              <a:t>संग्रह</a:t>
            </a:r>
            <a:r>
              <a:rPr dirty="0" lang="en-US"/>
              <a:t> </a:t>
            </a:r>
            <a:r>
              <a:rPr dirty="0" lang="en-US" err="1"/>
              <a:t>माना</a:t>
            </a:r>
            <a:r>
              <a:rPr dirty="0" lang="en-US"/>
              <a:t> </a:t>
            </a:r>
            <a:r>
              <a:rPr dirty="0" lang="en-US" err="1"/>
              <a:t>जाता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। </a:t>
            </a:r>
            <a:r>
              <a:rPr dirty="0" lang="hi-IN"/>
              <a:t>कंवल</a:t>
            </a:r>
            <a:r>
              <a:rPr dirty="0" lang="en-US" smtClean="0"/>
              <a:t> </a:t>
            </a:r>
            <a:r>
              <a:rPr dirty="0" lang="en-US" err="1"/>
              <a:t>हरियाणवी</a:t>
            </a:r>
            <a:r>
              <a:rPr dirty="0" lang="en-US"/>
              <a:t> </a:t>
            </a:r>
            <a:r>
              <a:rPr dirty="0" lang="en-US" err="1"/>
              <a:t>का</a:t>
            </a:r>
            <a:r>
              <a:rPr dirty="0" lang="en-US"/>
              <a:t> </a:t>
            </a:r>
            <a:r>
              <a:rPr dirty="0" lang="en-US" err="1"/>
              <a:t>लेखन</a:t>
            </a:r>
            <a:r>
              <a:rPr dirty="0" lang="en-US"/>
              <a:t> </a:t>
            </a:r>
            <a:r>
              <a:rPr dirty="0" lang="en-US" err="1"/>
              <a:t>मुंशी</a:t>
            </a:r>
            <a:r>
              <a:rPr dirty="0" lang="en-US"/>
              <a:t> </a:t>
            </a:r>
            <a:r>
              <a:rPr dirty="0" lang="en-US" err="1"/>
              <a:t>प्रेमचंद</a:t>
            </a:r>
            <a:r>
              <a:rPr dirty="0" lang="en-US"/>
              <a:t> </a:t>
            </a:r>
            <a:r>
              <a:rPr dirty="0" lang="en-US" err="1"/>
              <a:t>के</a:t>
            </a:r>
            <a:r>
              <a:rPr dirty="0" lang="en-US"/>
              <a:t> </a:t>
            </a:r>
            <a:r>
              <a:rPr dirty="0" lang="en-US" err="1"/>
              <a:t>समान</a:t>
            </a:r>
            <a:r>
              <a:rPr dirty="0" lang="en-US"/>
              <a:t> </a:t>
            </a:r>
            <a:r>
              <a:rPr dirty="0" lang="en-US" err="1" smtClean="0"/>
              <a:t>आदशोंन्मुखी</a:t>
            </a:r>
            <a:r>
              <a:rPr dirty="0" lang="en-US" smtClean="0"/>
              <a:t> </a:t>
            </a:r>
            <a:r>
              <a:rPr dirty="0" lang="en-US" err="1" smtClean="0"/>
              <a:t>यथार्थवादी</a:t>
            </a:r>
            <a:r>
              <a:rPr dirty="0" lang="en-US" smtClean="0"/>
              <a:t> </a:t>
            </a:r>
            <a:r>
              <a:rPr dirty="0" lang="en-US" err="1"/>
              <a:t>है</a:t>
            </a:r>
            <a:r>
              <a:rPr dirty="0" lang="en-US"/>
              <a:t> । </a:t>
            </a:r>
            <a:r>
              <a:rPr dirty="0" lang="en-US" err="1"/>
              <a:t>इन</a:t>
            </a:r>
            <a:r>
              <a:rPr dirty="0" lang="en-US"/>
              <a:t> </a:t>
            </a:r>
            <a:r>
              <a:rPr dirty="0" lang="en-US" err="1"/>
              <a:t>कहानियों</a:t>
            </a:r>
            <a:r>
              <a:rPr dirty="0" lang="en-US"/>
              <a:t> </a:t>
            </a:r>
            <a:r>
              <a:rPr dirty="0" lang="en-US" err="1"/>
              <a:t>में</a:t>
            </a:r>
            <a:r>
              <a:rPr dirty="0" lang="en-US"/>
              <a:t> </a:t>
            </a:r>
            <a:r>
              <a:rPr dirty="0" lang="hi-IN"/>
              <a:t>कंवल</a:t>
            </a:r>
            <a:r>
              <a:rPr dirty="0" lang="en-US" smtClean="0"/>
              <a:t> </a:t>
            </a:r>
            <a:r>
              <a:rPr dirty="0" lang="en-US" err="1"/>
              <a:t>जी</a:t>
            </a:r>
            <a:r>
              <a:rPr dirty="0" lang="en-US"/>
              <a:t> </a:t>
            </a:r>
            <a:r>
              <a:rPr dirty="0" lang="en-US" err="1"/>
              <a:t>ने</a:t>
            </a:r>
            <a:r>
              <a:rPr dirty="0" lang="en-US"/>
              <a:t> </a:t>
            </a:r>
            <a:r>
              <a:rPr dirty="0" lang="en-US" err="1"/>
              <a:t>सामाजिक</a:t>
            </a:r>
            <a:r>
              <a:rPr dirty="0" lang="en-US"/>
              <a:t> </a:t>
            </a:r>
            <a:r>
              <a:rPr dirty="0" lang="en-US" err="1"/>
              <a:t>कुरीतियों</a:t>
            </a:r>
            <a:r>
              <a:rPr dirty="0" lang="en-US"/>
              <a:t>, </a:t>
            </a:r>
            <a:r>
              <a:rPr dirty="0" lang="en-US" err="1"/>
              <a:t>अंधविश्वासों</a:t>
            </a:r>
            <a:r>
              <a:rPr dirty="0" lang="en-US"/>
              <a:t>, </a:t>
            </a:r>
            <a:r>
              <a:rPr dirty="0" lang="en-US" err="1"/>
              <a:t>रूढिवादी</a:t>
            </a:r>
            <a:r>
              <a:rPr dirty="0" lang="en-US"/>
              <a:t> </a:t>
            </a:r>
            <a:r>
              <a:rPr dirty="0" lang="hi-IN"/>
              <a:t>परम्पराओ </a:t>
            </a:r>
            <a:r>
              <a:rPr dirty="0" lang="en-US" smtClean="0"/>
              <a:t>, </a:t>
            </a:r>
            <a:r>
              <a:rPr dirty="0" lang="en-US" err="1" smtClean="0"/>
              <a:t>वृद्धों</a:t>
            </a:r>
            <a:r>
              <a:rPr dirty="0" lang="en-US" smtClean="0"/>
              <a:t> </a:t>
            </a:r>
            <a:r>
              <a:rPr dirty="0" lang="en-US" err="1" smtClean="0"/>
              <a:t>की</a:t>
            </a:r>
            <a:r>
              <a:rPr dirty="0" lang="en-US" smtClean="0"/>
              <a:t> </a:t>
            </a:r>
            <a:r>
              <a:rPr dirty="0" lang="en-US" err="1" smtClean="0"/>
              <a:t>उपेक्षा</a:t>
            </a:r>
            <a:r>
              <a:rPr dirty="0" lang="en-US" smtClean="0"/>
              <a:t>, </a:t>
            </a:r>
            <a:r>
              <a:rPr dirty="0" lang="en-US" err="1"/>
              <a:t>व्यभिचार</a:t>
            </a:r>
            <a:r>
              <a:rPr dirty="0" lang="en-US"/>
              <a:t>, </a:t>
            </a:r>
            <a:r>
              <a:rPr dirty="0" lang="en-US" err="1"/>
              <a:t>चरित्रहीनता</a:t>
            </a:r>
            <a:r>
              <a:rPr dirty="0" lang="en-US"/>
              <a:t>, </a:t>
            </a:r>
            <a:r>
              <a:rPr dirty="0" lang="en-US" err="1"/>
              <a:t>अबलाओं</a:t>
            </a:r>
            <a:r>
              <a:rPr dirty="0" lang="en-US"/>
              <a:t> </a:t>
            </a:r>
            <a:r>
              <a:rPr dirty="0" lang="en-US" err="1"/>
              <a:t>का</a:t>
            </a:r>
            <a:r>
              <a:rPr dirty="0" lang="en-US"/>
              <a:t> </a:t>
            </a:r>
            <a:r>
              <a:rPr dirty="0" lang="en-US" err="1"/>
              <a:t>उत्पीड़न</a:t>
            </a:r>
            <a:r>
              <a:rPr dirty="0" lang="en-US"/>
              <a:t> </a:t>
            </a:r>
            <a:r>
              <a:rPr dirty="0" lang="en-US" err="1"/>
              <a:t>अति</a:t>
            </a:r>
            <a:r>
              <a:rPr dirty="0" lang="en-US"/>
              <a:t> </a:t>
            </a:r>
            <a:r>
              <a:rPr dirty="0" lang="hi-IN"/>
              <a:t>भौतिकतावादी </a:t>
            </a:r>
            <a:r>
              <a:rPr dirty="0" lang="en-US" err="1" smtClean="0"/>
              <a:t>मंतव्य</a:t>
            </a:r>
            <a:r>
              <a:rPr dirty="0" lang="en-US"/>
              <a:t>, </a:t>
            </a:r>
            <a:r>
              <a:rPr dirty="0" lang="en-US" err="1"/>
              <a:t>गिरता</a:t>
            </a:r>
            <a:r>
              <a:rPr dirty="0" lang="en-US"/>
              <a:t> </a:t>
            </a:r>
            <a:r>
              <a:rPr dirty="0" lang="en-US" err="1"/>
              <a:t>नैतिक</a:t>
            </a:r>
            <a:r>
              <a:rPr dirty="0" lang="en-US"/>
              <a:t> </a:t>
            </a:r>
            <a:r>
              <a:rPr dirty="0" lang="en-US" err="1" smtClean="0"/>
              <a:t>स्तर</a:t>
            </a:r>
            <a:r>
              <a:rPr dirty="0" lang="en-US" smtClean="0"/>
              <a:t> </a:t>
            </a:r>
            <a:r>
              <a:rPr dirty="0" lang="en-US" err="1" smtClean="0"/>
              <a:t>आदि</a:t>
            </a:r>
            <a:r>
              <a:rPr dirty="0" lang="en-US" smtClean="0"/>
              <a:t> </a:t>
            </a:r>
            <a:r>
              <a:rPr dirty="0" lang="en-US" err="1"/>
              <a:t>का</a:t>
            </a:r>
            <a:r>
              <a:rPr dirty="0" lang="en-US"/>
              <a:t> </a:t>
            </a:r>
            <a:r>
              <a:rPr dirty="0" lang="en-US" err="1"/>
              <a:t>सफल</a:t>
            </a:r>
            <a:r>
              <a:rPr dirty="0" lang="en-US"/>
              <a:t> </a:t>
            </a:r>
            <a:r>
              <a:rPr dirty="0" lang="en-US" err="1"/>
              <a:t>चित्रण</a:t>
            </a:r>
            <a:r>
              <a:rPr dirty="0" lang="en-US"/>
              <a:t> </a:t>
            </a:r>
            <a:r>
              <a:rPr dirty="0" lang="en-US" err="1"/>
              <a:t>किया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। </a:t>
            </a:r>
            <a:r>
              <a:rPr dirty="0" lang="en-US" err="1"/>
              <a:t>इनमें</a:t>
            </a:r>
            <a:r>
              <a:rPr dirty="0" lang="en-US"/>
              <a:t> </a:t>
            </a:r>
            <a:r>
              <a:rPr dirty="0" lang="en-US" err="1"/>
              <a:t>लेखक</a:t>
            </a:r>
            <a:r>
              <a:rPr dirty="0" lang="en-US"/>
              <a:t> </a:t>
            </a:r>
            <a:r>
              <a:rPr dirty="0" lang="en-US" err="1"/>
              <a:t>का</a:t>
            </a:r>
            <a:r>
              <a:rPr dirty="0" lang="en-US"/>
              <a:t> </a:t>
            </a:r>
            <a:r>
              <a:rPr dirty="0" lang="en-US" err="1"/>
              <a:t>समापन</a:t>
            </a:r>
            <a:r>
              <a:rPr dirty="0" lang="en-US"/>
              <a:t> </a:t>
            </a:r>
            <a:r>
              <a:rPr dirty="0" lang="en-US" err="1"/>
              <a:t>चित्रण</a:t>
            </a:r>
            <a:r>
              <a:rPr dirty="0" lang="en-US"/>
              <a:t> </a:t>
            </a:r>
            <a:r>
              <a:rPr dirty="0" lang="en-US" err="1"/>
              <a:t>के</a:t>
            </a:r>
            <a:r>
              <a:rPr dirty="0" lang="en-US"/>
              <a:t> </a:t>
            </a:r>
            <a:r>
              <a:rPr dirty="0" lang="en-US" err="1"/>
              <a:t>साथ</a:t>
            </a:r>
            <a:r>
              <a:rPr dirty="0" lang="en-US" err="1" smtClean="0"/>
              <a:t>-साथ</a:t>
            </a:r>
            <a:r>
              <a:rPr dirty="0" lang="en-US" smtClean="0"/>
              <a:t> </a:t>
            </a:r>
            <a:r>
              <a:rPr dirty="0" lang="en-US" err="1"/>
              <a:t>आशावादी</a:t>
            </a:r>
            <a:r>
              <a:rPr dirty="0" lang="en-US"/>
              <a:t> </a:t>
            </a:r>
            <a:r>
              <a:rPr dirty="0" lang="en-US" err="1"/>
              <a:t>चेतना</a:t>
            </a:r>
            <a:r>
              <a:rPr dirty="0" lang="en-US"/>
              <a:t> </a:t>
            </a:r>
            <a:r>
              <a:rPr dirty="0" lang="en-US" err="1"/>
              <a:t>भी</a:t>
            </a:r>
            <a:r>
              <a:rPr dirty="0" lang="en-US"/>
              <a:t> </a:t>
            </a:r>
            <a:r>
              <a:rPr dirty="0" lang="en-US" err="1" smtClean="0"/>
              <a:t>विकसित</a:t>
            </a:r>
            <a:r>
              <a:rPr dirty="0" lang="en-US" smtClean="0"/>
              <a:t> </a:t>
            </a:r>
            <a:r>
              <a:rPr dirty="0" lang="en-US" err="1" smtClean="0"/>
              <a:t>होती</a:t>
            </a:r>
            <a:r>
              <a:rPr dirty="0" lang="en-US" smtClean="0"/>
              <a:t> </a:t>
            </a:r>
            <a:r>
              <a:rPr dirty="0" lang="hi-IN"/>
              <a:t>दृष्टिगोचर </a:t>
            </a:r>
            <a:r>
              <a:rPr dirty="0" lang="en-US" err="1" smtClean="0"/>
              <a:t>होती</a:t>
            </a:r>
            <a:r>
              <a:rPr dirty="0" lang="en-US" smtClean="0"/>
              <a:t> </a:t>
            </a:r>
            <a:r>
              <a:rPr dirty="0" lang="en-US" err="1"/>
              <a:t>है</a:t>
            </a:r>
            <a:r>
              <a:rPr dirty="0" lang="en-US"/>
              <a:t> ।</a:t>
            </a:r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2362201" y="624110"/>
            <a:ext cx="9142412" cy="791033"/>
          </a:xfrm>
        </p:spPr>
        <p:txBody>
          <a:bodyPr>
            <a:normAutofit fontScale="90000"/>
          </a:bodyPr>
          <a:p>
            <a:pPr algn="just">
              <a:lnSpc>
                <a:spcPct val="150000"/>
              </a:lnSpc>
            </a:pPr>
            <a:r>
              <a:rPr b="1" dirty="0" lang="hi-IN"/>
              <a:t>सरपंचणी और </a:t>
            </a:r>
            <a:r>
              <a:rPr b="1" dirty="0" lang="hi-IN" smtClean="0"/>
              <a:t>स्या</a:t>
            </a:r>
            <a:r>
              <a:rPr b="1" dirty="0" lang="en-US" err="1"/>
              <a:t>णपत</a:t>
            </a:r>
            <a:r>
              <a:rPr b="1" dirty="0" lang="hi-IN" smtClean="0"/>
              <a:t> </a:t>
            </a:r>
            <a:endParaRPr b="1" dirty="0" lang="en-GB"/>
          </a:p>
        </p:txBody>
      </p:sp>
      <p:sp>
        <p:nvSpPr>
          <p:cNvPr id="1048634" name="TextBox 2"/>
          <p:cNvSpPr txBox="1"/>
          <p:nvPr/>
        </p:nvSpPr>
        <p:spPr>
          <a:xfrm>
            <a:off x="2362199" y="1665514"/>
            <a:ext cx="9176657" cy="3749041"/>
          </a:xfrm>
          <a:prstGeom prst="rect"/>
          <a:noFill/>
        </p:spPr>
        <p:txBody>
          <a:bodyPr rtlCol="0" wrap="square">
            <a:spAutoFit/>
          </a:bodyPr>
          <a:p>
            <a:pPr algn="just">
              <a:lnSpc>
                <a:spcPct val="150000"/>
              </a:lnSpc>
            </a:pPr>
            <a:r>
              <a:rPr dirty="0" lang="en-GB" smtClean="0"/>
              <a:t>‘</a:t>
            </a:r>
            <a:r>
              <a:rPr dirty="0" lang="hi-IN" smtClean="0"/>
              <a:t>सरपंचणी </a:t>
            </a:r>
            <a:r>
              <a:rPr dirty="0" lang="hi-IN"/>
              <a:t>और </a:t>
            </a:r>
            <a:r>
              <a:rPr dirty="0" lang="hi-IN" smtClean="0"/>
              <a:t>स्यानपत</a:t>
            </a:r>
            <a:r>
              <a:rPr dirty="0" lang="en-GB" smtClean="0"/>
              <a:t>’</a:t>
            </a:r>
            <a:r>
              <a:rPr dirty="0" lang="hi-IN" smtClean="0"/>
              <a:t> </a:t>
            </a:r>
            <a:r>
              <a:rPr dirty="0" lang="en-US" err="1" smtClean="0"/>
              <a:t>नामक</a:t>
            </a:r>
            <a:r>
              <a:rPr dirty="0" lang="en-US" smtClean="0"/>
              <a:t> </a:t>
            </a:r>
            <a:r>
              <a:rPr dirty="0" lang="en-US" err="1"/>
              <a:t>कहानी</a:t>
            </a:r>
            <a:r>
              <a:rPr dirty="0" lang="en-US"/>
              <a:t> </a:t>
            </a:r>
            <a:r>
              <a:rPr dirty="0" lang="en-US" err="1"/>
              <a:t>संग्रह</a:t>
            </a:r>
            <a:r>
              <a:rPr dirty="0" lang="en-US"/>
              <a:t> डॉ० </a:t>
            </a:r>
            <a:r>
              <a:rPr dirty="0" lang="en-US" err="1"/>
              <a:t>राजवीर</a:t>
            </a:r>
            <a:r>
              <a:rPr dirty="0" lang="en-US"/>
              <a:t> </a:t>
            </a:r>
            <a:r>
              <a:rPr dirty="0" lang="en-US" err="1"/>
              <a:t>धनखड़</a:t>
            </a:r>
            <a:r>
              <a:rPr dirty="0" lang="en-US"/>
              <a:t> </a:t>
            </a:r>
            <a:r>
              <a:rPr dirty="0" lang="en-US" err="1" smtClean="0"/>
              <a:t>द्वारा</a:t>
            </a:r>
            <a:r>
              <a:rPr dirty="0" lang="en-US" smtClean="0"/>
              <a:t> </a:t>
            </a:r>
            <a:r>
              <a:rPr dirty="0" lang="en-US" err="1" smtClean="0"/>
              <a:t>लिखित</a:t>
            </a:r>
            <a:r>
              <a:rPr dirty="0" lang="en-US" smtClean="0"/>
              <a:t> </a:t>
            </a:r>
            <a:r>
              <a:rPr dirty="0" lang="en-US" err="1"/>
              <a:t>है</a:t>
            </a:r>
            <a:r>
              <a:rPr dirty="0" lang="en-US"/>
              <a:t> । </a:t>
            </a:r>
            <a:r>
              <a:rPr dirty="0" lang="en-US" err="1"/>
              <a:t>पहला</a:t>
            </a:r>
            <a:r>
              <a:rPr dirty="0" lang="en-US"/>
              <a:t> </a:t>
            </a:r>
            <a:r>
              <a:rPr dirty="0" lang="en-US" err="1"/>
              <a:t>संग्रह</a:t>
            </a:r>
            <a:r>
              <a:rPr dirty="0" lang="en-US"/>
              <a:t> </a:t>
            </a:r>
            <a:r>
              <a:rPr dirty="0" lang="en-US" err="1" smtClean="0"/>
              <a:t>सरपंचणी</a:t>
            </a:r>
            <a:r>
              <a:rPr dirty="0" lang="en-US" smtClean="0"/>
              <a:t> </a:t>
            </a:r>
            <a:r>
              <a:rPr dirty="0" lang="hi-IN" smtClean="0"/>
              <a:t>मार्च</a:t>
            </a:r>
            <a:r>
              <a:rPr dirty="0" lang="en-US" smtClean="0"/>
              <a:t>, 1998 ई० </a:t>
            </a:r>
            <a:r>
              <a:rPr dirty="0" lang="en-US" err="1"/>
              <a:t>में</a:t>
            </a:r>
            <a:r>
              <a:rPr dirty="0" lang="en-US"/>
              <a:t> </a:t>
            </a:r>
            <a:r>
              <a:rPr dirty="0" lang="en-US" err="1"/>
              <a:t>तथा</a:t>
            </a:r>
            <a:r>
              <a:rPr dirty="0" lang="en-US"/>
              <a:t> </a:t>
            </a:r>
            <a:r>
              <a:rPr dirty="0" lang="en-US" err="1"/>
              <a:t>दूसरा</a:t>
            </a:r>
            <a:r>
              <a:rPr dirty="0" lang="en-US"/>
              <a:t> </a:t>
            </a:r>
            <a:r>
              <a:rPr dirty="0" lang="en-US" err="1"/>
              <a:t>सन्</a:t>
            </a:r>
            <a:r>
              <a:rPr dirty="0" lang="hi-IN" smtClean="0"/>
              <a:t> </a:t>
            </a:r>
            <a:r>
              <a:rPr dirty="0" lang="en-US" smtClean="0"/>
              <a:t>2000 </a:t>
            </a:r>
            <a:r>
              <a:rPr dirty="0" lang="en-US"/>
              <a:t>ई०</a:t>
            </a:r>
            <a:r>
              <a:rPr dirty="0" lang="en-US" smtClean="0"/>
              <a:t> </a:t>
            </a:r>
            <a:r>
              <a:rPr dirty="0" lang="en-US" err="1"/>
              <a:t>में</a:t>
            </a:r>
            <a:r>
              <a:rPr dirty="0" lang="en-US"/>
              <a:t> </a:t>
            </a:r>
            <a:r>
              <a:rPr dirty="0" lang="en-US" err="1"/>
              <a:t>स्याणपत</a:t>
            </a:r>
            <a:r>
              <a:rPr dirty="0" lang="en-US"/>
              <a:t> </a:t>
            </a:r>
            <a:r>
              <a:rPr dirty="0" lang="en-US" err="1"/>
              <a:t>नाम</a:t>
            </a:r>
            <a:r>
              <a:rPr dirty="0" lang="en-US"/>
              <a:t> </a:t>
            </a:r>
            <a:r>
              <a:rPr dirty="0" lang="en-US" err="1"/>
              <a:t>से</a:t>
            </a:r>
            <a:r>
              <a:rPr dirty="0" lang="en-US"/>
              <a:t> </a:t>
            </a:r>
            <a:r>
              <a:rPr dirty="0" lang="en-US" err="1" smtClean="0"/>
              <a:t>प्रकाशित</a:t>
            </a:r>
            <a:r>
              <a:rPr dirty="0" lang="en-US" smtClean="0"/>
              <a:t> </a:t>
            </a:r>
            <a:r>
              <a:rPr dirty="0" lang="en-US" err="1" smtClean="0"/>
              <a:t>हुआ</a:t>
            </a:r>
            <a:r>
              <a:rPr dirty="0" lang="en-US" smtClean="0"/>
              <a:t> </a:t>
            </a:r>
            <a:r>
              <a:rPr dirty="0" lang="en-US" err="1"/>
              <a:t>था</a:t>
            </a:r>
            <a:r>
              <a:rPr dirty="0" lang="en-US"/>
              <a:t> । </a:t>
            </a:r>
            <a:r>
              <a:rPr dirty="0" lang="en-US" err="1"/>
              <a:t>सीमित</a:t>
            </a:r>
            <a:r>
              <a:rPr dirty="0" lang="en-US"/>
              <a:t> </a:t>
            </a:r>
            <a:r>
              <a:rPr dirty="0" lang="en-US" err="1"/>
              <a:t>सरपंचणी</a:t>
            </a:r>
            <a:r>
              <a:rPr dirty="0" lang="en-US"/>
              <a:t> </a:t>
            </a:r>
            <a:r>
              <a:rPr dirty="0" lang="en-US" err="1"/>
              <a:t>संग्रह</a:t>
            </a:r>
            <a:r>
              <a:rPr dirty="0" lang="en-US"/>
              <a:t> </a:t>
            </a:r>
            <a:r>
              <a:rPr dirty="0" lang="en-US" err="1"/>
              <a:t>में</a:t>
            </a:r>
            <a:r>
              <a:rPr dirty="0" lang="en-US"/>
              <a:t> 23 </a:t>
            </a:r>
            <a:r>
              <a:rPr dirty="0" lang="en-US" err="1"/>
              <a:t>तथा</a:t>
            </a:r>
            <a:r>
              <a:rPr dirty="0" lang="en-US"/>
              <a:t> </a:t>
            </a:r>
            <a:r>
              <a:rPr dirty="0" lang="en-US" err="1"/>
              <a:t>स्याणपत</a:t>
            </a:r>
            <a:r>
              <a:rPr dirty="0" lang="en-US"/>
              <a:t> </a:t>
            </a:r>
            <a:r>
              <a:rPr dirty="0" lang="en-US" err="1"/>
              <a:t>में</a:t>
            </a:r>
            <a:r>
              <a:rPr dirty="0" lang="en-US"/>
              <a:t> 24 </a:t>
            </a:r>
            <a:r>
              <a:rPr dirty="0" lang="en-US" err="1"/>
              <a:t>कहानियों</a:t>
            </a:r>
            <a:r>
              <a:rPr dirty="0" lang="en-US"/>
              <a:t> </a:t>
            </a:r>
            <a:r>
              <a:rPr dirty="0" lang="en-US" err="1"/>
              <a:t>संगृहीत</a:t>
            </a:r>
            <a:r>
              <a:rPr dirty="0" lang="en-US"/>
              <a:t> </a:t>
            </a:r>
            <a:r>
              <a:rPr dirty="0" lang="en-US" err="1"/>
              <a:t>हैं</a:t>
            </a:r>
            <a:r>
              <a:rPr dirty="0" lang="en-US"/>
              <a:t> । </a:t>
            </a:r>
            <a:r>
              <a:rPr dirty="0" lang="en-US" err="1"/>
              <a:t>लेखक</a:t>
            </a:r>
            <a:r>
              <a:rPr dirty="0" lang="en-US"/>
              <a:t> </a:t>
            </a:r>
            <a:r>
              <a:rPr dirty="0" lang="en-US" err="1"/>
              <a:t>ने</a:t>
            </a:r>
            <a:r>
              <a:rPr dirty="0" lang="en-US"/>
              <a:t> </a:t>
            </a:r>
            <a:r>
              <a:rPr dirty="0" lang="en-US" err="1"/>
              <a:t>अपनी</a:t>
            </a:r>
            <a:r>
              <a:rPr dirty="0" lang="en-US"/>
              <a:t> </a:t>
            </a:r>
            <a:r>
              <a:rPr dirty="0" lang="en-US" err="1"/>
              <a:t>कहानियों</a:t>
            </a:r>
            <a:r>
              <a:rPr dirty="0" lang="en-US"/>
              <a:t> </a:t>
            </a:r>
            <a:r>
              <a:rPr dirty="0" lang="en-US" err="1" smtClean="0"/>
              <a:t>में</a:t>
            </a:r>
            <a:r>
              <a:rPr dirty="0" lang="en-US" smtClean="0"/>
              <a:t> </a:t>
            </a:r>
            <a:r>
              <a:rPr dirty="0" lang="en-US" err="1" smtClean="0"/>
              <a:t>सामाजिक</a:t>
            </a:r>
            <a:r>
              <a:rPr dirty="0" lang="en-US"/>
              <a:t>, </a:t>
            </a:r>
            <a:r>
              <a:rPr dirty="0" lang="en-US" err="1"/>
              <a:t>राजनीतिक</a:t>
            </a:r>
            <a:r>
              <a:rPr dirty="0" lang="en-US"/>
              <a:t> </a:t>
            </a:r>
            <a:r>
              <a:rPr dirty="0" lang="hi-IN"/>
              <a:t>एवं</a:t>
            </a:r>
            <a:r>
              <a:rPr dirty="0" lang="en-US" smtClean="0"/>
              <a:t> </a:t>
            </a:r>
            <a:r>
              <a:rPr dirty="0" lang="en-US" err="1" smtClean="0"/>
              <a:t>नारी</a:t>
            </a:r>
            <a:r>
              <a:rPr dirty="0" lang="en-US" smtClean="0"/>
              <a:t> </a:t>
            </a:r>
            <a:r>
              <a:rPr dirty="0" lang="en-US" err="1" smtClean="0"/>
              <a:t>चेतना</a:t>
            </a:r>
            <a:r>
              <a:rPr dirty="0" lang="en-US" smtClean="0"/>
              <a:t> </a:t>
            </a:r>
            <a:r>
              <a:rPr dirty="0" lang="en-US" err="1"/>
              <a:t>को</a:t>
            </a:r>
            <a:r>
              <a:rPr dirty="0" lang="en-US"/>
              <a:t> </a:t>
            </a:r>
            <a:r>
              <a:rPr dirty="0" lang="en-US" err="1"/>
              <a:t>आधार</a:t>
            </a:r>
            <a:r>
              <a:rPr dirty="0" lang="en-US"/>
              <a:t> </a:t>
            </a:r>
            <a:r>
              <a:rPr dirty="0" lang="en-US" err="1"/>
              <a:t>बनाया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। </a:t>
            </a:r>
            <a:r>
              <a:rPr dirty="0" lang="en-US" err="1"/>
              <a:t>समाज</a:t>
            </a:r>
            <a:r>
              <a:rPr dirty="0" lang="en-US"/>
              <a:t> </a:t>
            </a:r>
            <a:r>
              <a:rPr dirty="0" lang="en-US" err="1"/>
              <a:t>में</a:t>
            </a:r>
            <a:r>
              <a:rPr dirty="0" lang="en-US"/>
              <a:t> </a:t>
            </a:r>
            <a:r>
              <a:rPr dirty="0" lang="en-US" err="1"/>
              <a:t>बढ</a:t>
            </a:r>
            <a:r>
              <a:rPr dirty="0" lang="en-US"/>
              <a:t> </a:t>
            </a:r>
            <a:r>
              <a:rPr dirty="0" lang="en-US" err="1"/>
              <a:t>रहीं</a:t>
            </a:r>
            <a:r>
              <a:rPr dirty="0" lang="en-US"/>
              <a:t> </a:t>
            </a:r>
            <a:r>
              <a:rPr dirty="0" lang="en-US" err="1"/>
              <a:t>महिलाओं</a:t>
            </a:r>
            <a:r>
              <a:rPr dirty="0" lang="en-US"/>
              <a:t> </a:t>
            </a:r>
            <a:r>
              <a:rPr dirty="0" lang="en-US" err="1"/>
              <a:t>की</a:t>
            </a:r>
            <a:r>
              <a:rPr dirty="0" lang="en-US"/>
              <a:t> </a:t>
            </a:r>
            <a:r>
              <a:rPr dirty="0" lang="en-US" err="1"/>
              <a:t>भागीदारी</a:t>
            </a:r>
            <a:r>
              <a:rPr dirty="0" lang="en-US"/>
              <a:t> </a:t>
            </a:r>
            <a:r>
              <a:rPr dirty="0" lang="en-US" err="1"/>
              <a:t>पर</a:t>
            </a:r>
            <a:r>
              <a:rPr dirty="0" lang="en-US"/>
              <a:t> </a:t>
            </a:r>
            <a:r>
              <a:rPr dirty="0" lang="en-US" err="1" smtClean="0"/>
              <a:t>लेखक</a:t>
            </a:r>
            <a:r>
              <a:rPr dirty="0" lang="en-US" smtClean="0"/>
              <a:t> </a:t>
            </a:r>
            <a:r>
              <a:rPr dirty="0" lang="en-US" err="1" smtClean="0"/>
              <a:t>ने</a:t>
            </a:r>
            <a:r>
              <a:rPr dirty="0" lang="en-US" smtClean="0"/>
              <a:t> </a:t>
            </a:r>
            <a:r>
              <a:rPr dirty="0" lang="en-US" err="1"/>
              <a:t>लेखनी</a:t>
            </a:r>
            <a:r>
              <a:rPr dirty="0" lang="en-US"/>
              <a:t> </a:t>
            </a:r>
            <a:r>
              <a:rPr dirty="0" lang="en-US" err="1"/>
              <a:t>चलाई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।</a:t>
            </a:r>
            <a:endParaRPr altLang="en-US" lang="zh-CN"/>
          </a:p>
          <a:p>
            <a:pPr algn="just">
              <a:lnSpc>
                <a:spcPct val="150000"/>
              </a:lnSpc>
            </a:pPr>
            <a:r>
              <a:rPr dirty="0" lang="en-US" err="1" smtClean="0"/>
              <a:t>इनके</a:t>
            </a:r>
            <a:r>
              <a:rPr dirty="0" lang="en-US" smtClean="0"/>
              <a:t> </a:t>
            </a:r>
            <a:r>
              <a:rPr dirty="0" lang="en-US" err="1"/>
              <a:t>अलावा</a:t>
            </a:r>
            <a:r>
              <a:rPr dirty="0" lang="en-US"/>
              <a:t> </a:t>
            </a:r>
            <a:r>
              <a:rPr dirty="0" lang="en-US" err="1"/>
              <a:t>हरियाणवी</a:t>
            </a:r>
            <a:r>
              <a:rPr dirty="0" lang="en-US"/>
              <a:t> </a:t>
            </a:r>
            <a:r>
              <a:rPr dirty="0" lang="en-US" err="1"/>
              <a:t>कहानी</a:t>
            </a:r>
            <a:r>
              <a:rPr dirty="0" lang="en-US"/>
              <a:t> </a:t>
            </a:r>
            <a:r>
              <a:rPr dirty="0" lang="en-US" err="1"/>
              <a:t>साहित्य</a:t>
            </a:r>
            <a:r>
              <a:rPr dirty="0" lang="en-US"/>
              <a:t> </a:t>
            </a:r>
            <a:r>
              <a:rPr dirty="0" lang="en-US" err="1"/>
              <a:t>की</a:t>
            </a:r>
            <a:r>
              <a:rPr dirty="0" lang="en-US" smtClean="0"/>
              <a:t> </a:t>
            </a:r>
            <a:r>
              <a:rPr dirty="0" lang="en-US" err="1"/>
              <a:t>परंपरा</a:t>
            </a:r>
            <a:r>
              <a:rPr dirty="0" lang="en-US"/>
              <a:t> </a:t>
            </a:r>
            <a:r>
              <a:rPr dirty="0" lang="en-US" err="1"/>
              <a:t>में</a:t>
            </a:r>
            <a:r>
              <a:rPr dirty="0" lang="en-US"/>
              <a:t> </a:t>
            </a:r>
            <a:r>
              <a:rPr dirty="0" lang="en-US" err="1"/>
              <a:t>कुछ</a:t>
            </a:r>
            <a:r>
              <a:rPr dirty="0" lang="en-US"/>
              <a:t> </a:t>
            </a:r>
            <a:r>
              <a:rPr dirty="0" lang="en-US" err="1"/>
              <a:t>अन्य</a:t>
            </a:r>
            <a:r>
              <a:rPr dirty="0" lang="en-US"/>
              <a:t> </a:t>
            </a:r>
            <a:r>
              <a:rPr dirty="0" lang="en-US" err="1"/>
              <a:t>कहानीकारों</a:t>
            </a:r>
            <a:r>
              <a:rPr dirty="0" lang="en-US"/>
              <a:t> </a:t>
            </a:r>
            <a:r>
              <a:rPr dirty="0" lang="en-US" err="1"/>
              <a:t>की</a:t>
            </a:r>
            <a:r>
              <a:rPr dirty="0" lang="en-US"/>
              <a:t> </a:t>
            </a:r>
            <a:r>
              <a:rPr dirty="0" lang="en-US" err="1"/>
              <a:t>कहानियों</a:t>
            </a:r>
            <a:r>
              <a:rPr dirty="0" lang="en-US"/>
              <a:t> </a:t>
            </a:r>
            <a:r>
              <a:rPr dirty="0" lang="en-US" err="1"/>
              <a:t>ने</a:t>
            </a:r>
            <a:r>
              <a:rPr dirty="0" lang="en-US"/>
              <a:t> </a:t>
            </a:r>
            <a:r>
              <a:rPr dirty="0" lang="en-US" err="1"/>
              <a:t>भी</a:t>
            </a:r>
            <a:r>
              <a:rPr dirty="0" lang="en-US"/>
              <a:t> </a:t>
            </a:r>
            <a:r>
              <a:rPr dirty="0" lang="en-US" err="1"/>
              <a:t>योगदान</a:t>
            </a:r>
            <a:r>
              <a:rPr dirty="0" lang="en-US"/>
              <a:t> </a:t>
            </a:r>
            <a:r>
              <a:rPr dirty="0" lang="en-US" err="1" smtClean="0"/>
              <a:t>दिया</a:t>
            </a:r>
            <a:r>
              <a:rPr dirty="0" lang="en-US" smtClean="0"/>
              <a:t> </a:t>
            </a:r>
            <a:r>
              <a:rPr dirty="0" lang="en-US" err="1" smtClean="0"/>
              <a:t>है</a:t>
            </a:r>
            <a:r>
              <a:rPr dirty="0" lang="en-US" smtClean="0"/>
              <a:t> </a:t>
            </a:r>
            <a:r>
              <a:rPr dirty="0" lang="en-US" err="1"/>
              <a:t>जिनमें</a:t>
            </a:r>
            <a:r>
              <a:rPr dirty="0" lang="en-US"/>
              <a:t> डॉ० </a:t>
            </a:r>
            <a:r>
              <a:rPr dirty="0" lang="en-US" err="1"/>
              <a:t>जयनारायण</a:t>
            </a:r>
            <a:r>
              <a:rPr dirty="0" lang="en-US"/>
              <a:t> </a:t>
            </a:r>
            <a:r>
              <a:rPr dirty="0" lang="en-US" err="1"/>
              <a:t>द्वारा</a:t>
            </a:r>
            <a:r>
              <a:rPr dirty="0" lang="en-US"/>
              <a:t> </a:t>
            </a:r>
            <a:r>
              <a:rPr dirty="0" lang="en-US" err="1"/>
              <a:t>रचित</a:t>
            </a:r>
            <a:r>
              <a:rPr dirty="0" lang="en-US"/>
              <a:t> </a:t>
            </a:r>
            <a:r>
              <a:rPr dirty="0" lang="en-US" err="1"/>
              <a:t>विचार</a:t>
            </a:r>
            <a:r>
              <a:rPr dirty="0" lang="en-US"/>
              <a:t> </a:t>
            </a:r>
            <a:r>
              <a:rPr dirty="0" lang="hi-IN"/>
              <a:t>मोड्डा </a:t>
            </a:r>
            <a:r>
              <a:rPr dirty="0" lang="en-US" smtClean="0"/>
              <a:t>, </a:t>
            </a:r>
            <a:r>
              <a:rPr dirty="0" lang="en-US" err="1"/>
              <a:t>श्री</a:t>
            </a:r>
            <a:r>
              <a:rPr dirty="0" lang="en-US"/>
              <a:t> </a:t>
            </a:r>
            <a:r>
              <a:rPr dirty="0" lang="en-US" err="1"/>
              <a:t>औम</a:t>
            </a:r>
            <a:r>
              <a:rPr dirty="0" lang="en-US"/>
              <a:t> </a:t>
            </a:r>
            <a:r>
              <a:rPr dirty="0" lang="en-US" err="1"/>
              <a:t>प्रकाश</a:t>
            </a:r>
            <a:r>
              <a:rPr dirty="0" lang="en-US"/>
              <a:t> </a:t>
            </a:r>
            <a:r>
              <a:rPr dirty="0" lang="hi-IN"/>
              <a:t>कादयान</a:t>
            </a:r>
            <a:r>
              <a:rPr dirty="0" lang="en-US" smtClean="0"/>
              <a:t> </a:t>
            </a:r>
            <a:r>
              <a:rPr dirty="0" lang="en-US" err="1"/>
              <a:t>का</a:t>
            </a:r>
            <a:r>
              <a:rPr dirty="0" lang="en-US"/>
              <a:t> </a:t>
            </a:r>
            <a:r>
              <a:rPr dirty="0" lang="en-US" err="1"/>
              <a:t>लघु</a:t>
            </a:r>
            <a:r>
              <a:rPr dirty="0" lang="en-US"/>
              <a:t> </a:t>
            </a:r>
            <a:r>
              <a:rPr dirty="0" lang="en-US" err="1"/>
              <a:t>कथा</a:t>
            </a:r>
            <a:r>
              <a:rPr dirty="0" lang="en-US"/>
              <a:t> </a:t>
            </a:r>
            <a:r>
              <a:rPr dirty="0" lang="en-US" err="1"/>
              <a:t>संग्रह</a:t>
            </a:r>
            <a:r>
              <a:rPr dirty="0" lang="en-US"/>
              <a:t> </a:t>
            </a:r>
            <a:r>
              <a:rPr dirty="0" lang="en-US" smtClean="0"/>
              <a:t>'</a:t>
            </a:r>
            <a:r>
              <a:rPr dirty="0" lang="hi-IN" smtClean="0"/>
              <a:t>अंध्या</a:t>
            </a:r>
            <a:r>
              <a:rPr dirty="0" lang="en-US" smtClean="0"/>
              <a:t> </a:t>
            </a:r>
            <a:r>
              <a:rPr dirty="0" lang="en-US" err="1" smtClean="0"/>
              <a:t>की</a:t>
            </a:r>
            <a:r>
              <a:rPr dirty="0" lang="en-US" smtClean="0"/>
              <a:t> </a:t>
            </a:r>
            <a:r>
              <a:rPr dirty="0" lang="hi-IN" smtClean="0"/>
              <a:t>लाठी</a:t>
            </a:r>
            <a:r>
              <a:rPr dirty="0" lang="en-GB" smtClean="0"/>
              <a:t>’</a:t>
            </a:r>
            <a:r>
              <a:rPr dirty="0" lang="hi-IN" smtClean="0"/>
              <a:t> </a:t>
            </a:r>
            <a:r>
              <a:rPr dirty="0" lang="en-US" err="1" smtClean="0"/>
              <a:t>प्रमुख</a:t>
            </a:r>
            <a:r>
              <a:rPr dirty="0" lang="en-US" smtClean="0"/>
              <a:t> </a:t>
            </a:r>
            <a:r>
              <a:rPr dirty="0" lang="en-US" err="1"/>
              <a:t>हैं</a:t>
            </a:r>
            <a:r>
              <a:rPr dirty="0" lang="en-US"/>
              <a:t> । </a:t>
            </a:r>
            <a:r>
              <a:rPr dirty="0" lang="en-US" err="1"/>
              <a:t>इसके</a:t>
            </a:r>
            <a:r>
              <a:rPr dirty="0" lang="en-US"/>
              <a:t> </a:t>
            </a:r>
            <a:r>
              <a:rPr dirty="0" lang="en-US" err="1" smtClean="0"/>
              <a:t>साथ</a:t>
            </a:r>
            <a:r>
              <a:rPr dirty="0" lang="en-US" smtClean="0"/>
              <a:t> - </a:t>
            </a:r>
            <a:r>
              <a:rPr dirty="0" lang="en-US" err="1"/>
              <a:t>साथ</a:t>
            </a:r>
            <a:r>
              <a:rPr dirty="0" lang="en-US"/>
              <a:t> </a:t>
            </a:r>
            <a:r>
              <a:rPr dirty="0" lang="en-US" err="1" smtClean="0"/>
              <a:t>अनेक</a:t>
            </a:r>
            <a:r>
              <a:rPr dirty="0" lang="en-US" smtClean="0"/>
              <a:t> </a:t>
            </a:r>
            <a:r>
              <a:rPr dirty="0" lang="en-US" err="1"/>
              <a:t>कहानियाँ</a:t>
            </a:r>
            <a:r>
              <a:rPr dirty="0" lang="en-US"/>
              <a:t>, </a:t>
            </a:r>
            <a:r>
              <a:rPr dirty="0" lang="en-US" err="1"/>
              <a:t>समाचार-पत्रों</a:t>
            </a:r>
            <a:r>
              <a:rPr dirty="0" lang="en-US"/>
              <a:t> </a:t>
            </a:r>
            <a:r>
              <a:rPr dirty="0" lang="en-US" err="1"/>
              <a:t>तथा</a:t>
            </a:r>
            <a:r>
              <a:rPr dirty="0" lang="en-US"/>
              <a:t> </a:t>
            </a:r>
            <a:r>
              <a:rPr dirty="0" lang="en-US" err="1"/>
              <a:t>पत्रिकाओं</a:t>
            </a:r>
            <a:r>
              <a:rPr dirty="0" lang="en-US"/>
              <a:t> </a:t>
            </a:r>
            <a:r>
              <a:rPr dirty="0" lang="en-US" err="1"/>
              <a:t>में</a:t>
            </a:r>
            <a:r>
              <a:rPr dirty="0" lang="en-US"/>
              <a:t> </a:t>
            </a:r>
            <a:r>
              <a:rPr dirty="0" lang="en-US" err="1"/>
              <a:t>प्रकाशित</a:t>
            </a:r>
            <a:r>
              <a:rPr dirty="0" lang="en-US" smtClean="0"/>
              <a:t> </a:t>
            </a:r>
            <a:r>
              <a:rPr dirty="0" lang="en-US" err="1"/>
              <a:t>हुई</a:t>
            </a:r>
            <a:r>
              <a:rPr dirty="0" lang="en-US"/>
              <a:t> </a:t>
            </a:r>
            <a:r>
              <a:rPr dirty="0" lang="en-US" err="1" smtClean="0"/>
              <a:t>हैं</a:t>
            </a:r>
            <a:r>
              <a:rPr dirty="0" lang="en-US" smtClean="0"/>
              <a:t>।</a:t>
            </a:r>
            <a:endParaRPr dirty="0" lang="en-US"/>
          </a:p>
          <a:p>
            <a:pPr algn="just">
              <a:lnSpc>
                <a:spcPct val="150000"/>
              </a:lnSpc>
            </a:pPr>
            <a:r>
              <a:rPr dirty="0" lang="en-US" smtClean="0"/>
              <a:t>इ</a:t>
            </a:r>
            <a:r>
              <a:rPr dirty="0" lang="hi-IN" smtClean="0"/>
              <a:t>स</a:t>
            </a:r>
            <a:r>
              <a:rPr dirty="0" lang="en-US" smtClean="0"/>
              <a:t> </a:t>
            </a:r>
            <a:r>
              <a:rPr dirty="0" lang="en-US" err="1"/>
              <a:t>प्रकार</a:t>
            </a:r>
            <a:r>
              <a:rPr dirty="0" lang="en-US"/>
              <a:t> </a:t>
            </a:r>
            <a:r>
              <a:rPr dirty="0" lang="en-US" err="1"/>
              <a:t>कहा</a:t>
            </a:r>
            <a:r>
              <a:rPr dirty="0" lang="en-US"/>
              <a:t> </a:t>
            </a:r>
            <a:r>
              <a:rPr dirty="0" lang="en-US" err="1"/>
              <a:t>जा</a:t>
            </a:r>
            <a:r>
              <a:rPr dirty="0" lang="en-US"/>
              <a:t> </a:t>
            </a:r>
            <a:r>
              <a:rPr dirty="0" lang="en-US" err="1"/>
              <a:t>सकता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</a:t>
            </a:r>
            <a:r>
              <a:rPr dirty="0" lang="en-US" err="1"/>
              <a:t>कि</a:t>
            </a:r>
            <a:r>
              <a:rPr dirty="0" lang="en-US"/>
              <a:t> </a:t>
            </a:r>
            <a:r>
              <a:rPr dirty="0" lang="en-US" err="1"/>
              <a:t>हरियाणवी</a:t>
            </a:r>
            <a:r>
              <a:rPr dirty="0" lang="en-US"/>
              <a:t> </a:t>
            </a:r>
            <a:r>
              <a:rPr dirty="0" lang="en-US" err="1"/>
              <a:t>कहानी</a:t>
            </a:r>
            <a:r>
              <a:rPr dirty="0" lang="en-US"/>
              <a:t> </a:t>
            </a:r>
            <a:r>
              <a:rPr dirty="0" lang="en-US" err="1"/>
              <a:t>साहित्य</a:t>
            </a:r>
            <a:r>
              <a:rPr dirty="0" lang="en-US" smtClean="0"/>
              <a:t> </a:t>
            </a:r>
            <a:r>
              <a:rPr dirty="0" lang="en-US" err="1"/>
              <a:t>का</a:t>
            </a:r>
            <a:r>
              <a:rPr dirty="0" lang="en-US"/>
              <a:t> </a:t>
            </a:r>
            <a:r>
              <a:rPr dirty="0" lang="en-US" err="1"/>
              <a:t>साहित्यिक</a:t>
            </a:r>
            <a:r>
              <a:rPr dirty="0" lang="en-US"/>
              <a:t> </a:t>
            </a:r>
            <a:r>
              <a:rPr dirty="0" lang="en-US" err="1"/>
              <a:t>जगत्</a:t>
            </a:r>
            <a:r>
              <a:rPr dirty="0" lang="en-US"/>
              <a:t> </a:t>
            </a:r>
            <a:r>
              <a:rPr dirty="0" lang="en-US" err="1"/>
              <a:t>में</a:t>
            </a:r>
            <a:r>
              <a:rPr dirty="0" lang="en-US"/>
              <a:t> </a:t>
            </a:r>
            <a:r>
              <a:rPr dirty="0" lang="en-US" err="1"/>
              <a:t>सीमित</a:t>
            </a:r>
            <a:r>
              <a:rPr dirty="0" lang="en-US"/>
              <a:t> </a:t>
            </a:r>
            <a:r>
              <a:rPr dirty="0" lang="en-US" err="1"/>
              <a:t>योगदान</a:t>
            </a:r>
            <a:r>
              <a:rPr dirty="0" lang="en-US"/>
              <a:t> </a:t>
            </a:r>
            <a:r>
              <a:rPr dirty="0" lang="en-US" err="1" smtClean="0"/>
              <a:t>है</a:t>
            </a:r>
            <a:r>
              <a:rPr dirty="0" lang="en-US" smtClean="0"/>
              <a:t>। </a:t>
            </a:r>
            <a:r>
              <a:rPr dirty="0" lang="en-US" err="1"/>
              <a:t>वस्तुत</a:t>
            </a:r>
            <a:r>
              <a:rPr dirty="0" lang="en-US" smtClean="0"/>
              <a:t>: </a:t>
            </a:r>
            <a:r>
              <a:rPr dirty="0" lang="en-US" err="1" smtClean="0"/>
              <a:t>हरियाणवी</a:t>
            </a:r>
            <a:r>
              <a:rPr dirty="0" lang="en-US" smtClean="0"/>
              <a:t> </a:t>
            </a:r>
            <a:r>
              <a:rPr dirty="0" lang="en-US" err="1"/>
              <a:t>कहानी</a:t>
            </a:r>
            <a:r>
              <a:rPr dirty="0" lang="en-US"/>
              <a:t> </a:t>
            </a:r>
            <a:r>
              <a:rPr dirty="0" lang="en-US" err="1"/>
              <a:t>साहित्य</a:t>
            </a:r>
            <a:r>
              <a:rPr dirty="0" lang="en-US"/>
              <a:t> </a:t>
            </a:r>
            <a:r>
              <a:rPr dirty="0" lang="en-US" err="1"/>
              <a:t>प्रचुर</a:t>
            </a:r>
            <a:r>
              <a:rPr dirty="0" lang="en-US"/>
              <a:t> </a:t>
            </a:r>
            <a:r>
              <a:rPr dirty="0" lang="en-US" err="1"/>
              <a:t>मात्रा</a:t>
            </a:r>
            <a:r>
              <a:rPr dirty="0" lang="en-US"/>
              <a:t> </a:t>
            </a:r>
            <a:r>
              <a:rPr dirty="0" lang="en-US" err="1"/>
              <a:t>में</a:t>
            </a:r>
            <a:r>
              <a:rPr dirty="0" lang="en-US"/>
              <a:t> </a:t>
            </a:r>
            <a:r>
              <a:rPr dirty="0" lang="en-US" err="1"/>
              <a:t>प्राप्त</a:t>
            </a:r>
            <a:r>
              <a:rPr dirty="0" lang="en-US"/>
              <a:t> </a:t>
            </a:r>
            <a:r>
              <a:rPr dirty="0" lang="en-US" err="1"/>
              <a:t>नहीं</a:t>
            </a:r>
            <a:r>
              <a:rPr dirty="0" lang="en-US"/>
              <a:t> </a:t>
            </a:r>
            <a:r>
              <a:rPr dirty="0" lang="en-US" err="1"/>
              <a:t>है</a:t>
            </a:r>
            <a:r>
              <a:rPr dirty="0" lang="en-US"/>
              <a:t> ।</a:t>
            </a:r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Content Placeholder 4"/>
          <p:cNvPicPr>
            <a:picLocks noChangeAspect="1" noGrp="1"/>
          </p:cNvPicPr>
          <p:nvPr>
            <p:ph idx="1"/>
          </p:nvPr>
        </p:nvPicPr>
        <p:blipFill rotWithShape="1">
          <a:blip xmlns:r="http://schemas.openxmlformats.org/officeDocument/2006/relationships" r:embed="rId1"/>
          <a:srcRect l="2" r="96"/>
          <a:stretch>
            <a:fillRect/>
          </a:stretch>
        </p:blipFill>
        <p:spPr>
          <a:xfrm>
            <a:off x="3543300" y="1168400"/>
            <a:ext cx="5976000" cy="4225818"/>
          </a:xfrm>
        </p:spPr>
      </p:pic>
      <p:sp>
        <p:nvSpPr>
          <p:cNvPr id="1048635" name="AutoShape 2" descr="Dhanyawad Bungalow Girl's Hostel - Posts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/>
          <a:noFill/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GB"/>
          </a:p>
        </p:txBody>
      </p:sp>
    </p:spTree>
  </p:cSld>
  <p:clrMapOvr>
    <a:masterClrMapping/>
  </p:clrMapOvr>
  <p:timing/>
</p:sld>
</file>

<file path=ppt/theme/theme1.xml><?xml version="1.0" encoding="utf-8"?>
<a:theme xmlns:a="http://schemas.openxmlformats.org/drawingml/2006/main" name="Wisp">
  <a:themeElements>
    <a:clrScheme name="Wisp">
      <a:dk1>
        <a:sysClr lastClr="000000" val="windowText"/>
      </a:dk1>
      <a:lt1>
        <a:sysClr lastClr="FFFFFF" val="window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r="5400000" dist="254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r="5400000" dist="381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Override1.xml><?xml version="1.0" encoding="utf-8"?>
<a:themeOverride xmlns:a="http://schemas.openxmlformats.org/drawingml/2006/main">
  <a:clrScheme name="Wisp">
    <a:dk1>
      <a:sysClr lastClr="000000" val="windowText"/>
    </a:dk1>
    <a:lt1>
      <a:sysClr lastClr="FFFFFF" val="window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छायावाद की प्रवृत्तियां</dc:title>
  <dc:creator>Windows User</dc:creator>
  <cp:lastModifiedBy>rajeev nagpal</cp:lastModifiedBy>
  <dcterms:created xsi:type="dcterms:W3CDTF">2020-03-31T22:22:49Z</dcterms:created>
  <dcterms:modified xsi:type="dcterms:W3CDTF">2020-04-02T12:51:02Z</dcterms:modified>
</cp:coreProperties>
</file>