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tableStyles" Target="tableStyle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8" name=""/>
        <p:cNvGrpSpPr/>
        <p:nvPr/>
      </p:nvGrpSpPr>
      <p:grpSpPr>
        <a:xfrm>
          <a:off x="0" y="0"/>
          <a:ext cx="0" cy="0"/>
          <a:chOff x="0" y="0"/>
          <a:chExt cx="0" cy="0"/>
        </a:xfrm>
      </p:grpSpPr>
      <p:sp>
        <p:nvSpPr>
          <p:cNvPr id="1048669"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70"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71"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72"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3"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74"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bg>
      <p:bgRef idx="1002">
        <a:schemeClr val="bg2"/>
      </p:bgRef>
    </p:bg>
    <p:spTree>
      <p:nvGrpSpPr>
        <p:cNvPr id="24" name=""/>
        <p:cNvGrpSpPr/>
        <p:nvPr/>
      </p:nvGrpSpPr>
      <p:grpSpPr>
        <a:xfrm>
          <a:off x="0" y="0"/>
          <a:ext cx="0" cy="0"/>
          <a:chOff x="0" y="0"/>
          <a:chExt cx="0" cy="0"/>
        </a:xfrm>
      </p:grpSpPr>
      <p:sp>
        <p:nvSpPr>
          <p:cNvPr id="1048585" name="Title 8"/>
          <p:cNvSpPr>
            <a:spLocks noGrp="1"/>
          </p:cNvSpPr>
          <p:nvPr>
            <p:ph type="ctrTitle"/>
          </p:nvPr>
        </p:nvSpPr>
        <p:spPr>
          <a:xfrm>
            <a:off x="533400" y="1371600"/>
            <a:ext cx="7851648" cy="1828800"/>
          </a:xfrm>
          <a:ln>
            <a:noFill/>
          </a:ln>
        </p:spPr>
        <p:txBody>
          <a:bodyPr anchor="b" bIns="0" rIns="18288" tIns="0" vert="horz">
            <a:normAutofit/>
            <a:scene3d>
              <a:camera prst="orthographicFront"/>
              <a:lightRig dir="t" rig="freezing">
                <a:rot lat="0" lon="0" rev="5640000"/>
              </a:lightRig>
            </a:scene3d>
            <a:sp3d prstMaterial="flat">
              <a:bevelT w="38100" h="38100"/>
              <a:contourClr>
                <a:schemeClr val="tx2"/>
              </a:contourClr>
            </a:sp3d>
          </a:bodyPr>
          <a:lstStyle>
            <a:lvl1pPr algn="r" rtl="0">
              <a:spcBef>
                <a:spcPct val="0"/>
              </a:spcBef>
              <a:buNone/>
              <a:defRPr b="1" sz="5600">
                <a:ln>
                  <a:noFill/>
                </a:ln>
                <a:solidFill>
                  <a:schemeClr val="accent3">
                    <a:tint val="90000"/>
                    <a:satMod val="120000"/>
                  </a:schemeClr>
                </a:solidFill>
                <a:effectLst>
                  <a:outerShdw algn="tl" blurRad="38100" dir="5400000" dist="25400"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586" name="Subtitle 16"/>
          <p:cNvSpPr>
            <a:spLocks noGrp="1"/>
          </p:cNvSpPr>
          <p:nvPr>
            <p:ph type="subTitle" idx="1"/>
          </p:nvPr>
        </p:nvSpPr>
        <p:spPr>
          <a:xfrm>
            <a:off x="533400" y="3228536"/>
            <a:ext cx="7854696" cy="1752600"/>
          </a:xfrm>
        </p:spPr>
        <p:txBody>
          <a:bodyPr lIns="0" rIns="18288"/>
          <a:lstStyle>
            <a:lvl1pPr algn="r" indent="0" marL="0" marR="45720">
              <a:buNone/>
              <a:defRPr>
                <a:solidFill>
                  <a:schemeClr val="tx1"/>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87" name="Date Placeholder 29"/>
          <p:cNvSpPr>
            <a:spLocks noGrp="1"/>
          </p:cNvSpPr>
          <p:nvPr>
            <p:ph type="dt" sz="half" idx="10"/>
          </p:nvPr>
        </p:nvSpPr>
        <p:spPr/>
        <p:txBody>
          <a:bodyPr/>
          <a:p>
            <a:fld id="{A42FF2CC-21BC-4467-9709-CF18B3D2D1B4}" type="datetimeFigureOut">
              <a:rPr lang="en-US" smtClean="0"/>
              <a:t>3/31/2020</a:t>
            </a:fld>
            <a:endParaRPr lang="en-US"/>
          </a:p>
        </p:txBody>
      </p:sp>
      <p:sp>
        <p:nvSpPr>
          <p:cNvPr id="1048588" name="Footer Placeholder 18"/>
          <p:cNvSpPr>
            <a:spLocks noGrp="1"/>
          </p:cNvSpPr>
          <p:nvPr>
            <p:ph type="ftr" sz="quarter" idx="11"/>
          </p:nvPr>
        </p:nvSpPr>
        <p:spPr/>
        <p:txBody>
          <a:bodyPr/>
          <a:p>
            <a:endParaRPr lang="en-US"/>
          </a:p>
        </p:txBody>
      </p:sp>
      <p:sp>
        <p:nvSpPr>
          <p:cNvPr id="1048589" name="Slide Number Placeholder 26"/>
          <p:cNvSpPr>
            <a:spLocks noGrp="1"/>
          </p:cNvSpPr>
          <p:nvPr>
            <p:ph type="sldNum" sz="quarter" idx="12"/>
          </p:nvPr>
        </p:nvSpPr>
        <p:spPr/>
        <p:txBody>
          <a:bodyPr/>
          <a:p>
            <a:fld id="{417AADC4-5B42-45B0-A7B9-737BCF8E5B7E}" type="slidenum">
              <a:rPr lang="en-US" smtClean="0"/>
              <a:t>‹#›</a:t>
            </a:fld>
            <a:endParaRPr lang="en-US"/>
          </a:p>
        </p:txBody>
      </p:sp>
    </p:spTree>
  </p:cSld>
  <p:clrMapOvr>
    <a:overrideClrMapping accent1="accent1" accent2="accent2" accent3="accent3" accent4="accent4" accent5="accent5" accent6="accent6" bg1="dk1" bg2="dk2" tx1="lt1" tx2="lt2"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5" name=""/>
        <p:cNvGrpSpPr/>
        <p:nvPr/>
      </p:nvGrpSpPr>
      <p:grpSpPr>
        <a:xfrm>
          <a:off x="0" y="0"/>
          <a:ext cx="0" cy="0"/>
          <a:chOff x="0" y="0"/>
          <a:chExt cx="0" cy="0"/>
        </a:xfrm>
      </p:grpSpPr>
      <p:sp>
        <p:nvSpPr>
          <p:cNvPr id="1048658" name="Title 1"/>
          <p:cNvSpPr>
            <a:spLocks noGrp="1"/>
          </p:cNvSpPr>
          <p:nvPr>
            <p:ph type="title"/>
          </p:nvPr>
        </p:nvSpPr>
        <p:spPr/>
        <p:txBody>
          <a:bodyPr/>
          <a:p>
            <a:r>
              <a:rPr kumimoji="0" lang="en-US" smtClean="0"/>
              <a:t>Click to edit Master title style</a:t>
            </a:r>
            <a:endParaRPr kumimoji="0" lang="en-US"/>
          </a:p>
        </p:txBody>
      </p:sp>
      <p:sp>
        <p:nvSpPr>
          <p:cNvPr id="1048659"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0" name="Date Placeholder 3"/>
          <p:cNvSpPr>
            <a:spLocks noGrp="1"/>
          </p:cNvSpPr>
          <p:nvPr>
            <p:ph type="dt" sz="half" idx="10"/>
          </p:nvPr>
        </p:nvSpPr>
        <p:spPr/>
        <p:txBody>
          <a:bodyPr/>
          <a:p>
            <a:fld id="{A42FF2CC-21BC-4467-9709-CF18B3D2D1B4}" type="datetimeFigureOut">
              <a:rPr lang="en-US" smtClean="0"/>
              <a:t>3/31/2020</a:t>
            </a:fld>
            <a:endParaRPr lang="en-US"/>
          </a:p>
        </p:txBody>
      </p:sp>
      <p:sp>
        <p:nvSpPr>
          <p:cNvPr id="1048661" name="Footer Placeholder 4"/>
          <p:cNvSpPr>
            <a:spLocks noGrp="1"/>
          </p:cNvSpPr>
          <p:nvPr>
            <p:ph type="ftr" sz="quarter" idx="11"/>
          </p:nvPr>
        </p:nvSpPr>
        <p:spPr/>
        <p:txBody>
          <a:bodyPr/>
          <a:p>
            <a:endParaRPr lang="en-US"/>
          </a:p>
        </p:txBody>
      </p:sp>
      <p:sp>
        <p:nvSpPr>
          <p:cNvPr id="1048662" name="Slide Number Placeholder 5"/>
          <p:cNvSpPr>
            <a:spLocks noGrp="1"/>
          </p:cNvSpPr>
          <p:nvPr>
            <p:ph type="sldNum" sz="quarter" idx="12"/>
          </p:nvPr>
        </p:nvSpPr>
        <p:spPr/>
        <p:txBody>
          <a:bodyPr/>
          <a:p>
            <a:fld id="{417AADC4-5B42-45B0-A7B9-737BCF8E5B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1" name=""/>
        <p:cNvGrpSpPr/>
        <p:nvPr/>
      </p:nvGrpSpPr>
      <p:grpSpPr>
        <a:xfrm>
          <a:off x="0" y="0"/>
          <a:ext cx="0" cy="0"/>
          <a:chOff x="0" y="0"/>
          <a:chExt cx="0" cy="0"/>
        </a:xfrm>
      </p:grpSpPr>
      <p:sp>
        <p:nvSpPr>
          <p:cNvPr id="1048635" name="Vertical Title 1"/>
          <p:cNvSpPr>
            <a:spLocks noGrp="1"/>
          </p:cNvSpPr>
          <p:nvPr>
            <p:ph type="title" orient="vert"/>
          </p:nvPr>
        </p:nvSpPr>
        <p:spPr>
          <a:xfrm>
            <a:off x="6629400" y="914401"/>
            <a:ext cx="2057400" cy="5211763"/>
          </a:xfrm>
        </p:spPr>
        <p:txBody>
          <a:bodyPr vert="eaVert"/>
          <a:p>
            <a:r>
              <a:rPr kumimoji="0" lang="en-US" smtClean="0"/>
              <a:t>Click to edit Master title style</a:t>
            </a:r>
            <a:endParaRPr kumimoji="0" lang="en-US"/>
          </a:p>
        </p:txBody>
      </p:sp>
      <p:sp>
        <p:nvSpPr>
          <p:cNvPr id="1048636" name="Vertical Text Placeholder 2"/>
          <p:cNvSpPr>
            <a:spLocks noGrp="1"/>
          </p:cNvSpPr>
          <p:nvPr>
            <p:ph type="body" orient="vert" idx="1"/>
          </p:nvPr>
        </p:nvSpPr>
        <p:spPr>
          <a:xfrm>
            <a:off x="457200" y="914401"/>
            <a:ext cx="6019800" cy="5211763"/>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37" name="Date Placeholder 3"/>
          <p:cNvSpPr>
            <a:spLocks noGrp="1"/>
          </p:cNvSpPr>
          <p:nvPr>
            <p:ph type="dt" sz="half" idx="10"/>
          </p:nvPr>
        </p:nvSpPr>
        <p:spPr/>
        <p:txBody>
          <a:bodyPr/>
          <a:p>
            <a:fld id="{A42FF2CC-21BC-4467-9709-CF18B3D2D1B4}" type="datetimeFigureOut">
              <a:rPr lang="en-US" smtClean="0"/>
              <a:t>3/31/2020</a:t>
            </a:fld>
            <a:endParaRPr lang="en-US"/>
          </a:p>
        </p:txBody>
      </p:sp>
      <p:sp>
        <p:nvSpPr>
          <p:cNvPr id="1048638" name="Footer Placeholder 4"/>
          <p:cNvSpPr>
            <a:spLocks noGrp="1"/>
          </p:cNvSpPr>
          <p:nvPr>
            <p:ph type="ftr" sz="quarter" idx="11"/>
          </p:nvPr>
        </p:nvSpPr>
        <p:spPr/>
        <p:txBody>
          <a:bodyPr/>
          <a:p>
            <a:endParaRPr lang="en-US"/>
          </a:p>
        </p:txBody>
      </p:sp>
      <p:sp>
        <p:nvSpPr>
          <p:cNvPr id="1048639" name="Slide Number Placeholder 5"/>
          <p:cNvSpPr>
            <a:spLocks noGrp="1"/>
          </p:cNvSpPr>
          <p:nvPr>
            <p:ph type="sldNum" sz="quarter" idx="12"/>
          </p:nvPr>
        </p:nvSpPr>
        <p:spPr/>
        <p:txBody>
          <a:bodyPr/>
          <a:p>
            <a:fld id="{417AADC4-5B42-45B0-A7B9-737BCF8E5B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7" name=""/>
        <p:cNvGrpSpPr/>
        <p:nvPr/>
      </p:nvGrpSpPr>
      <p:grpSpPr>
        <a:xfrm>
          <a:off x="0" y="0"/>
          <a:ext cx="0" cy="0"/>
          <a:chOff x="0" y="0"/>
          <a:chExt cx="0" cy="0"/>
        </a:xfrm>
      </p:grpSpPr>
      <p:sp>
        <p:nvSpPr>
          <p:cNvPr id="1048592" name="Title 1"/>
          <p:cNvSpPr>
            <a:spLocks noGrp="1"/>
          </p:cNvSpPr>
          <p:nvPr>
            <p:ph type="title"/>
          </p:nvPr>
        </p:nvSpPr>
        <p:spPr/>
        <p:txBody>
          <a:bodyPr/>
          <a:p>
            <a:r>
              <a:rPr kumimoji="0" lang="en-US" smtClean="0"/>
              <a:t>Click to edit Master title style</a:t>
            </a:r>
            <a:endParaRPr kumimoji="0" lang="en-US"/>
          </a:p>
        </p:txBody>
      </p:sp>
      <p:sp>
        <p:nvSpPr>
          <p:cNvPr id="1048593"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94" name="Date Placeholder 3"/>
          <p:cNvSpPr>
            <a:spLocks noGrp="1"/>
          </p:cNvSpPr>
          <p:nvPr>
            <p:ph type="dt" sz="half" idx="10"/>
          </p:nvPr>
        </p:nvSpPr>
        <p:spPr/>
        <p:txBody>
          <a:bodyPr/>
          <a:p>
            <a:fld id="{A42FF2CC-21BC-4467-9709-CF18B3D2D1B4}" type="datetimeFigureOut">
              <a:rPr lang="en-US" smtClean="0"/>
              <a:t>3/31/2020</a:t>
            </a:fld>
            <a:endParaRPr lang="en-US"/>
          </a:p>
        </p:txBody>
      </p:sp>
      <p:sp>
        <p:nvSpPr>
          <p:cNvPr id="1048595" name="Footer Placeholder 4"/>
          <p:cNvSpPr>
            <a:spLocks noGrp="1"/>
          </p:cNvSpPr>
          <p:nvPr>
            <p:ph type="ftr" sz="quarter" idx="11"/>
          </p:nvPr>
        </p:nvSpPr>
        <p:spPr/>
        <p:txBody>
          <a:bodyPr/>
          <a:p>
            <a:endParaRPr lang="en-US"/>
          </a:p>
        </p:txBody>
      </p:sp>
      <p:sp>
        <p:nvSpPr>
          <p:cNvPr id="1048596" name="Slide Number Placeholder 5"/>
          <p:cNvSpPr>
            <a:spLocks noGrp="1"/>
          </p:cNvSpPr>
          <p:nvPr>
            <p:ph type="sldNum" sz="quarter" idx="12"/>
          </p:nvPr>
        </p:nvSpPr>
        <p:spPr/>
        <p:txBody>
          <a:bodyPr/>
          <a:p>
            <a:fld id="{417AADC4-5B42-45B0-A7B9-737BCF8E5B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2"/>
      </p:bgRef>
    </p:bg>
    <p:spTree>
      <p:nvGrpSpPr>
        <p:cNvPr id="44" name=""/>
        <p:cNvGrpSpPr/>
        <p:nvPr/>
      </p:nvGrpSpPr>
      <p:grpSpPr>
        <a:xfrm>
          <a:off x="0" y="0"/>
          <a:ext cx="0" cy="0"/>
          <a:chOff x="0" y="0"/>
          <a:chExt cx="0" cy="0"/>
        </a:xfrm>
      </p:grpSpPr>
      <p:sp>
        <p:nvSpPr>
          <p:cNvPr id="1048653" name="Title 1"/>
          <p:cNvSpPr>
            <a:spLocks noGrp="1"/>
          </p:cNvSpPr>
          <p:nvPr>
            <p:ph type="title"/>
          </p:nvPr>
        </p:nvSpPr>
        <p:spPr>
          <a:xfrm>
            <a:off x="530352" y="1316736"/>
            <a:ext cx="7772400" cy="1362456"/>
          </a:xfrm>
          <a:ln>
            <a:noFill/>
          </a:ln>
        </p:spPr>
        <p:txBody>
          <a:bodyPr anchor="b" bIns="0" tIns="0" vert="horz">
            <a:noAutofit/>
            <a:scene3d>
              <a:camera prst="orthographicFront"/>
              <a:lightRig dir="t" rig="freezing">
                <a:rot lat="0" lon="0" rev="5640000"/>
              </a:lightRig>
            </a:scene3d>
            <a:sp3d prstMaterial="flat">
              <a:bevelT w="38100" h="38100"/>
            </a:sp3d>
          </a:bodyPr>
          <a:lstStyle>
            <a:lvl1pPr algn="l" rtl="0">
              <a:spcBef>
                <a:spcPct val="0"/>
              </a:spcBef>
              <a:buNone/>
              <a:defRPr baseline="0" b="1" cap="none" dirty="0" sz="5600" lang="en-US">
                <a:ln w="635">
                  <a:noFill/>
                </a:ln>
                <a:solidFill>
                  <a:schemeClr val="accent4">
                    <a:tint val="90000"/>
                    <a:satMod val="125000"/>
                  </a:schemeClr>
                </a:solidFill>
                <a:effectLst>
                  <a:outerShdw algn="tl" blurRad="38100" dir="5400000" dist="25400"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54" name="Text Placeholder 2"/>
          <p:cNvSpPr>
            <a:spLocks noGrp="1"/>
          </p:cNvSpPr>
          <p:nvPr>
            <p:ph type="body" idx="1"/>
          </p:nvPr>
        </p:nvSpPr>
        <p:spPr>
          <a:xfrm>
            <a:off x="530352" y="2704664"/>
            <a:ext cx="7772400" cy="1509712"/>
          </a:xfrm>
        </p:spPr>
        <p:txBody>
          <a:bodyPr anchor="t" lIns="45720" rIns="45720"/>
          <a:lstStyle>
            <a:lvl1pPr indent="0" marL="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55" name="Date Placeholder 3"/>
          <p:cNvSpPr>
            <a:spLocks noGrp="1"/>
          </p:cNvSpPr>
          <p:nvPr>
            <p:ph type="dt" sz="half" idx="10"/>
          </p:nvPr>
        </p:nvSpPr>
        <p:spPr/>
        <p:txBody>
          <a:bodyPr/>
          <a:p>
            <a:fld id="{A42FF2CC-21BC-4467-9709-CF18B3D2D1B4}" type="datetimeFigureOut">
              <a:rPr lang="en-US" smtClean="0"/>
              <a:t>3/31/2020</a:t>
            </a:fld>
            <a:endParaRPr lang="en-US"/>
          </a:p>
        </p:txBody>
      </p:sp>
      <p:sp>
        <p:nvSpPr>
          <p:cNvPr id="1048656" name="Footer Placeholder 4"/>
          <p:cNvSpPr>
            <a:spLocks noGrp="1"/>
          </p:cNvSpPr>
          <p:nvPr>
            <p:ph type="ftr" sz="quarter" idx="11"/>
          </p:nvPr>
        </p:nvSpPr>
        <p:spPr/>
        <p:txBody>
          <a:bodyPr/>
          <a:p>
            <a:endParaRPr lang="en-US"/>
          </a:p>
        </p:txBody>
      </p:sp>
      <p:sp>
        <p:nvSpPr>
          <p:cNvPr id="1048657" name="Slide Number Placeholder 5"/>
          <p:cNvSpPr>
            <a:spLocks noGrp="1"/>
          </p:cNvSpPr>
          <p:nvPr>
            <p:ph type="sldNum" sz="quarter" idx="12"/>
          </p:nvPr>
        </p:nvSpPr>
        <p:spPr/>
        <p:txBody>
          <a:bodyPr/>
          <a:p>
            <a:fld id="{417AADC4-5B42-45B0-A7B9-737BCF8E5B7E}" type="slidenum">
              <a:rPr lang="en-US" smtClean="0"/>
              <a:t>‹#›</a:t>
            </a:fld>
            <a:endParaRPr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8" name=""/>
        <p:cNvGrpSpPr/>
        <p:nvPr/>
      </p:nvGrpSpPr>
      <p:grpSpPr>
        <a:xfrm>
          <a:off x="0" y="0"/>
          <a:ext cx="0" cy="0"/>
          <a:chOff x="0" y="0"/>
          <a:chExt cx="0" cy="0"/>
        </a:xfrm>
      </p:grpSpPr>
      <p:sp>
        <p:nvSpPr>
          <p:cNvPr id="1048617" name="Title 1"/>
          <p:cNvSpPr>
            <a:spLocks noGrp="1"/>
          </p:cNvSpPr>
          <p:nvPr>
            <p:ph type="title"/>
          </p:nvPr>
        </p:nvSpPr>
        <p:spPr>
          <a:xfrm>
            <a:off x="457200" y="704088"/>
            <a:ext cx="8229600" cy="1143000"/>
          </a:xfrm>
        </p:spPr>
        <p:txBody>
          <a:bodyPr/>
          <a:p>
            <a:r>
              <a:rPr kumimoji="0" lang="en-US" smtClean="0"/>
              <a:t>Click to edit Master title style</a:t>
            </a:r>
            <a:endParaRPr kumimoji="0" lang="en-US"/>
          </a:p>
        </p:txBody>
      </p:sp>
      <p:sp>
        <p:nvSpPr>
          <p:cNvPr id="1048618"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19"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0" name="Date Placeholder 4"/>
          <p:cNvSpPr>
            <a:spLocks noGrp="1"/>
          </p:cNvSpPr>
          <p:nvPr>
            <p:ph type="dt" sz="half" idx="10"/>
          </p:nvPr>
        </p:nvSpPr>
        <p:spPr/>
        <p:txBody>
          <a:bodyPr/>
          <a:p>
            <a:fld id="{A42FF2CC-21BC-4467-9709-CF18B3D2D1B4}" type="datetimeFigureOut">
              <a:rPr lang="en-US" smtClean="0"/>
              <a:t>3/31/2020</a:t>
            </a:fld>
            <a:endParaRPr lang="en-US"/>
          </a:p>
        </p:txBody>
      </p:sp>
      <p:sp>
        <p:nvSpPr>
          <p:cNvPr id="1048621" name="Footer Placeholder 5"/>
          <p:cNvSpPr>
            <a:spLocks noGrp="1"/>
          </p:cNvSpPr>
          <p:nvPr>
            <p:ph type="ftr" sz="quarter" idx="11"/>
          </p:nvPr>
        </p:nvSpPr>
        <p:spPr/>
        <p:txBody>
          <a:bodyPr/>
          <a:p>
            <a:endParaRPr lang="en-US"/>
          </a:p>
        </p:txBody>
      </p:sp>
      <p:sp>
        <p:nvSpPr>
          <p:cNvPr id="1048622" name="Slide Number Placeholder 6"/>
          <p:cNvSpPr>
            <a:spLocks noGrp="1"/>
          </p:cNvSpPr>
          <p:nvPr>
            <p:ph type="sldNum" sz="quarter" idx="12"/>
          </p:nvPr>
        </p:nvSpPr>
        <p:spPr/>
        <p:txBody>
          <a:bodyPr/>
          <a:p>
            <a:fld id="{417AADC4-5B42-45B0-A7B9-737BCF8E5B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9" name=""/>
        <p:cNvGrpSpPr/>
        <p:nvPr/>
      </p:nvGrpSpPr>
      <p:grpSpPr>
        <a:xfrm>
          <a:off x="0" y="0"/>
          <a:ext cx="0" cy="0"/>
          <a:chOff x="0" y="0"/>
          <a:chExt cx="0" cy="0"/>
        </a:xfrm>
      </p:grpSpPr>
      <p:sp>
        <p:nvSpPr>
          <p:cNvPr id="1048623" name="Title 1"/>
          <p:cNvSpPr>
            <a:spLocks noGrp="1"/>
          </p:cNvSpPr>
          <p:nvPr>
            <p:ph type="title"/>
          </p:nvPr>
        </p:nvSpPr>
        <p:spPr>
          <a:xfrm>
            <a:off x="457200" y="704088"/>
            <a:ext cx="8229600" cy="1143000"/>
          </a:xfrm>
        </p:spPr>
        <p:txBody>
          <a:bodyPr anchor="b" tIns="45720"/>
          <a:p>
            <a:r>
              <a:rPr kumimoji="0" lang="en-US" smtClean="0"/>
              <a:t>Click to edit Master title style</a:t>
            </a:r>
            <a:endParaRPr kumimoji="0" lang="en-US"/>
          </a:p>
        </p:txBody>
      </p:sp>
      <p:sp>
        <p:nvSpPr>
          <p:cNvPr id="1048624" name="Text Placeholder 2"/>
          <p:cNvSpPr>
            <a:spLocks noGrp="1"/>
          </p:cNvSpPr>
          <p:nvPr>
            <p:ph type="body" idx="1"/>
          </p:nvPr>
        </p:nvSpPr>
        <p:spPr>
          <a:xfrm>
            <a:off x="457200" y="1855248"/>
            <a:ext cx="4040188" cy="659352"/>
          </a:xfrm>
        </p:spPr>
        <p:txBody>
          <a:bodyPr anchor="ctr" bIns="0" lIns="45720" rIns="45720" tIns="0">
            <a:noAutofit/>
          </a:bodyPr>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25" name="Text Placeholder 3"/>
          <p:cNvSpPr>
            <a:spLocks noGrp="1"/>
          </p:cNvSpPr>
          <p:nvPr>
            <p:ph type="body" sz="half" idx="3"/>
          </p:nvPr>
        </p:nvSpPr>
        <p:spPr>
          <a:xfrm>
            <a:off x="4645025" y="1859757"/>
            <a:ext cx="4041775" cy="654843"/>
          </a:xfrm>
        </p:spPr>
        <p:txBody>
          <a:bodyPr anchor="ctr" bIns="0" lIns="45720" rIns="45720" tIns="0"/>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26"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7"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8" name="Date Placeholder 6"/>
          <p:cNvSpPr>
            <a:spLocks noGrp="1"/>
          </p:cNvSpPr>
          <p:nvPr>
            <p:ph type="dt" sz="half" idx="10"/>
          </p:nvPr>
        </p:nvSpPr>
        <p:spPr/>
        <p:txBody>
          <a:bodyPr/>
          <a:p>
            <a:fld id="{A42FF2CC-21BC-4467-9709-CF18B3D2D1B4}" type="datetimeFigureOut">
              <a:rPr lang="en-US" smtClean="0"/>
              <a:t>3/31/2020</a:t>
            </a:fld>
            <a:endParaRPr lang="en-US"/>
          </a:p>
        </p:txBody>
      </p:sp>
      <p:sp>
        <p:nvSpPr>
          <p:cNvPr id="1048629" name="Footer Placeholder 7"/>
          <p:cNvSpPr>
            <a:spLocks noGrp="1"/>
          </p:cNvSpPr>
          <p:nvPr>
            <p:ph type="ftr" sz="quarter" idx="11"/>
          </p:nvPr>
        </p:nvSpPr>
        <p:spPr/>
        <p:txBody>
          <a:bodyPr/>
          <a:p>
            <a:endParaRPr lang="en-US"/>
          </a:p>
        </p:txBody>
      </p:sp>
      <p:sp>
        <p:nvSpPr>
          <p:cNvPr id="1048630" name="Slide Number Placeholder 8"/>
          <p:cNvSpPr>
            <a:spLocks noGrp="1"/>
          </p:cNvSpPr>
          <p:nvPr>
            <p:ph type="sldNum" sz="quarter" idx="12"/>
          </p:nvPr>
        </p:nvSpPr>
        <p:spPr/>
        <p:txBody>
          <a:bodyPr/>
          <a:p>
            <a:fld id="{417AADC4-5B42-45B0-A7B9-737BCF8E5B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0" name=""/>
        <p:cNvGrpSpPr/>
        <p:nvPr/>
      </p:nvGrpSpPr>
      <p:grpSpPr>
        <a:xfrm>
          <a:off x="0" y="0"/>
          <a:ext cx="0" cy="0"/>
          <a:chOff x="0" y="0"/>
          <a:chExt cx="0" cy="0"/>
        </a:xfrm>
      </p:grpSpPr>
      <p:sp>
        <p:nvSpPr>
          <p:cNvPr id="1048631" name="Title 1"/>
          <p:cNvSpPr>
            <a:spLocks noGrp="1"/>
          </p:cNvSpPr>
          <p:nvPr>
            <p:ph type="title"/>
          </p:nvPr>
        </p:nvSpPr>
        <p:spPr>
          <a:xfrm>
            <a:off x="457200" y="704088"/>
            <a:ext cx="8305800" cy="1143000"/>
          </a:xfrm>
        </p:spPr>
        <p:txBody>
          <a:bodyPr anchor="b" bIns="0" tIns="45720" vert="horz">
            <a:normAutofit/>
            <a:scene3d>
              <a:camera prst="orthographicFront"/>
              <a:lightRig dir="t" rig="freezing">
                <a:rot lat="0" lon="0" rev="5640000"/>
              </a:lightRig>
            </a:scene3d>
            <a:sp3d prstMaterial="flat">
              <a:contourClr>
                <a:schemeClr val="tx2"/>
              </a:contourClr>
            </a:sp3d>
          </a:bodyPr>
          <a:lstStyle>
            <a:lvl1pPr algn="l" rtl="0">
              <a:spcBef>
                <a:spcPct val="0"/>
              </a:spcBef>
              <a:buNone/>
              <a:defRPr b="0" sz="500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32" name="Date Placeholder 2"/>
          <p:cNvSpPr>
            <a:spLocks noGrp="1"/>
          </p:cNvSpPr>
          <p:nvPr>
            <p:ph type="dt" sz="half" idx="10"/>
          </p:nvPr>
        </p:nvSpPr>
        <p:spPr/>
        <p:txBody>
          <a:bodyPr/>
          <a:p>
            <a:fld id="{A42FF2CC-21BC-4467-9709-CF18B3D2D1B4}" type="datetimeFigureOut">
              <a:rPr lang="en-US" smtClean="0"/>
              <a:t>3/31/2020</a:t>
            </a:fld>
            <a:endParaRPr lang="en-US"/>
          </a:p>
        </p:txBody>
      </p:sp>
      <p:sp>
        <p:nvSpPr>
          <p:cNvPr id="1048633" name="Footer Placeholder 3"/>
          <p:cNvSpPr>
            <a:spLocks noGrp="1"/>
          </p:cNvSpPr>
          <p:nvPr>
            <p:ph type="ftr" sz="quarter" idx="11"/>
          </p:nvPr>
        </p:nvSpPr>
        <p:spPr/>
        <p:txBody>
          <a:bodyPr/>
          <a:p>
            <a:endParaRPr lang="en-US"/>
          </a:p>
        </p:txBody>
      </p:sp>
      <p:sp>
        <p:nvSpPr>
          <p:cNvPr id="1048634" name="Slide Number Placeholder 4"/>
          <p:cNvSpPr>
            <a:spLocks noGrp="1"/>
          </p:cNvSpPr>
          <p:nvPr>
            <p:ph type="sldNum" sz="quarter" idx="12"/>
          </p:nvPr>
        </p:nvSpPr>
        <p:spPr/>
        <p:txBody>
          <a:bodyPr/>
          <a:p>
            <a:fld id="{417AADC4-5B42-45B0-A7B9-737BCF8E5B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2" name=""/>
        <p:cNvGrpSpPr/>
        <p:nvPr/>
      </p:nvGrpSpPr>
      <p:grpSpPr>
        <a:xfrm>
          <a:off x="0" y="0"/>
          <a:ext cx="0" cy="0"/>
          <a:chOff x="0" y="0"/>
          <a:chExt cx="0" cy="0"/>
        </a:xfrm>
      </p:grpSpPr>
      <p:sp>
        <p:nvSpPr>
          <p:cNvPr id="1048640" name="Date Placeholder 1"/>
          <p:cNvSpPr>
            <a:spLocks noGrp="1"/>
          </p:cNvSpPr>
          <p:nvPr>
            <p:ph type="dt" sz="half" idx="10"/>
          </p:nvPr>
        </p:nvSpPr>
        <p:spPr/>
        <p:txBody>
          <a:bodyPr/>
          <a:p>
            <a:fld id="{A42FF2CC-21BC-4467-9709-CF18B3D2D1B4}" type="datetimeFigureOut">
              <a:rPr lang="en-US" smtClean="0"/>
              <a:t>3/31/2020</a:t>
            </a:fld>
            <a:endParaRPr lang="en-US"/>
          </a:p>
        </p:txBody>
      </p:sp>
      <p:sp>
        <p:nvSpPr>
          <p:cNvPr id="1048641" name="Footer Placeholder 2"/>
          <p:cNvSpPr>
            <a:spLocks noGrp="1"/>
          </p:cNvSpPr>
          <p:nvPr>
            <p:ph type="ftr" sz="quarter" idx="11"/>
          </p:nvPr>
        </p:nvSpPr>
        <p:spPr/>
        <p:txBody>
          <a:bodyPr/>
          <a:p>
            <a:endParaRPr lang="en-US"/>
          </a:p>
        </p:txBody>
      </p:sp>
      <p:sp>
        <p:nvSpPr>
          <p:cNvPr id="1048642" name="Slide Number Placeholder 3"/>
          <p:cNvSpPr>
            <a:spLocks noGrp="1"/>
          </p:cNvSpPr>
          <p:nvPr>
            <p:ph type="sldNum" sz="quarter" idx="12"/>
          </p:nvPr>
        </p:nvSpPr>
        <p:spPr/>
        <p:txBody>
          <a:bodyPr/>
          <a:p>
            <a:fld id="{417AADC4-5B42-45B0-A7B9-737BCF8E5B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6" name=""/>
        <p:cNvGrpSpPr/>
        <p:nvPr/>
      </p:nvGrpSpPr>
      <p:grpSpPr>
        <a:xfrm>
          <a:off x="0" y="0"/>
          <a:ext cx="0" cy="0"/>
          <a:chOff x="0" y="0"/>
          <a:chExt cx="0" cy="0"/>
        </a:xfrm>
      </p:grpSpPr>
      <p:sp>
        <p:nvSpPr>
          <p:cNvPr id="1048663" name="Title 1"/>
          <p:cNvSpPr>
            <a:spLocks noGrp="1"/>
          </p:cNvSpPr>
          <p:nvPr>
            <p:ph type="title"/>
          </p:nvPr>
        </p:nvSpPr>
        <p:spPr>
          <a:xfrm>
            <a:off x="685800" y="514352"/>
            <a:ext cx="2743200" cy="1162050"/>
          </a:xfrm>
        </p:spPr>
        <p:txBody>
          <a:bodyPr anchor="b" lIns="0">
            <a:noAutofit/>
          </a:bodyPr>
          <a:lstStyle>
            <a:lvl1pPr algn="l" rtl="0">
              <a:spcBef>
                <a:spcPct val="0"/>
              </a:spcBef>
              <a:buNone/>
              <a:defRPr b="0" sz="260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64" name="Text Placeholder 2"/>
          <p:cNvSpPr>
            <a:spLocks noGrp="1"/>
          </p:cNvSpPr>
          <p:nvPr>
            <p:ph type="body" idx="2"/>
          </p:nvPr>
        </p:nvSpPr>
        <p:spPr>
          <a:xfrm>
            <a:off x="685800" y="1676400"/>
            <a:ext cx="2743200" cy="4572000"/>
          </a:xfrm>
        </p:spPr>
        <p:txBody>
          <a:bodyPr lIns="18288" rIns="18288"/>
          <a:lstStyle>
            <a:lvl1pPr algn="l" indent="0" marL="0">
              <a:buNone/>
              <a:defRPr sz="1400"/>
            </a:lvl1pPr>
            <a:lvl2pPr algn="l" indent="0">
              <a:buNone/>
              <a:defRPr sz="1200"/>
            </a:lvl2pPr>
            <a:lvl3pPr algn="l" indent="0">
              <a:buNone/>
              <a:defRPr sz="1000"/>
            </a:lvl3pPr>
            <a:lvl4pPr algn="l" indent="0">
              <a:buNone/>
              <a:defRPr sz="900"/>
            </a:lvl4pPr>
            <a:lvl5pPr algn="l" indent="0">
              <a:buNone/>
              <a:defRPr sz="900"/>
            </a:lvl5pPr>
          </a:lstStyle>
          <a:p>
            <a:pPr eaLnBrk="1" hangingPunct="1" latinLnBrk="0" lvl="0"/>
            <a:r>
              <a:rPr kumimoji="0" lang="en-US" smtClean="0"/>
              <a:t>Click to edit Master text styles</a:t>
            </a:r>
          </a:p>
        </p:txBody>
      </p:sp>
      <p:sp>
        <p:nvSpPr>
          <p:cNvPr id="1048665"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6" name="Date Placeholder 4"/>
          <p:cNvSpPr>
            <a:spLocks noGrp="1"/>
          </p:cNvSpPr>
          <p:nvPr>
            <p:ph type="dt" sz="half" idx="10"/>
          </p:nvPr>
        </p:nvSpPr>
        <p:spPr/>
        <p:txBody>
          <a:bodyPr/>
          <a:p>
            <a:fld id="{A42FF2CC-21BC-4467-9709-CF18B3D2D1B4}" type="datetimeFigureOut">
              <a:rPr lang="en-US" smtClean="0"/>
              <a:t>3/31/2020</a:t>
            </a:fld>
            <a:endParaRPr lang="en-US"/>
          </a:p>
        </p:txBody>
      </p:sp>
      <p:sp>
        <p:nvSpPr>
          <p:cNvPr id="1048667" name="Footer Placeholder 5"/>
          <p:cNvSpPr>
            <a:spLocks noGrp="1"/>
          </p:cNvSpPr>
          <p:nvPr>
            <p:ph type="ftr" sz="quarter" idx="11"/>
          </p:nvPr>
        </p:nvSpPr>
        <p:spPr/>
        <p:txBody>
          <a:bodyPr/>
          <a:p>
            <a:endParaRPr lang="en-US"/>
          </a:p>
        </p:txBody>
      </p:sp>
      <p:sp>
        <p:nvSpPr>
          <p:cNvPr id="1048668" name="Slide Number Placeholder 6"/>
          <p:cNvSpPr>
            <a:spLocks noGrp="1"/>
          </p:cNvSpPr>
          <p:nvPr>
            <p:ph type="sldNum" sz="quarter" idx="12"/>
          </p:nvPr>
        </p:nvSpPr>
        <p:spPr/>
        <p:txBody>
          <a:bodyPr/>
          <a:p>
            <a:fld id="{417AADC4-5B42-45B0-A7B9-737BCF8E5B7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43" name=""/>
        <p:cNvGrpSpPr/>
        <p:nvPr/>
      </p:nvGrpSpPr>
      <p:grpSpPr>
        <a:xfrm>
          <a:off x="0" y="0"/>
          <a:ext cx="0" cy="0"/>
          <a:chOff x="0" y="0"/>
          <a:chExt cx="0" cy="0"/>
        </a:xfrm>
      </p:grpSpPr>
      <p:sp>
        <p:nvSpPr>
          <p:cNvPr id="1048643"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algn="tl" blurRad="63500" dir="7500000" dist="38500" kx="100000" rotWithShape="0" sx="98500" sy="10008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8644" name="Right Triangle 11"/>
          <p:cNvSpPr/>
          <p:nvPr/>
        </p:nvSpPr>
        <p:spPr>
          <a:xfrm rot="420000" flipV="1">
            <a:off x="8004134" y="5359769"/>
            <a:ext cx="155448" cy="155448"/>
          </a:xfrm>
          <a:prstGeom prst="rtTriangle"/>
          <a:solidFill>
            <a:srgbClr val="FFFFFF"/>
          </a:solidFill>
          <a:ln w="12700" cap="flat" cmpd="sng" algn="ctr">
            <a:solidFill>
              <a:srgbClr val="FFFFFF"/>
            </a:solidFill>
            <a:prstDash val="solid"/>
            <a:bevel/>
          </a:ln>
          <a:effectLst>
            <a:outerShdw algn="tl" blurRad="19685" dir="12900000" dist="6350"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8645" name="Title 1"/>
          <p:cNvSpPr>
            <a:spLocks noGrp="1"/>
          </p:cNvSpPr>
          <p:nvPr>
            <p:ph type="title"/>
          </p:nvPr>
        </p:nvSpPr>
        <p:spPr>
          <a:xfrm>
            <a:off x="609600" y="1176996"/>
            <a:ext cx="2212848" cy="1582621"/>
          </a:xfrm>
        </p:spPr>
        <p:txBody>
          <a:bodyPr anchor="b" bIns="45720" lIns="45720" rIns="45720" tIns="45720" vert="horz"/>
          <a:lstStyle>
            <a:lvl1pPr algn="l">
              <a:buNone/>
              <a:defRPr b="1" sz="2000">
                <a:solidFill>
                  <a:schemeClr val="tx2"/>
                </a:solidFill>
              </a:defRPr>
            </a:lvl1pPr>
          </a:lstStyle>
          <a:p>
            <a:r>
              <a:rPr kumimoji="0" lang="en-US" smtClean="0"/>
              <a:t>Click to edit Master title style</a:t>
            </a:r>
            <a:endParaRPr kumimoji="0" lang="en-US"/>
          </a:p>
        </p:txBody>
      </p:sp>
      <p:sp>
        <p:nvSpPr>
          <p:cNvPr id="1048646" name="Text Placeholder 3"/>
          <p:cNvSpPr>
            <a:spLocks noGrp="1"/>
          </p:cNvSpPr>
          <p:nvPr>
            <p:ph type="body" sz="half" idx="2"/>
          </p:nvPr>
        </p:nvSpPr>
        <p:spPr>
          <a:xfrm>
            <a:off x="609600" y="2828785"/>
            <a:ext cx="2209800" cy="2179320"/>
          </a:xfrm>
        </p:spPr>
        <p:txBody>
          <a:bodyPr anchor="t" bIns="45720" lIns="64008" rIns="45720"/>
          <a:lstStyle>
            <a:lvl1pPr algn="l" indent="0" marL="0">
              <a:spcBef>
                <a:spcPts val="250"/>
              </a:spcBef>
              <a:buFontTx/>
              <a:buNone/>
              <a:defRPr sz="13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47" name="Date Placeholder 4"/>
          <p:cNvSpPr>
            <a:spLocks noGrp="1"/>
          </p:cNvSpPr>
          <p:nvPr>
            <p:ph type="dt" sz="half" idx="10"/>
          </p:nvPr>
        </p:nvSpPr>
        <p:spPr/>
        <p:txBody>
          <a:bodyPr/>
          <a:p>
            <a:fld id="{A42FF2CC-21BC-4467-9709-CF18B3D2D1B4}" type="datetimeFigureOut">
              <a:rPr lang="en-US" smtClean="0"/>
              <a:t>3/31/2020</a:t>
            </a:fld>
            <a:endParaRPr lang="en-US"/>
          </a:p>
        </p:txBody>
      </p:sp>
      <p:sp>
        <p:nvSpPr>
          <p:cNvPr id="1048648" name="Footer Placeholder 5"/>
          <p:cNvSpPr>
            <a:spLocks noGrp="1"/>
          </p:cNvSpPr>
          <p:nvPr>
            <p:ph type="ftr" sz="quarter" idx="11"/>
          </p:nvPr>
        </p:nvSpPr>
        <p:spPr/>
        <p:txBody>
          <a:bodyPr/>
          <a:p>
            <a:endParaRPr lang="en-US"/>
          </a:p>
        </p:txBody>
      </p:sp>
      <p:sp>
        <p:nvSpPr>
          <p:cNvPr id="1048649" name="Slide Number Placeholder 6"/>
          <p:cNvSpPr>
            <a:spLocks noGrp="1"/>
          </p:cNvSpPr>
          <p:nvPr>
            <p:ph type="sldNum" sz="quarter" idx="12"/>
          </p:nvPr>
        </p:nvSpPr>
        <p:spPr>
          <a:xfrm>
            <a:off x="8077200" y="6356350"/>
            <a:ext cx="609600" cy="365125"/>
          </a:xfrm>
        </p:spPr>
        <p:txBody>
          <a:bodyPr/>
          <a:p>
            <a:fld id="{417AADC4-5B42-45B0-A7B9-737BCF8E5B7E}" type="slidenum">
              <a:rPr lang="en-US" smtClean="0"/>
              <a:t>‹#›</a:t>
            </a:fld>
            <a:endParaRPr lang="en-US"/>
          </a:p>
        </p:txBody>
      </p:sp>
      <p:sp>
        <p:nvSpPr>
          <p:cNvPr id="1048650" name="Picture Placeholder 2"/>
          <p:cNvSpPr>
            <a:spLocks noGrp="1"/>
          </p:cNvSpPr>
          <p:nvPr>
            <p:ph type="pic" idx="1"/>
          </p:nvPr>
        </p:nvSpPr>
        <p:spPr>
          <a:xfrm rot="420000">
            <a:off x="3485793" y="1199517"/>
            <a:ext cx="4617720" cy="3931920"/>
          </a:xfrm>
          <a:prstGeom prst="rect"/>
          <a:solidFill>
            <a:schemeClr val="bg2"/>
          </a:solidFill>
          <a:ln w="3000" cap="rnd">
            <a:solidFill>
              <a:srgbClr val="C0C0C0"/>
            </a:solidFill>
            <a:round/>
          </a:ln>
          <a:effectLst/>
        </p:spPr>
        <p:txBody>
          <a:bodyPr/>
          <a:lstStyle>
            <a:lvl1pPr indent="0" marL="0">
              <a:buNone/>
              <a:defRPr sz="3200"/>
            </a:lvl1pPr>
          </a:lstStyle>
          <a:p>
            <a:r>
              <a:rPr kumimoji="0" lang="en-US" smtClean="0"/>
              <a:t>Click icon to add picture</a:t>
            </a:r>
            <a:endParaRPr dirty="0" kumimoji="0" lang="en-US"/>
          </a:p>
        </p:txBody>
      </p:sp>
      <p:sp>
        <p:nvSpPr>
          <p:cNvPr id="1048651"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652"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p:spPr>
        <p:txBody>
          <a:bodyPr anchor="b" bIns="0" lIns="0" rIns="0" vert="horz">
            <a:normAutofit/>
          </a:bodyPr>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p:spPr>
        <p:txBody>
          <a:bodyPr anchor="b" bIns="0" lIns="0" rIns="0" tIns="0" vert="horz"/>
          <a:lstStyle>
            <a:lvl1pPr algn="l" eaLnBrk="1" hangingPunct="1" latinLnBrk="0">
              <a:defRPr sz="1200" kumimoji="0">
                <a:solidFill>
                  <a:schemeClr val="tx2">
                    <a:shade val="90000"/>
                  </a:schemeClr>
                </a:solidFill>
              </a:defRPr>
            </a:lvl1pPr>
          </a:lstStyle>
          <a:p>
            <a:fld id="{A42FF2CC-21BC-4467-9709-CF18B3D2D1B4}" type="datetimeFigureOut">
              <a:rPr lang="en-US" smtClean="0"/>
              <a:t>3/31/2020</a:t>
            </a:fld>
            <a:endParaRPr lang="en-US"/>
          </a:p>
        </p:txBody>
      </p:sp>
      <p:sp>
        <p:nvSpPr>
          <p:cNvPr id="1048581" name="Footer Placeholder 21"/>
          <p:cNvSpPr>
            <a:spLocks noGrp="1"/>
          </p:cNvSpPr>
          <p:nvPr>
            <p:ph type="ftr" sz="quarter" idx="3"/>
          </p:nvPr>
        </p:nvSpPr>
        <p:spPr>
          <a:xfrm>
            <a:off x="2667000" y="6356350"/>
            <a:ext cx="3352800" cy="365125"/>
          </a:xfrm>
          <a:prstGeom prst="rect"/>
        </p:spPr>
        <p:txBody>
          <a:bodyPr anchor="b" bIns="0" lIns="0" rIns="0" tIns="0" vert="horz"/>
          <a:lstStyle>
            <a:lvl1pPr algn="l" eaLnBrk="1" hangingPunct="1" latinLnBrk="0">
              <a:defRPr sz="1200" kumimoji="0">
                <a:solidFill>
                  <a:schemeClr val="tx2">
                    <a:shade val="90000"/>
                  </a:schemeClr>
                </a:solidFill>
              </a:defRPr>
            </a:lvl1pPr>
          </a:lstStyle>
          <a:p>
            <a:endParaRPr lang="en-US"/>
          </a:p>
        </p:txBody>
      </p:sp>
      <p:sp>
        <p:nvSpPr>
          <p:cNvPr id="1048582" name="Slide Number Placeholder 17"/>
          <p:cNvSpPr>
            <a:spLocks noGrp="1"/>
          </p:cNvSpPr>
          <p:nvPr>
            <p:ph type="sldNum" sz="quarter" idx="4"/>
          </p:nvPr>
        </p:nvSpPr>
        <p:spPr>
          <a:xfrm>
            <a:off x="7924800" y="6356350"/>
            <a:ext cx="762000" cy="365125"/>
          </a:xfrm>
          <a:prstGeom prst="rect"/>
        </p:spPr>
        <p:txBody>
          <a:bodyPr anchor="b" bIns="0" lIns="0" rIns="0" tIns="0" vert="horz"/>
          <a:lstStyle>
            <a:lvl1pPr algn="r" eaLnBrk="1" hangingPunct="1" latinLnBrk="0">
              <a:defRPr sz="1200" kumimoji="0">
                <a:solidFill>
                  <a:schemeClr val="tx2">
                    <a:shade val="90000"/>
                  </a:schemeClr>
                </a:solidFill>
              </a:defRPr>
            </a:lvl1pPr>
          </a:lstStyle>
          <a:p>
            <a:fld id="{417AADC4-5B42-45B0-A7B9-737BCF8E5B7E}" type="slidenum">
              <a:rPr lang="en-US" smtClean="0"/>
              <a:t>‹#›</a:t>
            </a:fld>
            <a:endParaRPr lang="en-US"/>
          </a:p>
        </p:txBody>
      </p:sp>
      <p:grpSp>
        <p:nvGrpSpPr>
          <p:cNvPr id="12"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anchor="t" bIns="45720" compatLnSpc="1" lIns="91440" rIns="91440" tIns="45720" vert="horz" wrap="square"/>
            <a:p>
              <a:endParaRPr kumimoji="0" lang="en-US"/>
            </a:p>
          </p:txBody>
        </p:sp>
      </p:gr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eaLnBrk="1" hangingPunct="1" latinLnBrk="0" rtl="0">
        <a:spcBef>
          <a:spcPct val="0"/>
        </a:spcBef>
        <a:buNone/>
        <a:defRPr b="0" sz="5000" kern="1200" kumimoji="0">
          <a:ln>
            <a:noFill/>
          </a:ln>
          <a:solidFill>
            <a:schemeClr val="tx2"/>
          </a:solidFill>
          <a:effectLst/>
          <a:latin typeface="+mj-lt"/>
          <a:ea typeface="+mj-ea"/>
          <a:cs typeface="+mj-cs"/>
        </a:defRPr>
      </a:lvl1pPr>
    </p:titleStyle>
    <p:bodyStyle>
      <a:lvl1pPr algn="l" eaLnBrk="1" hangingPunct="1" indent="-274320" latinLnBrk="0" marL="274320" rtl="0">
        <a:spcBef>
          <a:spcPct val="20000"/>
        </a:spcBef>
        <a:buClr>
          <a:schemeClr val="accent3"/>
        </a:buClr>
        <a:buSzPct val="95000"/>
        <a:buFont typeface="Wingdings 2"/>
        <a:buChar char=""/>
        <a:defRPr sz="2600" kern="1200" kumimoji="0">
          <a:solidFill>
            <a:schemeClr val="tx1"/>
          </a:solidFill>
          <a:latin typeface="+mn-lt"/>
          <a:ea typeface="+mn-ea"/>
          <a:cs typeface="+mn-cs"/>
        </a:defRPr>
      </a:lvl1pPr>
      <a:lvl2pPr algn="l" eaLnBrk="1" hangingPunct="1" indent="-246888" latinLnBrk="0" marL="640080" rtl="0">
        <a:spcBef>
          <a:spcPct val="20000"/>
        </a:spcBef>
        <a:buClr>
          <a:schemeClr val="accent1"/>
        </a:buClr>
        <a:buSzPct val="85000"/>
        <a:buFont typeface="Wingdings 2"/>
        <a:buChar char=""/>
        <a:defRPr sz="2400" kern="1200" kumimoji="0">
          <a:solidFill>
            <a:schemeClr val="tx1"/>
          </a:solidFill>
          <a:latin typeface="+mn-lt"/>
          <a:ea typeface="+mn-ea"/>
          <a:cs typeface="+mn-cs"/>
        </a:defRPr>
      </a:lvl2pPr>
      <a:lvl3pPr algn="l" eaLnBrk="1" hangingPunct="1" indent="-246888" latinLnBrk="0" marL="914400" rtl="0">
        <a:spcBef>
          <a:spcPct val="20000"/>
        </a:spcBef>
        <a:buClr>
          <a:schemeClr val="accent2"/>
        </a:buClr>
        <a:buSzPct val="70000"/>
        <a:buFont typeface="Wingdings 2"/>
        <a:buChar char=""/>
        <a:defRPr sz="2100" kern="1200" kumimoji="0">
          <a:solidFill>
            <a:schemeClr val="tx1"/>
          </a:solidFill>
          <a:latin typeface="+mn-lt"/>
          <a:ea typeface="+mn-ea"/>
          <a:cs typeface="+mn-cs"/>
        </a:defRPr>
      </a:lvl3pPr>
      <a:lvl4pPr algn="l" eaLnBrk="1" hangingPunct="1" indent="-210312" latinLnBrk="0" marL="1188720" rtl="0">
        <a:spcBef>
          <a:spcPct val="20000"/>
        </a:spcBef>
        <a:buClr>
          <a:schemeClr val="accent3"/>
        </a:buClr>
        <a:buSzPct val="65000"/>
        <a:buFont typeface="Wingdings 2"/>
        <a:buChar char=""/>
        <a:defRPr sz="2000" kern="1200" kumimoji="0">
          <a:solidFill>
            <a:schemeClr val="tx1"/>
          </a:solidFill>
          <a:latin typeface="+mn-lt"/>
          <a:ea typeface="+mn-ea"/>
          <a:cs typeface="+mn-cs"/>
        </a:defRPr>
      </a:lvl4pPr>
      <a:lvl5pPr algn="l" eaLnBrk="1" hangingPunct="1" indent="-210312" latinLnBrk="0" marL="1463040" rtl="0">
        <a:spcBef>
          <a:spcPct val="20000"/>
        </a:spcBef>
        <a:buClr>
          <a:schemeClr val="accent4"/>
        </a:buClr>
        <a:buSzPct val="65000"/>
        <a:buFont typeface="Wingdings 2"/>
        <a:buChar char=""/>
        <a:defRPr sz="2000" kern="1200" kumimoji="0">
          <a:solidFill>
            <a:schemeClr val="tx1"/>
          </a:solidFill>
          <a:latin typeface="+mn-lt"/>
          <a:ea typeface="+mn-ea"/>
          <a:cs typeface="+mn-cs"/>
        </a:defRPr>
      </a:lvl5pPr>
      <a:lvl6pPr algn="l" eaLnBrk="1" hangingPunct="1" indent="-210312" latinLnBrk="0" marL="1737360" rtl="0">
        <a:spcBef>
          <a:spcPct val="20000"/>
        </a:spcBef>
        <a:buClr>
          <a:schemeClr val="accent5"/>
        </a:buClr>
        <a:buSzPct val="80000"/>
        <a:buFont typeface="Wingdings 2"/>
        <a:buChar char=""/>
        <a:defRPr sz="1800" kern="1200" kumimoji="0">
          <a:solidFill>
            <a:schemeClr val="tx1"/>
          </a:solidFill>
          <a:latin typeface="+mn-lt"/>
          <a:ea typeface="+mn-ea"/>
          <a:cs typeface="+mn-cs"/>
        </a:defRPr>
      </a:lvl6pPr>
      <a:lvl7pPr algn="l" eaLnBrk="1" hangingPunct="1" indent="-182880" latinLnBrk="0" marL="1920240" rtl="0">
        <a:spcBef>
          <a:spcPct val="20000"/>
        </a:spcBef>
        <a:buClr>
          <a:schemeClr val="accent6"/>
        </a:buClr>
        <a:buSzPct val="80000"/>
        <a:buFont typeface="Wingdings 2"/>
        <a:buChar char=""/>
        <a:defRPr baseline="0" sz="1600" kern="1200" kumimoji="0">
          <a:solidFill>
            <a:schemeClr val="tx1"/>
          </a:solidFill>
          <a:latin typeface="+mn-lt"/>
          <a:ea typeface="+mn-ea"/>
          <a:cs typeface="+mn-cs"/>
        </a:defRPr>
      </a:lvl7pPr>
      <a:lvl8pPr algn="l" eaLnBrk="1" hangingPunct="1" indent="-182880" latinLnBrk="0" marL="2194560" rtl="0">
        <a:spcBef>
          <a:spcPct val="20000"/>
        </a:spcBef>
        <a:buClr>
          <a:schemeClr val="tx2"/>
        </a:buClr>
        <a:buChar char="•"/>
        <a:defRPr sz="1600" kern="1200" kumimoji="0">
          <a:solidFill>
            <a:schemeClr val="tx1"/>
          </a:solidFill>
          <a:latin typeface="+mn-lt"/>
          <a:ea typeface="+mn-ea"/>
          <a:cs typeface="+mn-cs"/>
        </a:defRPr>
      </a:lvl8pPr>
      <a:lvl9pPr algn="l" eaLnBrk="1" hangingPunct="1" indent="-182880" latinLnBrk="0" marL="2468880" rtl="0">
        <a:spcBef>
          <a:spcPct val="20000"/>
        </a:spcBef>
        <a:buClr>
          <a:schemeClr val="tx2"/>
        </a:buClr>
        <a:buFontTx/>
        <a:buChar char="•"/>
        <a:defRPr baseline="0"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90" name="Title 1"/>
          <p:cNvSpPr>
            <a:spLocks noGrp="1"/>
          </p:cNvSpPr>
          <p:nvPr>
            <p:ph type="ctrTitle"/>
          </p:nvPr>
        </p:nvSpPr>
        <p:spPr/>
        <p:txBody>
          <a:bodyPr>
            <a:noAutofit/>
          </a:bodyPr>
          <a:p>
            <a:r>
              <a:rPr dirty="0" sz="9600" lang="en-US" smtClean="0"/>
              <a:t>welcome</a:t>
            </a:r>
            <a:endParaRPr dirty="0" sz="9600" lang="en-US"/>
          </a:p>
        </p:txBody>
      </p:sp>
      <p:sp>
        <p:nvSpPr>
          <p:cNvPr id="1048591"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13" name="Title 1"/>
          <p:cNvSpPr>
            <a:spLocks noGrp="1"/>
          </p:cNvSpPr>
          <p:nvPr>
            <p:ph type="title"/>
          </p:nvPr>
        </p:nvSpPr>
        <p:spPr/>
        <p:txBody>
          <a:bodyPr/>
          <a:p>
            <a:r>
              <a:rPr dirty="0" lang="en-US" smtClean="0"/>
              <a:t>Conclusion:</a:t>
            </a:r>
            <a:endParaRPr dirty="0" lang="en-US"/>
          </a:p>
        </p:txBody>
      </p:sp>
      <p:sp>
        <p:nvSpPr>
          <p:cNvPr id="1048614" name="Content Placeholder 2"/>
          <p:cNvSpPr>
            <a:spLocks noGrp="1"/>
          </p:cNvSpPr>
          <p:nvPr>
            <p:ph idx="1"/>
          </p:nvPr>
        </p:nvSpPr>
        <p:spPr/>
        <p:txBody>
          <a:bodyPr/>
          <a:p>
            <a:r>
              <a:rPr dirty="0" lang="en-US" smtClean="0"/>
              <a:t>After above all discussion we come to know that monetary policy is the management of the expansion and contraction of the volume of the money in circulation for the explicit purpose of attaining a specific objective of full employment and regulate money supply in the economy.</a:t>
            </a:r>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15" name="Title 1"/>
          <p:cNvSpPr>
            <a:spLocks noGrp="1"/>
          </p:cNvSpPr>
          <p:nvPr>
            <p:ph type="title"/>
          </p:nvPr>
        </p:nvSpPr>
        <p:spPr>
          <a:xfrm>
            <a:off x="914400" y="512064"/>
            <a:ext cx="7772400" cy="3069336"/>
          </a:xfrm>
        </p:spPr>
        <p:txBody>
          <a:bodyPr/>
          <a:p>
            <a:r>
              <a:rPr dirty="0" lang="en-US" smtClean="0"/>
              <a:t>THANK YOU </a:t>
            </a:r>
            <a:endParaRPr dirty="0" lang="en-US"/>
          </a:p>
        </p:txBody>
      </p:sp>
      <p:sp>
        <p:nvSpPr>
          <p:cNvPr id="1048616" name="Content Placeholder 2"/>
          <p:cNvSpPr>
            <a:spLocks noGrp="1"/>
          </p:cNvSpPr>
          <p:nvPr>
            <p:ph idx="1"/>
          </p:nvPr>
        </p:nvSpPr>
        <p:spPr/>
        <p:txBody>
          <a:bodyPr/>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8" name=""/>
        <p:cNvGrpSpPr/>
        <p:nvPr/>
      </p:nvGrpSpPr>
      <p:grpSpPr>
        <a:xfrm>
          <a:off x="0" y="0"/>
          <a:ext cx="0" cy="0"/>
          <a:chOff x="0" y="0"/>
          <a:chExt cx="0" cy="0"/>
        </a:xfrm>
      </p:grpSpPr>
      <p:sp>
        <p:nvSpPr>
          <p:cNvPr id="1048597" name="Title 1"/>
          <p:cNvSpPr>
            <a:spLocks noGrp="1"/>
          </p:cNvSpPr>
          <p:nvPr>
            <p:ph type="title"/>
          </p:nvPr>
        </p:nvSpPr>
        <p:spPr/>
        <p:txBody>
          <a:bodyPr>
            <a:normAutofit fontScale="90000"/>
          </a:bodyPr>
          <a:p>
            <a:r>
              <a:rPr dirty="0" lang="en-US" smtClean="0"/>
              <a:t>MACRO BUSINESS ENVIRONMENT</a:t>
            </a:r>
            <a:endParaRPr dirty="0" lang="en-US"/>
          </a:p>
        </p:txBody>
      </p:sp>
      <p:sp>
        <p:nvSpPr>
          <p:cNvPr id="1048598" name="Content Placeholder 2"/>
          <p:cNvSpPr>
            <a:spLocks noGrp="1"/>
          </p:cNvSpPr>
          <p:nvPr>
            <p:ph idx="1"/>
          </p:nvPr>
        </p:nvSpPr>
        <p:spPr>
          <a:xfrm>
            <a:off x="381000" y="1905000"/>
            <a:ext cx="8229600" cy="4389120"/>
          </a:xfrm>
        </p:spPr>
        <p:txBody>
          <a:bodyPr>
            <a:normAutofit fontScale="88462" lnSpcReduction="10000"/>
          </a:bodyPr>
          <a:p>
            <a:r>
              <a:rPr dirty="0" sz="4400" lang="en-US" smtClean="0"/>
              <a:t>TOPIC-MONETARY POLICY</a:t>
            </a:r>
          </a:p>
          <a:p>
            <a:r>
              <a:rPr dirty="0" sz="4400" lang="en-US" smtClean="0"/>
              <a:t>CLASS-BBA 2</a:t>
            </a:r>
            <a:r>
              <a:rPr baseline="30000" dirty="0" sz="4400" lang="en-US" smtClean="0"/>
              <a:t>nd</a:t>
            </a:r>
            <a:r>
              <a:rPr dirty="0" sz="4400" lang="en-US" smtClean="0"/>
              <a:t> year </a:t>
            </a:r>
          </a:p>
          <a:p>
            <a:r>
              <a:rPr dirty="0" sz="4400" lang="en-US" smtClean="0"/>
              <a:t>SEMESTER-4</a:t>
            </a:r>
            <a:r>
              <a:rPr baseline="30000" dirty="0" sz="4400" lang="en-US" smtClean="0"/>
              <a:t>TH</a:t>
            </a:r>
          </a:p>
          <a:p>
            <a:r>
              <a:rPr dirty="0" sz="4400" lang="en-US" smtClean="0"/>
              <a:t> </a:t>
            </a:r>
            <a:r>
              <a:rPr dirty="0" sz="4400" lang="en-US" smtClean="0"/>
              <a:t>S</a:t>
            </a:r>
            <a:r>
              <a:rPr dirty="0" sz="4400" lang="en-US" smtClean="0"/>
              <a:t>U</a:t>
            </a:r>
            <a:r>
              <a:rPr dirty="0" sz="4400" lang="en-US" smtClean="0"/>
              <a:t>B</a:t>
            </a:r>
            <a:r>
              <a:rPr dirty="0" sz="4400" lang="en-US" smtClean="0"/>
              <a:t>M</a:t>
            </a:r>
            <a:r>
              <a:rPr dirty="0" sz="4400" lang="en-US" smtClean="0"/>
              <a:t>I</a:t>
            </a:r>
            <a:r>
              <a:rPr dirty="0" sz="4400" lang="en-US" smtClean="0"/>
              <a:t>T</a:t>
            </a:r>
            <a:r>
              <a:rPr dirty="0" sz="4400" lang="en-US" smtClean="0"/>
              <a:t>T</a:t>
            </a:r>
            <a:r>
              <a:rPr dirty="0" sz="4400" lang="en-US" smtClean="0"/>
              <a:t>E</a:t>
            </a:r>
            <a:r>
              <a:rPr dirty="0" sz="4400" lang="en-US" smtClean="0"/>
              <a:t>D</a:t>
            </a:r>
            <a:r>
              <a:rPr dirty="0" sz="4400" lang="en-US" smtClean="0"/>
              <a:t> </a:t>
            </a:r>
            <a:r>
              <a:rPr dirty="0" sz="4400" lang="en-US" smtClean="0"/>
              <a:t>B</a:t>
            </a:r>
            <a:r>
              <a:rPr dirty="0" sz="4400" lang="en-US" smtClean="0"/>
              <a:t>Y</a:t>
            </a:r>
            <a:r>
              <a:rPr dirty="0" sz="4400" lang="en-US" smtClean="0"/>
              <a:t>:</a:t>
            </a:r>
            <a:r>
              <a:rPr dirty="0" sz="4400" lang="en-US" smtClean="0"/>
              <a:t>R</a:t>
            </a:r>
            <a:r>
              <a:rPr dirty="0" sz="4400" lang="en-US" smtClean="0"/>
              <a:t>I</a:t>
            </a:r>
            <a:r>
              <a:rPr dirty="0" sz="4400" lang="en-US" smtClean="0"/>
              <a:t>T</a:t>
            </a:r>
            <a:r>
              <a:rPr dirty="0" sz="4400" lang="en-US" smtClean="0"/>
              <a:t>I</a:t>
            </a:r>
            <a:r>
              <a:rPr dirty="0" sz="4400" lang="en-US" smtClean="0"/>
              <a:t>K</a:t>
            </a:r>
            <a:r>
              <a:rPr dirty="0" sz="4400" lang="en-US" smtClean="0"/>
              <a:t>A</a:t>
            </a:r>
            <a:r>
              <a:rPr dirty="0" sz="4400" lang="en-US" smtClean="0"/>
              <a:t> </a:t>
            </a:r>
            <a:r>
              <a:rPr dirty="0" sz="4400" lang="en-US" smtClean="0"/>
              <a:t>J</a:t>
            </a:r>
            <a:r>
              <a:rPr dirty="0" sz="4400" lang="en-US" smtClean="0"/>
              <a:t>A</a:t>
            </a:r>
            <a:r>
              <a:rPr dirty="0" sz="4400" lang="en-US" smtClean="0"/>
              <a:t>T</a:t>
            </a:r>
            <a:r>
              <a:rPr dirty="0" sz="4400" lang="en-US" smtClean="0"/>
              <a:t>A</a:t>
            </a:r>
            <a:r>
              <a:rPr dirty="0" sz="4400" lang="en-US" smtClean="0"/>
              <a:t>N</a:t>
            </a:r>
            <a:r>
              <a:rPr dirty="0" sz="4400" lang="en-US" smtClean="0"/>
              <a:t>A</a:t>
            </a:r>
            <a:endParaRPr altLang="en-US" lang="zh-CN"/>
          </a:p>
          <a:p>
            <a:r>
              <a:rPr dirty="0" sz="4400" lang="en-US" smtClean="0"/>
              <a:t>UNIVERSITY-KURUKSHETRA UNIVERSITY,KURUKSHETRA</a:t>
            </a:r>
          </a:p>
          <a:p>
            <a:r>
              <a:rPr dirty="0" sz="4400" lang="en-US" smtClean="0"/>
              <a:t>IB(P.G) COLLEGE ,PANIPAT </a:t>
            </a:r>
          </a:p>
          <a:p>
            <a:pPr>
              <a:buNone/>
            </a:pPr>
            <a:endParaRPr dirty="0" sz="440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599" name="Title 1"/>
          <p:cNvSpPr>
            <a:spLocks noGrp="1"/>
          </p:cNvSpPr>
          <p:nvPr>
            <p:ph type="title"/>
          </p:nvPr>
        </p:nvSpPr>
        <p:spPr/>
        <p:txBody>
          <a:bodyPr/>
          <a:p>
            <a:r>
              <a:rPr dirty="0" lang="en-US" smtClean="0"/>
              <a:t>INTRODUCTION:-</a:t>
            </a:r>
            <a:endParaRPr dirty="0" lang="en-US"/>
          </a:p>
        </p:txBody>
      </p:sp>
      <p:sp>
        <p:nvSpPr>
          <p:cNvPr id="1048600" name="Content Placeholder 2"/>
          <p:cNvSpPr>
            <a:spLocks noGrp="1"/>
          </p:cNvSpPr>
          <p:nvPr>
            <p:ph idx="1"/>
          </p:nvPr>
        </p:nvSpPr>
        <p:spPr/>
        <p:txBody>
          <a:bodyPr>
            <a:normAutofit fontScale="80769" lnSpcReduction="20000"/>
          </a:bodyPr>
          <a:p>
            <a:r>
              <a:rPr dirty="0" lang="en-US" smtClean="0"/>
              <a:t>Monetary policy is an integral part of general economic policy of government .It influences supply of money  ,credit policy ,rate of interest. It also regulates  the banking system. It  creates </a:t>
            </a:r>
            <a:r>
              <a:rPr dirty="0" lang="en-US" err="1" smtClean="0"/>
              <a:t>favourable</a:t>
            </a:r>
            <a:r>
              <a:rPr dirty="0" lang="en-US" smtClean="0"/>
              <a:t> environment for  saving and investment. </a:t>
            </a:r>
          </a:p>
          <a:p>
            <a:r>
              <a:rPr dirty="0" lang="en-US" smtClean="0"/>
              <a:t>Monetary policy of India is formulated and executive by Reserve Bank of India to achieve specific objectives. It regulates money supply in the economy. Money refers to currency and credit creation of bank. Monetary policy refers to that policy by which central bank of the country controls –the supply of money, rate of interest, with a view to achieve particular objectives. Following are the main elements of monetary policy of India. </a:t>
            </a:r>
          </a:p>
          <a:p>
            <a:r>
              <a:rPr dirty="0" lang="en-US" smtClean="0"/>
              <a:t>It regulates the entire banking system of the economy.</a:t>
            </a:r>
          </a:p>
          <a:p>
            <a:r>
              <a:rPr dirty="0" lang="en-US" smtClean="0"/>
              <a:t>It determines the allocation of loans among different sectors.</a:t>
            </a:r>
          </a:p>
          <a:p>
            <a:r>
              <a:rPr dirty="0" lang="en-US" smtClean="0"/>
              <a:t>It provides incentives to promote savings and to raise the saving-income ratio.</a:t>
            </a: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01" name="Title 1"/>
          <p:cNvSpPr>
            <a:spLocks noGrp="1"/>
          </p:cNvSpPr>
          <p:nvPr>
            <p:ph type="title"/>
          </p:nvPr>
        </p:nvSpPr>
        <p:spPr/>
        <p:txBody>
          <a:bodyPr/>
          <a:p>
            <a:r>
              <a:rPr dirty="0" lang="en-US" smtClean="0"/>
              <a:t>Objectives:</a:t>
            </a:r>
            <a:endParaRPr dirty="0" lang="en-US"/>
          </a:p>
        </p:txBody>
      </p:sp>
      <p:sp>
        <p:nvSpPr>
          <p:cNvPr id="1048602" name="Content Placeholder 2"/>
          <p:cNvSpPr>
            <a:spLocks noGrp="1"/>
          </p:cNvSpPr>
          <p:nvPr>
            <p:ph idx="1"/>
          </p:nvPr>
        </p:nvSpPr>
        <p:spPr/>
        <p:txBody>
          <a:bodyPr/>
          <a:p>
            <a:r>
              <a:rPr dirty="0" lang="en-US" smtClean="0"/>
              <a:t>To regulate money supply in the economy.</a:t>
            </a:r>
          </a:p>
          <a:p>
            <a:r>
              <a:rPr dirty="0" lang="en-US" smtClean="0"/>
              <a:t>To promote economic growth.</a:t>
            </a:r>
          </a:p>
          <a:p>
            <a:r>
              <a:rPr dirty="0" lang="en-US" smtClean="0"/>
              <a:t>To promote employment.</a:t>
            </a:r>
          </a:p>
          <a:p>
            <a:r>
              <a:rPr dirty="0" lang="en-US" smtClean="0"/>
              <a:t>To control business cycles.</a:t>
            </a:r>
          </a:p>
          <a:p>
            <a:r>
              <a:rPr dirty="0" lang="en-US" smtClean="0"/>
              <a:t>To develop infrastructure.</a:t>
            </a:r>
          </a:p>
          <a:p>
            <a:r>
              <a:rPr dirty="0" lang="en-US" smtClean="0"/>
              <a:t>To promote exports and imports.</a:t>
            </a:r>
          </a:p>
          <a:p>
            <a:pPr>
              <a:buNone/>
            </a:pPr>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03" name="Title 1"/>
          <p:cNvSpPr>
            <a:spLocks noGrp="1"/>
          </p:cNvSpPr>
          <p:nvPr>
            <p:ph type="title"/>
          </p:nvPr>
        </p:nvSpPr>
        <p:spPr/>
        <p:txBody>
          <a:bodyPr>
            <a:normAutofit fontScale="90000"/>
          </a:bodyPr>
          <a:p>
            <a:r>
              <a:rPr dirty="0" lang="en-US" smtClean="0"/>
              <a:t>Techniques/Measures of monetary policy of India:</a:t>
            </a:r>
            <a:endParaRPr dirty="0" lang="en-US"/>
          </a:p>
        </p:txBody>
      </p:sp>
      <p:sp>
        <p:nvSpPr>
          <p:cNvPr id="1048604" name="Content Placeholder 2"/>
          <p:cNvSpPr>
            <a:spLocks noGrp="1"/>
          </p:cNvSpPr>
          <p:nvPr>
            <p:ph idx="1"/>
          </p:nvPr>
        </p:nvSpPr>
        <p:spPr/>
        <p:txBody>
          <a:bodyPr>
            <a:normAutofit fontScale="80769" lnSpcReduction="20000"/>
          </a:bodyPr>
          <a:p>
            <a:r>
              <a:rPr dirty="0" lang="en-US" smtClean="0"/>
              <a:t>1.Techniques for expansion of currency.</a:t>
            </a:r>
          </a:p>
          <a:p>
            <a:r>
              <a:rPr dirty="0" lang="en-US" smtClean="0"/>
              <a:t>2.Techniques for credit control.</a:t>
            </a:r>
          </a:p>
          <a:p>
            <a:r>
              <a:rPr dirty="0" lang="en-US" smtClean="0"/>
              <a:t>(</a:t>
            </a:r>
            <a:r>
              <a:rPr dirty="0" lang="en-US" err="1" smtClean="0"/>
              <a:t>i</a:t>
            </a:r>
            <a:r>
              <a:rPr dirty="0" lang="en-US" smtClean="0"/>
              <a:t>). Quantitative credit control</a:t>
            </a:r>
          </a:p>
          <a:p>
            <a:r>
              <a:rPr dirty="0" lang="en-US" smtClean="0"/>
              <a:t>(ii). Qualitative credit control</a:t>
            </a:r>
          </a:p>
          <a:p>
            <a:pPr>
              <a:buNone/>
            </a:pPr>
            <a:endParaRPr dirty="0" lang="en-US" smtClean="0"/>
          </a:p>
          <a:p>
            <a:pPr>
              <a:buNone/>
            </a:pPr>
            <a:r>
              <a:rPr dirty="0" lang="en-US" smtClean="0"/>
              <a:t>(</a:t>
            </a:r>
            <a:r>
              <a:rPr dirty="0" lang="en-US" err="1" smtClean="0"/>
              <a:t>i</a:t>
            </a:r>
            <a:r>
              <a:rPr dirty="0" lang="en-US" smtClean="0"/>
              <a:t>).Quantitative credit control- It  controls total credit of the economy. There are following measures are as follows:-</a:t>
            </a:r>
          </a:p>
          <a:p>
            <a:pPr>
              <a:buNone/>
            </a:pPr>
            <a:r>
              <a:rPr dirty="0" lang="en-US" smtClean="0"/>
              <a:t>.Bank rate- It is the rate at which RBI discounts or rediscounts the bills of commercial banks .In November 2019 bank rate was 5.40 percent. </a:t>
            </a:r>
          </a:p>
          <a:p>
            <a:pPr>
              <a:buNone/>
            </a:pPr>
            <a:r>
              <a:rPr dirty="0" lang="en-US" smtClean="0"/>
              <a:t>.SLR-It means a certain percentage of deposits to be kept by banks in the form of liquid assets. They includes govt. Securities, treasury bills and other securities notified by RBI.</a:t>
            </a:r>
          </a:p>
          <a:p>
            <a:pPr>
              <a:buNone/>
            </a:pPr>
            <a:r>
              <a:rPr dirty="0" lang="en-US" smtClean="0"/>
              <a:t>.Open market operations- It means that bank controls the flow of credit through the sale and purchase of securities.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05" name="Title 1"/>
          <p:cNvSpPr>
            <a:spLocks noGrp="1"/>
          </p:cNvSpPr>
          <p:nvPr>
            <p:ph type="title"/>
          </p:nvPr>
        </p:nvSpPr>
        <p:spPr/>
        <p:txBody>
          <a:bodyPr/>
          <a:p>
            <a:endParaRPr lang="en-US"/>
          </a:p>
        </p:txBody>
      </p:sp>
      <p:sp>
        <p:nvSpPr>
          <p:cNvPr id="1048606" name="Content Placeholder 2"/>
          <p:cNvSpPr>
            <a:spLocks noGrp="1"/>
          </p:cNvSpPr>
          <p:nvPr>
            <p:ph idx="1"/>
          </p:nvPr>
        </p:nvSpPr>
        <p:spPr/>
        <p:txBody>
          <a:bodyPr/>
          <a:p>
            <a:r>
              <a:rPr dirty="0" lang="en-US" smtClean="0"/>
              <a:t>Cash reserve ratio – CRR is the minimum cash reserve that every bank has to maintain with the central bank.</a:t>
            </a:r>
          </a:p>
          <a:p>
            <a:r>
              <a:rPr dirty="0" lang="en-US" smtClean="0"/>
              <a:t>Multiple rates of interest – under this program ,RBI fixes credit quota for various commercial banks.</a:t>
            </a:r>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07" name="Title 1"/>
          <p:cNvSpPr>
            <a:spLocks noGrp="1"/>
          </p:cNvSpPr>
          <p:nvPr>
            <p:ph type="title"/>
          </p:nvPr>
        </p:nvSpPr>
        <p:spPr/>
        <p:txBody>
          <a:bodyPr/>
          <a:p>
            <a:r>
              <a:rPr dirty="0" lang="en-US" smtClean="0"/>
              <a:t>Qualitative credit control:</a:t>
            </a:r>
            <a:endParaRPr dirty="0" lang="en-US"/>
          </a:p>
        </p:txBody>
      </p:sp>
      <p:sp>
        <p:nvSpPr>
          <p:cNvPr id="1048608" name="Content Placeholder 2"/>
          <p:cNvSpPr>
            <a:spLocks noGrp="1"/>
          </p:cNvSpPr>
          <p:nvPr>
            <p:ph idx="1"/>
          </p:nvPr>
        </p:nvSpPr>
        <p:spPr/>
        <p:txBody>
          <a:bodyPr/>
          <a:p>
            <a:r>
              <a:rPr dirty="0" lang="en-US" smtClean="0"/>
              <a:t>There are following :</a:t>
            </a:r>
          </a:p>
          <a:p>
            <a:r>
              <a:rPr dirty="0" lang="en-US" smtClean="0"/>
              <a:t>Changes in margin requirements of loans </a:t>
            </a:r>
          </a:p>
          <a:p>
            <a:r>
              <a:rPr dirty="0" lang="en-US" smtClean="0"/>
              <a:t>Moral persuasion</a:t>
            </a:r>
          </a:p>
          <a:p>
            <a:r>
              <a:rPr dirty="0" lang="en-US" smtClean="0"/>
              <a:t>Direct action</a:t>
            </a:r>
          </a:p>
          <a:p>
            <a:r>
              <a:rPr dirty="0" lang="en-US" smtClean="0"/>
              <a:t>Credit </a:t>
            </a:r>
            <a:r>
              <a:rPr dirty="0" lang="en-US" err="1" smtClean="0"/>
              <a:t>authorisation</a:t>
            </a:r>
            <a:r>
              <a:rPr dirty="0" lang="en-US" smtClean="0"/>
              <a:t> scheme</a:t>
            </a:r>
          </a:p>
          <a:p>
            <a:r>
              <a:rPr dirty="0" lang="en-US" smtClean="0"/>
              <a:t>Ceiling on loans</a:t>
            </a:r>
          </a:p>
          <a:p>
            <a:pPr>
              <a:buNone/>
            </a:pPr>
            <a:r>
              <a:rPr dirty="0" lang="en-US" smtClean="0"/>
              <a:t> </a:t>
            </a: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09" name="Title 1"/>
          <p:cNvSpPr>
            <a:spLocks noGrp="1"/>
          </p:cNvSpPr>
          <p:nvPr>
            <p:ph type="title"/>
          </p:nvPr>
        </p:nvSpPr>
        <p:spPr/>
        <p:txBody>
          <a:bodyPr/>
          <a:p>
            <a:r>
              <a:rPr dirty="0" lang="en-US" smtClean="0"/>
              <a:t>Limitations :</a:t>
            </a:r>
            <a:endParaRPr dirty="0" lang="en-US"/>
          </a:p>
        </p:txBody>
      </p:sp>
      <p:sp>
        <p:nvSpPr>
          <p:cNvPr id="1048610" name="Content Placeholder 2"/>
          <p:cNvSpPr>
            <a:spLocks noGrp="1"/>
          </p:cNvSpPr>
          <p:nvPr>
            <p:ph idx="1"/>
          </p:nvPr>
        </p:nvSpPr>
        <p:spPr/>
        <p:txBody>
          <a:bodyPr>
            <a:normAutofit/>
          </a:bodyPr>
          <a:p>
            <a:r>
              <a:rPr dirty="0" lang="en-US" smtClean="0"/>
              <a:t>Limited scope of monetary policy in economic development.</a:t>
            </a:r>
          </a:p>
          <a:p>
            <a:r>
              <a:rPr dirty="0" lang="en-US" smtClean="0"/>
              <a:t>Limited role in controlling inflation.</a:t>
            </a:r>
          </a:p>
          <a:p>
            <a:r>
              <a:rPr dirty="0" lang="en-US" smtClean="0"/>
              <a:t>Poor banking habits.</a:t>
            </a:r>
          </a:p>
          <a:p>
            <a:r>
              <a:rPr dirty="0" lang="en-US" smtClean="0"/>
              <a:t>Existence of black money.</a:t>
            </a:r>
          </a:p>
          <a:p>
            <a:r>
              <a:rPr dirty="0" lang="en-US" smtClean="0"/>
              <a:t>Lack of coordination with fiscal policy.</a:t>
            </a:r>
          </a:p>
          <a:p>
            <a:r>
              <a:rPr dirty="0" lang="en-US" smtClean="0"/>
              <a:t>Lack of banking facilities.</a:t>
            </a:r>
          </a:p>
          <a:p>
            <a:r>
              <a:rPr dirty="0" lang="en-US" smtClean="0"/>
              <a:t>Imbalance in credit allocation.</a:t>
            </a:r>
          </a:p>
          <a:p>
            <a:r>
              <a:rPr dirty="0" lang="en-US" smtClean="0"/>
              <a:t>Poor implementation.</a:t>
            </a:r>
          </a:p>
          <a:p>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11" name="Title 1"/>
          <p:cNvSpPr>
            <a:spLocks noGrp="1"/>
          </p:cNvSpPr>
          <p:nvPr>
            <p:ph type="title"/>
          </p:nvPr>
        </p:nvSpPr>
        <p:spPr/>
        <p:txBody>
          <a:bodyPr>
            <a:normAutofit fontScale="90000"/>
          </a:bodyPr>
          <a:p>
            <a:r>
              <a:rPr dirty="0" lang="en-US" smtClean="0"/>
              <a:t>Suggestions for improvement in monetary policy:</a:t>
            </a:r>
            <a:endParaRPr dirty="0" lang="en-US"/>
          </a:p>
        </p:txBody>
      </p:sp>
      <p:sp>
        <p:nvSpPr>
          <p:cNvPr id="1048612" name="Content Placeholder 2"/>
          <p:cNvSpPr>
            <a:spLocks noGrp="1"/>
          </p:cNvSpPr>
          <p:nvPr>
            <p:ph idx="1"/>
          </p:nvPr>
        </p:nvSpPr>
        <p:spPr/>
        <p:txBody>
          <a:bodyPr/>
          <a:p>
            <a:r>
              <a:rPr dirty="0" lang="en-US" smtClean="0"/>
              <a:t>Price stability.</a:t>
            </a:r>
          </a:p>
          <a:p>
            <a:r>
              <a:rPr dirty="0" lang="en-US" smtClean="0"/>
              <a:t>Coordination between monetary and fiscal policies.</a:t>
            </a:r>
          </a:p>
          <a:p>
            <a:r>
              <a:rPr dirty="0" lang="en-US" smtClean="0"/>
              <a:t>Flexible rate of interest.</a:t>
            </a:r>
          </a:p>
          <a:p>
            <a:r>
              <a:rPr dirty="0" lang="en-US" smtClean="0"/>
              <a:t>Credit planning.</a:t>
            </a:r>
          </a:p>
          <a:p>
            <a:r>
              <a:rPr dirty="0" lang="en-US" smtClean="0"/>
              <a:t>Proper implementation.</a:t>
            </a:r>
            <a:endParaRPr dirty="0"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lastClr="000000" val="windowText"/>
      </a:dk1>
      <a:lt1>
        <a:sysClr lastClr="FFFFFF" val="window"/>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algn="ctr" blurRad="57150" dir="5400000" dist="38100" rotWithShape="0">
              <a:schemeClr val="phClr">
                <a:shade val="9000"/>
                <a:satMod val="105000"/>
                <a:alpha val="48000"/>
              </a:schemeClr>
            </a:outerShdw>
          </a:effectLst>
        </a:effectStyle>
        <a:effectStyle>
          <a:effectLst>
            <a:outerShdw algn="ctr" blurRad="57150" dir="5400000" dist="38100" rotWithShape="0">
              <a:schemeClr val="phClr">
                <a:shade val="9000"/>
                <a:satMod val="105000"/>
                <a:alpha val="48000"/>
              </a:schemeClr>
            </a:outerShdw>
          </a:effectLst>
        </a:effectStyle>
        <a:effectStyle>
          <a:effectLst>
            <a:outerShdw algn="ctr" blurRad="57150" dir="5400000" dist="38100" rotWithShape="0">
              <a:schemeClr val="phClr">
                <a:shade val="9000"/>
                <a:satMod val="105000"/>
                <a:alpha val="48000"/>
              </a:schemeClr>
            </a:outerShdw>
          </a:effectLst>
          <a:scene3d>
            <a:camera prst="orthographicFront" fov="0">
              <a:rot lat="0" lon="0" rev="0"/>
            </a:camera>
            <a:lightRig dir="tl" rig="glow">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algn="tl" flip="none" sx="65000" sy="65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welcome</dc:title>
  <dc:creator>HP</dc:creator>
  <cp:lastModifiedBy>HP</cp:lastModifiedBy>
  <dcterms:created xsi:type="dcterms:W3CDTF">2020-03-30T22:26:50Z</dcterms:created>
  <dcterms:modified xsi:type="dcterms:W3CDTF">2020-04-17T04:02:41Z</dcterms:modified>
</cp:coreProperties>
</file>