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63" r:id="rId4"/>
    <p:sldId id="262" r:id="rId5"/>
    <p:sldId id="261" r:id="rId6"/>
    <p:sldId id="259" r:id="rId7"/>
    <p:sldId id="265" r:id="rId8"/>
    <p:sldId id="275" r:id="rId9"/>
    <p:sldId id="267" r:id="rId10"/>
    <p:sldId id="276" r:id="rId11"/>
    <p:sldId id="266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9900CC"/>
    <a:srgbClr val="0066CC"/>
    <a:srgbClr val="990033"/>
    <a:srgbClr val="660033"/>
    <a:srgbClr val="CC00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handoutMaster" Target="handoutMasters/handoutMaster1.xml" /><Relationship Id="rId3" Type="http://schemas.openxmlformats.org/officeDocument/2006/relationships/slide" Target="slides/slide2.xml" /><Relationship Id="rId21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notesMaster" Target="notesMasters/notesMaster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ableStyles" Target="tableStyle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4B46E0-F4BE-4C6E-9383-013AF121631F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23F01-308A-47FD-8C0C-84BC3EF3B3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E06E6A-F16A-4AFB-A2B1-1E7BEDF6FE2F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4E08D-A5C2-4970-88A3-BBE4CE227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345F-9BB4-45D3-8630-4138D82E15A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3D900-2717-4475-B5E0-AC97723B7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345F-9BB4-45D3-8630-4138D82E15A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3D900-2717-4475-B5E0-AC97723B7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345F-9BB4-45D3-8630-4138D82E15A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3D900-2717-4475-B5E0-AC97723B7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345F-9BB4-45D3-8630-4138D82E15A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3D900-2717-4475-B5E0-AC97723B7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345F-9BB4-45D3-8630-4138D82E15A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3D900-2717-4475-B5E0-AC97723B7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345F-9BB4-45D3-8630-4138D82E15A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3D900-2717-4475-B5E0-AC97723B7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345F-9BB4-45D3-8630-4138D82E15A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3D900-2717-4475-B5E0-AC97723B7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345F-9BB4-45D3-8630-4138D82E15A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3D900-2717-4475-B5E0-AC97723B7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345F-9BB4-45D3-8630-4138D82E15A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3D900-2717-4475-B5E0-AC97723B7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345F-9BB4-45D3-8630-4138D82E15A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3D900-2717-4475-B5E0-AC97723B7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345F-9BB4-45D3-8630-4138D82E15A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3D900-2717-4475-B5E0-AC97723B7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6345F-9BB4-45D3-8630-4138D82E15A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3D900-2717-4475-B5E0-AC97723B7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990600"/>
            <a:ext cx="8382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i="1" dirty="0"/>
              <a:t>Class : </a:t>
            </a:r>
            <a:r>
              <a:rPr lang="en-US" sz="3200" b="1" i="1" dirty="0" err="1"/>
              <a:t>B.Com</a:t>
            </a:r>
            <a:r>
              <a:rPr lang="en-US" sz="3200" b="1" i="1" dirty="0"/>
              <a:t> final</a:t>
            </a:r>
          </a:p>
          <a:p>
            <a:pPr algn="just"/>
            <a:r>
              <a:rPr lang="en-US" sz="3200" b="1" i="1" dirty="0"/>
              <a:t>Subject: Business Environment</a:t>
            </a:r>
          </a:p>
          <a:p>
            <a:pPr algn="just"/>
            <a:r>
              <a:rPr lang="en-US" sz="3200" b="1" i="1" dirty="0"/>
              <a:t>Topic: Make in India</a:t>
            </a:r>
          </a:p>
          <a:p>
            <a:pPr algn="just"/>
            <a:r>
              <a:rPr lang="en-US" sz="3200" b="1" i="1" dirty="0"/>
              <a:t>By: Prof.Madhvi</a:t>
            </a:r>
          </a:p>
          <a:p>
            <a:pPr algn="just"/>
            <a:r>
              <a:rPr lang="en-US" sz="3200" b="1" i="1" dirty="0"/>
              <a:t>Department  of Commerce.</a:t>
            </a:r>
          </a:p>
          <a:p>
            <a:pPr algn="just"/>
            <a:r>
              <a:rPr lang="en-US" sz="3200" b="1" i="1" dirty="0"/>
              <a:t>I B college </a:t>
            </a:r>
            <a:r>
              <a:rPr lang="en-US" sz="3200" b="1" i="1" dirty="0" err="1"/>
              <a:t>Panipat</a:t>
            </a:r>
            <a:endParaRPr lang="en-US" sz="3200" b="1" i="1" dirty="0"/>
          </a:p>
          <a:p>
            <a:pPr algn="just"/>
            <a:r>
              <a:rPr lang="en-US" sz="3200" b="1" i="1" dirty="0"/>
              <a:t>Affiliated to </a:t>
            </a:r>
            <a:r>
              <a:rPr lang="en-US" sz="3200" b="1" i="1" dirty="0" err="1"/>
              <a:t>Kurukshetra</a:t>
            </a:r>
            <a:r>
              <a:rPr lang="en-US" sz="3200" b="1" i="1" dirty="0"/>
              <a:t> University</a:t>
            </a:r>
          </a:p>
          <a:p>
            <a:pPr algn="just"/>
            <a:r>
              <a:rPr lang="en-US" sz="3200" b="1" i="1" dirty="0" err="1"/>
              <a:t>Kurukshetra</a:t>
            </a:r>
            <a:endParaRPr lang="en-US" sz="3200" b="1" i="1" dirty="0"/>
          </a:p>
        </p:txBody>
      </p:sp>
      <p:sp>
        <p:nvSpPr>
          <p:cNvPr id="6" name="object 3"/>
          <p:cNvSpPr/>
          <p:nvPr/>
        </p:nvSpPr>
        <p:spPr>
          <a:xfrm>
            <a:off x="4953000" y="4445000"/>
            <a:ext cx="3657600" cy="21314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A4963E-9AD3-F243-B940-AAB80DBD470B}"/>
              </a:ext>
            </a:extLst>
          </p:cNvPr>
          <p:cNvSpPr txBox="1"/>
          <p:nvPr/>
        </p:nvSpPr>
        <p:spPr>
          <a:xfrm>
            <a:off x="290285" y="652599"/>
            <a:ext cx="7066643" cy="555280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12700" algn="just">
              <a:lnSpc>
                <a:spcPct val="100000"/>
              </a:lnSpc>
              <a:spcBef>
                <a:spcPts val="100"/>
              </a:spcBef>
              <a:defRPr sz="3200" b="1" i="1" u="sng" spc="2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defRPr>
            </a:lvl1pPr>
          </a:lstStyle>
          <a:p>
            <a:r>
              <a:rPr lang="en-US"/>
              <a:t>PROBLEMS </a:t>
            </a:r>
          </a:p>
          <a:p>
            <a:endParaRPr lang="en-US" sz="2400" b="0" u="none" spc="-10">
              <a:solidFill>
                <a:schemeClr val="tx1"/>
              </a:solidFill>
            </a:endParaRPr>
          </a:p>
          <a:p>
            <a:r>
              <a:rPr lang="en-US" sz="2400" b="0" u="none" spc="-10">
                <a:solidFill>
                  <a:schemeClr val="tx1"/>
                </a:solidFill>
              </a:rPr>
              <a:t>*Over  utilisation of natural resources</a:t>
            </a:r>
          </a:p>
          <a:p>
            <a:endParaRPr lang="en-US" sz="2400" b="0" u="none" spc="-10">
              <a:solidFill>
                <a:schemeClr val="tx1"/>
              </a:solidFill>
            </a:endParaRPr>
          </a:p>
          <a:p>
            <a:r>
              <a:rPr lang="en-US" sz="2400" b="0" u="none" spc="-10">
                <a:solidFill>
                  <a:schemeClr val="tx1"/>
                </a:solidFill>
              </a:rPr>
              <a:t>*Harmful for small entrepreneurs</a:t>
            </a:r>
          </a:p>
          <a:p>
            <a:endParaRPr lang="en-US" sz="2400" b="0" u="none" spc="-10">
              <a:solidFill>
                <a:schemeClr val="tx1"/>
              </a:solidFill>
            </a:endParaRPr>
          </a:p>
          <a:p>
            <a:r>
              <a:rPr lang="en-US" sz="2400" b="0" u="none" spc="-10">
                <a:solidFill>
                  <a:schemeClr val="tx1"/>
                </a:solidFill>
              </a:rPr>
              <a:t>*Ignorance of agriculture</a:t>
            </a:r>
          </a:p>
          <a:p>
            <a:endParaRPr lang="en-US" sz="2400" b="0" u="none" spc="-10">
              <a:solidFill>
                <a:schemeClr val="tx1"/>
              </a:solidFill>
            </a:endParaRPr>
          </a:p>
          <a:p>
            <a:r>
              <a:rPr lang="en-US" sz="2400" b="0" u="none" spc="-10">
                <a:solidFill>
                  <a:schemeClr val="tx1"/>
                </a:solidFill>
              </a:rPr>
              <a:t>*Loss to other sectors of economy</a:t>
            </a:r>
          </a:p>
          <a:p>
            <a:endParaRPr lang="en-US" sz="2400" b="0" u="none" spc="-10">
              <a:solidFill>
                <a:schemeClr val="tx1"/>
              </a:solidFill>
            </a:endParaRPr>
          </a:p>
          <a:p>
            <a:r>
              <a:rPr lang="en-US" sz="2400" b="0" u="none" spc="-10">
                <a:solidFill>
                  <a:schemeClr val="tx1"/>
                </a:solidFill>
              </a:rPr>
              <a:t>*Loss of cultivable land</a:t>
            </a:r>
          </a:p>
          <a:p>
            <a:endParaRPr lang="en-US" sz="2400" b="0" u="none" spc="-10">
              <a:solidFill>
                <a:schemeClr val="tx1"/>
              </a:solidFill>
            </a:endParaRPr>
          </a:p>
          <a:p>
            <a:r>
              <a:rPr lang="en-US" sz="2400" b="0" u="none" spc="-10">
                <a:solidFill>
                  <a:schemeClr val="tx1"/>
                </a:solidFill>
              </a:rPr>
              <a:t>*Increase in pollution</a:t>
            </a:r>
          </a:p>
          <a:p>
            <a:endParaRPr lang="en-US" sz="2400" b="0" u="none" spc="-1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250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55215"/>
            <a:ext cx="9144000" cy="7307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0"/>
              </a:spcBef>
            </a:pPr>
            <a:r>
              <a:rPr lang="en-US" sz="3200" b="1" i="1" u="sng" spc="-75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STEPS </a:t>
            </a:r>
            <a:r>
              <a:rPr lang="en-US" sz="3200" b="1" i="1" u="sng" spc="-125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TAKEN </a:t>
            </a:r>
            <a:r>
              <a:rPr lang="en-US" sz="3200" b="1" i="1" u="sng" spc="-160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BY </a:t>
            </a:r>
            <a:r>
              <a:rPr lang="en-US" sz="3200" b="1" i="1" u="sng" spc="-155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THE </a:t>
            </a:r>
            <a:r>
              <a:rPr lang="en-US" sz="3200" b="1" i="1" u="sng" spc="-120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GOVERNMENT </a:t>
            </a:r>
            <a:r>
              <a:rPr lang="en-US" sz="3200" b="1" i="1" u="sng" spc="-200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TO </a:t>
            </a:r>
            <a:r>
              <a:rPr lang="en-US" sz="3200" b="1" i="1" u="sng" spc="-114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BOOST </a:t>
            </a:r>
            <a:r>
              <a:rPr lang="en-US" sz="3200" b="1" i="1" u="sng" spc="-95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MANUFACTURING</a:t>
            </a:r>
            <a:r>
              <a:rPr lang="en-US" sz="3200" b="1" i="1" u="sng" spc="-190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 </a:t>
            </a:r>
            <a:r>
              <a:rPr lang="en-US" sz="3200" b="1" i="1" u="sng" spc="-110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SECTOR</a:t>
            </a:r>
            <a:endParaRPr lang="en-US" sz="2800" dirty="0">
              <a:latin typeface="+mj-lt"/>
              <a:cs typeface="Trebuchet MS"/>
            </a:endParaRPr>
          </a:p>
          <a:p>
            <a:pPr algn="just">
              <a:lnSpc>
                <a:spcPct val="100000"/>
              </a:lnSpc>
              <a:spcBef>
                <a:spcPts val="55"/>
              </a:spcBef>
            </a:pPr>
            <a:endParaRPr lang="en-US" sz="3200" dirty="0">
              <a:latin typeface="+mj-lt"/>
              <a:cs typeface="Trebuchet MS"/>
            </a:endParaRPr>
          </a:p>
          <a:p>
            <a:pPr marL="12700" marR="407034" algn="just">
              <a:lnSpc>
                <a:spcPct val="122100"/>
              </a:lnSpc>
            </a:pPr>
            <a:r>
              <a:rPr lang="en-US" sz="2400" i="1" spc="15" dirty="0">
                <a:latin typeface="+mj-lt"/>
                <a:cs typeface="Trebuchet MS"/>
              </a:rPr>
              <a:t>*The</a:t>
            </a:r>
            <a:r>
              <a:rPr lang="en-US" sz="2400" i="1" spc="-65" dirty="0">
                <a:latin typeface="+mj-lt"/>
                <a:cs typeface="Trebuchet MS"/>
              </a:rPr>
              <a:t> </a:t>
            </a:r>
            <a:r>
              <a:rPr lang="en-US" sz="2400" i="1" spc="-10" dirty="0">
                <a:latin typeface="+mj-lt"/>
                <a:cs typeface="Trebuchet MS"/>
              </a:rPr>
              <a:t>government</a:t>
            </a:r>
            <a:r>
              <a:rPr lang="en-US" sz="2400" i="1" spc="-55" dirty="0">
                <a:latin typeface="+mj-lt"/>
                <a:cs typeface="Trebuchet MS"/>
              </a:rPr>
              <a:t> </a:t>
            </a:r>
            <a:r>
              <a:rPr lang="en-US" sz="2400" i="1" spc="-10" dirty="0">
                <a:latin typeface="+mj-lt"/>
                <a:cs typeface="Trebuchet MS"/>
              </a:rPr>
              <a:t>intends</a:t>
            </a:r>
            <a:r>
              <a:rPr lang="en-US" sz="2400" i="1" spc="-55" dirty="0">
                <a:latin typeface="+mj-lt"/>
                <a:cs typeface="Trebuchet MS"/>
              </a:rPr>
              <a:t> </a:t>
            </a:r>
            <a:r>
              <a:rPr lang="en-US" sz="2400" i="1" spc="-40" dirty="0">
                <a:latin typeface="+mj-lt"/>
                <a:cs typeface="Trebuchet MS"/>
              </a:rPr>
              <a:t>to</a:t>
            </a:r>
            <a:r>
              <a:rPr lang="en-US" sz="2400" i="1" spc="-60" dirty="0">
                <a:latin typeface="+mj-lt"/>
                <a:cs typeface="Trebuchet MS"/>
              </a:rPr>
              <a:t> </a:t>
            </a:r>
            <a:r>
              <a:rPr lang="en-US" sz="2400" i="1" spc="-25" dirty="0">
                <a:latin typeface="+mj-lt"/>
                <a:cs typeface="Trebuchet MS"/>
              </a:rPr>
              <a:t>provide</a:t>
            </a:r>
            <a:r>
              <a:rPr lang="en-US" sz="2400" i="1" spc="-60" dirty="0">
                <a:latin typeface="+mj-lt"/>
                <a:cs typeface="Trebuchet MS"/>
              </a:rPr>
              <a:t> </a:t>
            </a:r>
            <a:r>
              <a:rPr lang="en-US" sz="2400" i="1" spc="20" dirty="0">
                <a:latin typeface="+mj-lt"/>
                <a:cs typeface="Trebuchet MS"/>
              </a:rPr>
              <a:t>a</a:t>
            </a:r>
            <a:r>
              <a:rPr lang="en-US" sz="2400" i="1" spc="-65" dirty="0">
                <a:latin typeface="+mj-lt"/>
                <a:cs typeface="Trebuchet MS"/>
              </a:rPr>
              <a:t> </a:t>
            </a:r>
            <a:r>
              <a:rPr lang="en-US" sz="2400" i="1" spc="-10" dirty="0">
                <a:latin typeface="+mj-lt"/>
                <a:cs typeface="Trebuchet MS"/>
              </a:rPr>
              <a:t>robust</a:t>
            </a:r>
            <a:r>
              <a:rPr lang="en-US" sz="2400" i="1" spc="-55" dirty="0">
                <a:latin typeface="+mj-lt"/>
                <a:cs typeface="Trebuchet MS"/>
              </a:rPr>
              <a:t> </a:t>
            </a:r>
            <a:r>
              <a:rPr lang="en-US" sz="2400" i="1" spc="-35" dirty="0">
                <a:latin typeface="+mj-lt"/>
                <a:cs typeface="Trebuchet MS"/>
              </a:rPr>
              <a:t>infrastructure</a:t>
            </a:r>
            <a:r>
              <a:rPr lang="en-US" sz="2400" i="1" spc="-60" dirty="0">
                <a:latin typeface="+mj-lt"/>
                <a:cs typeface="Trebuchet MS"/>
              </a:rPr>
              <a:t> </a:t>
            </a:r>
            <a:r>
              <a:rPr lang="en-US" sz="2400" i="1" spc="-40" dirty="0">
                <a:latin typeface="+mj-lt"/>
                <a:cs typeface="Trebuchet MS"/>
              </a:rPr>
              <a:t>to</a:t>
            </a:r>
            <a:r>
              <a:rPr lang="en-US" sz="2400" i="1" spc="-60" dirty="0">
                <a:latin typeface="+mj-lt"/>
                <a:cs typeface="Trebuchet MS"/>
              </a:rPr>
              <a:t> </a:t>
            </a:r>
            <a:r>
              <a:rPr lang="en-US" sz="2400" i="1" spc="35" dirty="0">
                <a:latin typeface="+mj-lt"/>
                <a:cs typeface="Trebuchet MS"/>
              </a:rPr>
              <a:t>business</a:t>
            </a:r>
            <a:r>
              <a:rPr lang="en-US" sz="2400" i="1" spc="-55" dirty="0">
                <a:latin typeface="+mj-lt"/>
                <a:cs typeface="Trebuchet MS"/>
              </a:rPr>
              <a:t> </a:t>
            </a:r>
            <a:r>
              <a:rPr lang="en-US" sz="2400" i="1" spc="-20" dirty="0">
                <a:latin typeface="+mj-lt"/>
                <a:cs typeface="Trebuchet MS"/>
              </a:rPr>
              <a:t>through  </a:t>
            </a:r>
            <a:r>
              <a:rPr lang="en-US" sz="2400" i="1" spc="-15" dirty="0">
                <a:latin typeface="+mj-lt"/>
                <a:cs typeface="Trebuchet MS"/>
              </a:rPr>
              <a:t>development of </a:t>
            </a:r>
            <a:r>
              <a:rPr lang="en-US" sz="2400" i="1" spc="-5" dirty="0">
                <a:latin typeface="+mj-lt"/>
                <a:cs typeface="Trebuchet MS"/>
              </a:rPr>
              <a:t>various </a:t>
            </a:r>
            <a:r>
              <a:rPr lang="en-US" sz="2400" i="1" spc="-35" dirty="0">
                <a:latin typeface="+mj-lt"/>
                <a:cs typeface="Trebuchet MS"/>
              </a:rPr>
              <a:t>facilities </a:t>
            </a:r>
            <a:r>
              <a:rPr lang="en-US" sz="2400" i="1" spc="5" dirty="0">
                <a:latin typeface="+mj-lt"/>
                <a:cs typeface="Trebuchet MS"/>
              </a:rPr>
              <a:t>and</a:t>
            </a:r>
            <a:r>
              <a:rPr lang="en-US" sz="2400" i="1" spc="-240" dirty="0">
                <a:latin typeface="+mj-lt"/>
                <a:cs typeface="Trebuchet MS"/>
              </a:rPr>
              <a:t> </a:t>
            </a:r>
            <a:r>
              <a:rPr lang="en-US" sz="2400" i="1" spc="-35" dirty="0">
                <a:latin typeface="+mj-lt"/>
                <a:cs typeface="Trebuchet MS"/>
              </a:rPr>
              <a:t>institutions.</a:t>
            </a:r>
          </a:p>
          <a:p>
            <a:pPr marL="12700" marR="407034" algn="just">
              <a:lnSpc>
                <a:spcPct val="122100"/>
              </a:lnSpc>
            </a:pPr>
            <a:endParaRPr lang="en-US" sz="2000" dirty="0">
              <a:latin typeface="+mj-lt"/>
              <a:cs typeface="Trebuchet MS"/>
            </a:endParaRPr>
          </a:p>
          <a:p>
            <a:pPr marL="12700" marR="97155" algn="just">
              <a:lnSpc>
                <a:spcPct val="122100"/>
              </a:lnSpc>
            </a:pPr>
            <a:r>
              <a:rPr lang="en-US" sz="2400" i="1" spc="-15" dirty="0">
                <a:latin typeface="+mj-lt"/>
                <a:cs typeface="Trebuchet MS"/>
              </a:rPr>
              <a:t>*Government</a:t>
            </a:r>
            <a:r>
              <a:rPr lang="en-US" sz="2400" i="1" spc="-35" dirty="0">
                <a:latin typeface="+mj-lt"/>
                <a:cs typeface="Trebuchet MS"/>
              </a:rPr>
              <a:t> </a:t>
            </a:r>
            <a:r>
              <a:rPr lang="en-US" sz="2400" i="1" spc="40" dirty="0">
                <a:latin typeface="+mj-lt"/>
                <a:cs typeface="Trebuchet MS"/>
              </a:rPr>
              <a:t>is</a:t>
            </a:r>
            <a:r>
              <a:rPr lang="en-US" sz="2400" i="1" spc="-20" dirty="0">
                <a:latin typeface="+mj-lt"/>
                <a:cs typeface="Trebuchet MS"/>
              </a:rPr>
              <a:t> </a:t>
            </a:r>
            <a:r>
              <a:rPr lang="en-US" sz="2400" i="1" spc="5" dirty="0">
                <a:latin typeface="+mj-lt"/>
                <a:cs typeface="Trebuchet MS"/>
              </a:rPr>
              <a:t>promoting</a:t>
            </a:r>
            <a:r>
              <a:rPr lang="en-US" sz="2400" i="1" spc="-70" dirty="0">
                <a:latin typeface="+mj-lt"/>
                <a:cs typeface="Trebuchet MS"/>
              </a:rPr>
              <a:t> </a:t>
            </a:r>
            <a:r>
              <a:rPr lang="en-US" sz="2400" i="1" spc="10" dirty="0">
                <a:latin typeface="+mj-lt"/>
                <a:cs typeface="Trebuchet MS"/>
              </a:rPr>
              <a:t>ease</a:t>
            </a:r>
            <a:r>
              <a:rPr lang="en-US" sz="2400" i="1" spc="-15" dirty="0">
                <a:latin typeface="+mj-lt"/>
                <a:cs typeface="Trebuchet MS"/>
              </a:rPr>
              <a:t> </a:t>
            </a:r>
            <a:r>
              <a:rPr lang="en-US" sz="2400" i="1" spc="5" dirty="0">
                <a:latin typeface="+mj-lt"/>
                <a:cs typeface="Trebuchet MS"/>
              </a:rPr>
              <a:t>of</a:t>
            </a:r>
            <a:r>
              <a:rPr lang="en-US" sz="2400" i="1" spc="40" dirty="0">
                <a:latin typeface="+mj-lt"/>
                <a:cs typeface="Trebuchet MS"/>
              </a:rPr>
              <a:t> </a:t>
            </a:r>
            <a:r>
              <a:rPr lang="en-US" sz="2400" i="1" spc="10" dirty="0">
                <a:latin typeface="+mj-lt"/>
                <a:cs typeface="Trebuchet MS"/>
              </a:rPr>
              <a:t>doing</a:t>
            </a:r>
            <a:r>
              <a:rPr lang="en-US" sz="2400" i="1" spc="-40" dirty="0">
                <a:latin typeface="+mj-lt"/>
                <a:cs typeface="Trebuchet MS"/>
              </a:rPr>
              <a:t> </a:t>
            </a:r>
            <a:r>
              <a:rPr lang="en-US" sz="2400" i="1" spc="20" dirty="0" err="1">
                <a:latin typeface="+mj-lt"/>
                <a:cs typeface="Trebuchet MS"/>
              </a:rPr>
              <a:t>business.Licensing</a:t>
            </a:r>
            <a:r>
              <a:rPr lang="en-US" sz="2400" i="1" spc="-45" dirty="0">
                <a:latin typeface="+mj-lt"/>
                <a:cs typeface="Trebuchet MS"/>
              </a:rPr>
              <a:t> </a:t>
            </a:r>
            <a:r>
              <a:rPr lang="en-US" sz="2400" i="1" spc="5" dirty="0">
                <a:latin typeface="+mj-lt"/>
                <a:cs typeface="Trebuchet MS"/>
              </a:rPr>
              <a:t>procedures</a:t>
            </a:r>
            <a:r>
              <a:rPr lang="en-US" sz="2400" i="1" spc="-45" dirty="0">
                <a:latin typeface="+mj-lt"/>
                <a:cs typeface="Trebuchet MS"/>
              </a:rPr>
              <a:t> </a:t>
            </a:r>
            <a:r>
              <a:rPr lang="en-US" sz="2400" i="1" spc="-5" dirty="0">
                <a:latin typeface="+mj-lt"/>
                <a:cs typeface="Trebuchet MS"/>
              </a:rPr>
              <a:t>have</a:t>
            </a:r>
            <a:r>
              <a:rPr lang="en-US" sz="2400" i="1" spc="-45" dirty="0">
                <a:latin typeface="+mj-lt"/>
                <a:cs typeface="Trebuchet MS"/>
              </a:rPr>
              <a:t> </a:t>
            </a:r>
            <a:r>
              <a:rPr lang="en-US" sz="2400" i="1" dirty="0">
                <a:latin typeface="+mj-lt"/>
                <a:cs typeface="Trebuchet MS"/>
              </a:rPr>
              <a:t>been  </a:t>
            </a:r>
            <a:r>
              <a:rPr lang="en-US" sz="2400" i="1" spc="-20" dirty="0">
                <a:latin typeface="+mj-lt"/>
                <a:cs typeface="Trebuchet MS"/>
              </a:rPr>
              <a:t>simplified </a:t>
            </a:r>
            <a:r>
              <a:rPr lang="en-US" sz="2400" i="1" spc="-105" dirty="0">
                <a:latin typeface="+mj-lt"/>
                <a:cs typeface="Trebuchet MS"/>
              </a:rPr>
              <a:t>&amp; </a:t>
            </a:r>
            <a:r>
              <a:rPr lang="en-US" sz="2400" i="1" spc="15" dirty="0">
                <a:latin typeface="+mj-lt"/>
                <a:cs typeface="Trebuchet MS"/>
              </a:rPr>
              <a:t>many </a:t>
            </a:r>
            <a:r>
              <a:rPr lang="en-US" sz="2400" i="1" dirty="0">
                <a:latin typeface="+mj-lt"/>
                <a:cs typeface="Trebuchet MS"/>
              </a:rPr>
              <a:t>Industries </a:t>
            </a:r>
            <a:r>
              <a:rPr lang="en-US" sz="2400" i="1" spc="-5" dirty="0">
                <a:latin typeface="+mj-lt"/>
                <a:cs typeface="Trebuchet MS"/>
              </a:rPr>
              <a:t>have </a:t>
            </a:r>
            <a:r>
              <a:rPr lang="en-US" sz="2400" i="1" dirty="0">
                <a:latin typeface="+mj-lt"/>
                <a:cs typeface="Trebuchet MS"/>
              </a:rPr>
              <a:t>been </a:t>
            </a:r>
            <a:r>
              <a:rPr lang="en-US" sz="2400" i="1" spc="-20" dirty="0">
                <a:latin typeface="+mj-lt"/>
                <a:cs typeface="Trebuchet MS"/>
              </a:rPr>
              <a:t>delicensed. </a:t>
            </a:r>
            <a:r>
              <a:rPr lang="en-US" sz="2400" i="1" spc="-45" dirty="0">
                <a:latin typeface="+mj-lt"/>
                <a:cs typeface="Trebuchet MS"/>
              </a:rPr>
              <a:t>Multiple </a:t>
            </a:r>
            <a:r>
              <a:rPr lang="en-US" sz="2400" i="1" spc="-40" dirty="0">
                <a:latin typeface="+mj-lt"/>
                <a:cs typeface="Trebuchet MS"/>
              </a:rPr>
              <a:t>returns </a:t>
            </a:r>
            <a:r>
              <a:rPr lang="en-US" sz="2400" i="1" spc="-30" dirty="0">
                <a:latin typeface="+mj-lt"/>
                <a:cs typeface="Trebuchet MS"/>
              </a:rPr>
              <a:t>have </a:t>
            </a:r>
            <a:r>
              <a:rPr lang="en-US" sz="2400" i="1" spc="-35" dirty="0">
                <a:latin typeface="+mj-lt"/>
                <a:cs typeface="Trebuchet MS"/>
              </a:rPr>
              <a:t>been  </a:t>
            </a:r>
            <a:r>
              <a:rPr lang="en-US" sz="2400" i="1" spc="-30" dirty="0">
                <a:latin typeface="+mj-lt"/>
                <a:cs typeface="Trebuchet MS"/>
              </a:rPr>
              <a:t>replaced </a:t>
            </a:r>
            <a:r>
              <a:rPr lang="en-US" sz="2400" i="1" spc="-70" dirty="0">
                <a:latin typeface="+mj-lt"/>
                <a:cs typeface="Trebuchet MS"/>
              </a:rPr>
              <a:t>with </a:t>
            </a:r>
            <a:r>
              <a:rPr lang="en-US" sz="2400" i="1" spc="-10" dirty="0">
                <a:latin typeface="+mj-lt"/>
                <a:cs typeface="Trebuchet MS"/>
              </a:rPr>
              <a:t>single </a:t>
            </a:r>
            <a:r>
              <a:rPr lang="en-US" sz="2400" i="1" spc="-30" dirty="0">
                <a:latin typeface="+mj-lt"/>
                <a:cs typeface="Trebuchet MS"/>
              </a:rPr>
              <a:t>simplified </a:t>
            </a:r>
            <a:r>
              <a:rPr lang="en-US" sz="2400" i="1" spc="-65" dirty="0">
                <a:latin typeface="+mj-lt"/>
                <a:cs typeface="Trebuchet MS"/>
              </a:rPr>
              <a:t>return</a:t>
            </a:r>
            <a:r>
              <a:rPr lang="en-US" sz="2400" i="1" spc="150" dirty="0">
                <a:latin typeface="+mj-lt"/>
                <a:cs typeface="Trebuchet MS"/>
              </a:rPr>
              <a:t> </a:t>
            </a:r>
            <a:r>
              <a:rPr lang="en-US" sz="2400" i="1" spc="-160" dirty="0">
                <a:latin typeface="+mj-lt"/>
                <a:cs typeface="Trebuchet MS"/>
              </a:rPr>
              <a:t>.</a:t>
            </a:r>
            <a:endParaRPr lang="en-US" sz="2400" dirty="0">
              <a:latin typeface="+mj-lt"/>
              <a:cs typeface="Trebuchet MS"/>
            </a:endParaRPr>
          </a:p>
          <a:p>
            <a:pPr algn="just">
              <a:lnSpc>
                <a:spcPct val="100000"/>
              </a:lnSpc>
              <a:spcBef>
                <a:spcPts val="15"/>
              </a:spcBef>
            </a:pPr>
            <a:endParaRPr lang="en-US" dirty="0">
              <a:latin typeface="+mj-lt"/>
              <a:cs typeface="Trebuchet MS"/>
            </a:endParaRPr>
          </a:p>
          <a:p>
            <a:pPr marL="12700" marR="365125" algn="just">
              <a:lnSpc>
                <a:spcPct val="122100"/>
              </a:lnSpc>
            </a:pPr>
            <a:r>
              <a:rPr lang="en-US" sz="2400" i="1" spc="-15" dirty="0">
                <a:latin typeface="+mj-lt"/>
                <a:cs typeface="Trebuchet MS"/>
              </a:rPr>
              <a:t>*Government </a:t>
            </a:r>
            <a:r>
              <a:rPr lang="en-US" sz="2400" i="1" spc="15" dirty="0">
                <a:latin typeface="+mj-lt"/>
                <a:cs typeface="Trebuchet MS"/>
              </a:rPr>
              <a:t>is </a:t>
            </a:r>
            <a:r>
              <a:rPr lang="en-US" sz="2400" i="1" spc="-15" dirty="0">
                <a:latin typeface="+mj-lt"/>
                <a:cs typeface="Trebuchet MS"/>
              </a:rPr>
              <a:t>developing </a:t>
            </a:r>
            <a:r>
              <a:rPr lang="en-US" sz="2400" i="1" spc="-30" dirty="0">
                <a:latin typeface="+mj-lt"/>
                <a:cs typeface="Trebuchet MS"/>
              </a:rPr>
              <a:t>Industrial </a:t>
            </a:r>
            <a:r>
              <a:rPr lang="en-US" sz="2400" i="1" spc="-15" dirty="0">
                <a:latin typeface="+mj-lt"/>
                <a:cs typeface="Trebuchet MS"/>
              </a:rPr>
              <a:t>Corridors </a:t>
            </a:r>
            <a:r>
              <a:rPr lang="en-US" sz="2400" i="1" spc="-45" dirty="0">
                <a:latin typeface="+mj-lt"/>
                <a:cs typeface="Trebuchet MS"/>
              </a:rPr>
              <a:t>to </a:t>
            </a:r>
            <a:r>
              <a:rPr lang="en-US" sz="2400" i="1" spc="-5" dirty="0">
                <a:latin typeface="+mj-lt"/>
                <a:cs typeface="Trebuchet MS"/>
              </a:rPr>
              <a:t>set </a:t>
            </a:r>
            <a:r>
              <a:rPr lang="en-US" sz="2400" i="1" spc="-20" dirty="0">
                <a:latin typeface="+mj-lt"/>
                <a:cs typeface="Trebuchet MS"/>
              </a:rPr>
              <a:t>up </a:t>
            </a:r>
            <a:r>
              <a:rPr lang="en-US" sz="2400" i="1" spc="-45" dirty="0">
                <a:latin typeface="+mj-lt"/>
                <a:cs typeface="Trebuchet MS"/>
              </a:rPr>
              <a:t>quality </a:t>
            </a:r>
            <a:r>
              <a:rPr lang="en-US" sz="2400" i="1" spc="-35" dirty="0">
                <a:latin typeface="+mj-lt"/>
                <a:cs typeface="Trebuchet MS"/>
              </a:rPr>
              <a:t>infrastructure </a:t>
            </a:r>
            <a:r>
              <a:rPr lang="en-US" sz="2400" i="1" spc="-25" dirty="0">
                <a:latin typeface="+mj-lt"/>
                <a:cs typeface="Trebuchet MS"/>
              </a:rPr>
              <a:t>of  </a:t>
            </a:r>
            <a:r>
              <a:rPr lang="en-US" sz="2400" i="1" spc="-40" dirty="0">
                <a:latin typeface="+mj-lt"/>
                <a:cs typeface="Trebuchet MS"/>
              </a:rPr>
              <a:t>International</a:t>
            </a:r>
            <a:r>
              <a:rPr lang="en-US" sz="2400" i="1" spc="-50" dirty="0">
                <a:latin typeface="+mj-lt"/>
                <a:cs typeface="Trebuchet MS"/>
              </a:rPr>
              <a:t> </a:t>
            </a:r>
            <a:r>
              <a:rPr lang="en-US" sz="2400" i="1" spc="-20" dirty="0">
                <a:latin typeface="+mj-lt"/>
                <a:cs typeface="Trebuchet MS"/>
              </a:rPr>
              <a:t>standard.</a:t>
            </a:r>
            <a:endParaRPr lang="en-US" sz="2400" dirty="0">
              <a:latin typeface="+mj-lt"/>
              <a:cs typeface="Trebuchet MS"/>
            </a:endParaRPr>
          </a:p>
          <a:p>
            <a:pPr marL="12700" marR="5080" algn="just">
              <a:lnSpc>
                <a:spcPct val="122100"/>
              </a:lnSpc>
            </a:pPr>
            <a:r>
              <a:rPr lang="en-US" sz="2400" i="1" spc="55" dirty="0">
                <a:latin typeface="+mj-lt"/>
                <a:cs typeface="Trebuchet MS"/>
              </a:rPr>
              <a:t>*To </a:t>
            </a:r>
            <a:r>
              <a:rPr lang="en-US" sz="2400" i="1" spc="-20" dirty="0">
                <a:latin typeface="+mj-lt"/>
                <a:cs typeface="Trebuchet MS"/>
              </a:rPr>
              <a:t>protect </a:t>
            </a:r>
            <a:r>
              <a:rPr lang="en-US" sz="2400" i="1" spc="-35" dirty="0">
                <a:latin typeface="+mj-lt"/>
                <a:cs typeface="Trebuchet MS"/>
              </a:rPr>
              <a:t>intellectual </a:t>
            </a:r>
            <a:r>
              <a:rPr lang="en-US" sz="2400" i="1" spc="-25" dirty="0">
                <a:latin typeface="+mj-lt"/>
                <a:cs typeface="Trebuchet MS"/>
              </a:rPr>
              <a:t>property </a:t>
            </a:r>
            <a:r>
              <a:rPr lang="en-US" sz="2400" i="1" spc="-5" dirty="0">
                <a:latin typeface="+mj-lt"/>
                <a:cs typeface="Trebuchet MS"/>
              </a:rPr>
              <a:t>rights of </a:t>
            </a:r>
            <a:r>
              <a:rPr lang="en-US" sz="2400" i="1" spc="-15" dirty="0">
                <a:latin typeface="+mj-lt"/>
                <a:cs typeface="Trebuchet MS"/>
              </a:rPr>
              <a:t>innovators, </a:t>
            </a:r>
            <a:r>
              <a:rPr lang="en-US" sz="2400" i="1" spc="5" dirty="0">
                <a:latin typeface="+mj-lt"/>
                <a:cs typeface="Trebuchet MS"/>
              </a:rPr>
              <a:t>government </a:t>
            </a:r>
            <a:r>
              <a:rPr lang="en-US" sz="2400" i="1" spc="60" dirty="0">
                <a:latin typeface="+mj-lt"/>
                <a:cs typeface="Trebuchet MS"/>
              </a:rPr>
              <a:t>has</a:t>
            </a:r>
            <a:r>
              <a:rPr lang="en-US" sz="2400" i="1" spc="-190" dirty="0">
                <a:latin typeface="+mj-lt"/>
                <a:cs typeface="Trebuchet MS"/>
              </a:rPr>
              <a:t> </a:t>
            </a:r>
            <a:r>
              <a:rPr lang="en-US" sz="2400" i="1" dirty="0">
                <a:latin typeface="+mj-lt"/>
                <a:cs typeface="Trebuchet MS"/>
              </a:rPr>
              <a:t>strengthened  </a:t>
            </a:r>
            <a:r>
              <a:rPr lang="en-US" sz="2400" i="1" spc="-35" dirty="0">
                <a:latin typeface="+mj-lt"/>
                <a:cs typeface="Trebuchet MS"/>
              </a:rPr>
              <a:t>intellectual </a:t>
            </a:r>
            <a:r>
              <a:rPr lang="en-US" sz="2400" i="1" spc="-25" dirty="0">
                <a:latin typeface="+mj-lt"/>
                <a:cs typeface="Trebuchet MS"/>
              </a:rPr>
              <a:t>property</a:t>
            </a:r>
            <a:r>
              <a:rPr lang="en-US" sz="2400" i="1" spc="-65" dirty="0">
                <a:latin typeface="+mj-lt"/>
                <a:cs typeface="Trebuchet MS"/>
              </a:rPr>
              <a:t> </a:t>
            </a:r>
            <a:r>
              <a:rPr lang="en-US" sz="2400" i="1" spc="-15" dirty="0">
                <a:latin typeface="+mj-lt"/>
                <a:cs typeface="Trebuchet MS"/>
              </a:rPr>
              <a:t>regime.</a:t>
            </a:r>
          </a:p>
          <a:p>
            <a:pPr marL="12700" marR="5080" algn="just">
              <a:lnSpc>
                <a:spcPct val="122100"/>
              </a:lnSpc>
            </a:pPr>
            <a:r>
              <a:rPr lang="en-US" sz="2400" i="1" spc="-5" dirty="0">
                <a:cs typeface="Trebuchet MS"/>
              </a:rPr>
              <a:t>								</a:t>
            </a:r>
            <a:r>
              <a:rPr lang="en-US" sz="2400" i="1" spc="-5" dirty="0" err="1">
                <a:cs typeface="Trebuchet MS"/>
              </a:rPr>
              <a:t>Contd</a:t>
            </a:r>
            <a:r>
              <a:rPr lang="en-US" sz="2400" i="1" spc="-5" dirty="0">
                <a:cs typeface="Trebuchet MS"/>
              </a:rPr>
              <a:t>…..</a:t>
            </a:r>
            <a:endParaRPr lang="en-US" sz="2400" dirty="0">
              <a:cs typeface="Trebuchet MS"/>
            </a:endParaRPr>
          </a:p>
          <a:p>
            <a:pPr algn="just">
              <a:lnSpc>
                <a:spcPct val="100000"/>
              </a:lnSpc>
              <a:spcBef>
                <a:spcPts val="55"/>
              </a:spcBef>
            </a:pPr>
            <a:endParaRPr lang="en-US" sz="3600" dirty="0">
              <a:latin typeface="+mj-lt"/>
              <a:cs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2314" y="283029"/>
            <a:ext cx="7924800" cy="616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353695" algn="just">
              <a:lnSpc>
                <a:spcPct val="122100"/>
              </a:lnSpc>
              <a:spcBef>
                <a:spcPts val="100"/>
              </a:spcBef>
            </a:pPr>
            <a:r>
              <a:rPr lang="en-US" sz="2400" i="1" spc="55" dirty="0">
                <a:latin typeface="+mj-lt"/>
                <a:cs typeface="Trebuchet MS"/>
              </a:rPr>
              <a:t>*To </a:t>
            </a:r>
            <a:r>
              <a:rPr lang="en-US" sz="2400" i="1" spc="10" dirty="0">
                <a:latin typeface="+mj-lt"/>
                <a:cs typeface="Trebuchet MS"/>
              </a:rPr>
              <a:t>achieve </a:t>
            </a:r>
            <a:r>
              <a:rPr lang="en-US" sz="2400" i="1" spc="15" dirty="0">
                <a:latin typeface="+mj-lt"/>
                <a:cs typeface="Trebuchet MS"/>
              </a:rPr>
              <a:t>balanced </a:t>
            </a:r>
            <a:r>
              <a:rPr lang="en-US" sz="2400" i="1" spc="-5" dirty="0">
                <a:latin typeface="+mj-lt"/>
                <a:cs typeface="Trebuchet MS"/>
              </a:rPr>
              <a:t>regional </a:t>
            </a:r>
            <a:r>
              <a:rPr lang="en-US" sz="2400" i="1" dirty="0">
                <a:latin typeface="+mj-lt"/>
                <a:cs typeface="Trebuchet MS"/>
              </a:rPr>
              <a:t>development </a:t>
            </a:r>
            <a:r>
              <a:rPr lang="en-US" sz="2400" i="1" spc="5" dirty="0">
                <a:latin typeface="+mj-lt"/>
                <a:cs typeface="Trebuchet MS"/>
              </a:rPr>
              <a:t>incentives </a:t>
            </a:r>
            <a:r>
              <a:rPr lang="en-US" sz="2400" i="1" spc="-15" dirty="0">
                <a:latin typeface="+mj-lt"/>
                <a:cs typeface="Trebuchet MS"/>
              </a:rPr>
              <a:t>are </a:t>
            </a:r>
            <a:r>
              <a:rPr lang="en-US" sz="2400" i="1" spc="10" dirty="0">
                <a:latin typeface="+mj-lt"/>
                <a:cs typeface="Trebuchet MS"/>
              </a:rPr>
              <a:t>being </a:t>
            </a:r>
            <a:r>
              <a:rPr lang="en-US" sz="2400" i="1" spc="-5" dirty="0">
                <a:latin typeface="+mj-lt"/>
                <a:cs typeface="Trebuchet MS"/>
              </a:rPr>
              <a:t>provided</a:t>
            </a:r>
            <a:r>
              <a:rPr lang="en-US" sz="2400" i="1" spc="-210" dirty="0">
                <a:latin typeface="+mj-lt"/>
                <a:cs typeface="Trebuchet MS"/>
              </a:rPr>
              <a:t> </a:t>
            </a:r>
            <a:r>
              <a:rPr lang="en-US" sz="2400" i="1" spc="-30" dirty="0">
                <a:latin typeface="+mj-lt"/>
                <a:cs typeface="Trebuchet MS"/>
              </a:rPr>
              <a:t>for  </a:t>
            </a:r>
            <a:r>
              <a:rPr lang="en-US" sz="2400" i="1" spc="-20" dirty="0">
                <a:latin typeface="+mj-lt"/>
                <a:cs typeface="Trebuchet MS"/>
              </a:rPr>
              <a:t>attracting </a:t>
            </a:r>
            <a:r>
              <a:rPr lang="en-US" sz="2400" i="1" spc="10" dirty="0">
                <a:latin typeface="+mj-lt"/>
                <a:cs typeface="Trebuchet MS"/>
              </a:rPr>
              <a:t>investors </a:t>
            </a:r>
            <a:r>
              <a:rPr lang="en-US" sz="2400" i="1" spc="-30" dirty="0">
                <a:latin typeface="+mj-lt"/>
                <a:cs typeface="Trebuchet MS"/>
              </a:rPr>
              <a:t>in </a:t>
            </a:r>
            <a:r>
              <a:rPr lang="en-US" sz="2400" i="1" spc="35" dirty="0">
                <a:latin typeface="+mj-lt"/>
                <a:cs typeface="Trebuchet MS"/>
              </a:rPr>
              <a:t>a </a:t>
            </a:r>
            <a:r>
              <a:rPr lang="en-US" sz="2400" i="1" spc="-25" dirty="0">
                <a:latin typeface="+mj-lt"/>
                <a:cs typeface="Trebuchet MS"/>
              </a:rPr>
              <a:t>particular </a:t>
            </a:r>
            <a:r>
              <a:rPr lang="en-US" sz="2400" i="1" spc="10" dirty="0">
                <a:latin typeface="+mj-lt"/>
                <a:cs typeface="Trebuchet MS"/>
              </a:rPr>
              <a:t>geographical</a:t>
            </a:r>
            <a:r>
              <a:rPr lang="en-US" sz="2400" i="1" spc="-260" dirty="0">
                <a:latin typeface="+mj-lt"/>
                <a:cs typeface="Trebuchet MS"/>
              </a:rPr>
              <a:t> </a:t>
            </a:r>
            <a:r>
              <a:rPr lang="en-US" sz="2400" i="1" spc="-30" dirty="0">
                <a:latin typeface="+mj-lt"/>
                <a:cs typeface="Trebuchet MS"/>
              </a:rPr>
              <a:t>area.</a:t>
            </a:r>
          </a:p>
          <a:p>
            <a:pPr marL="12700" marR="353695" algn="just">
              <a:lnSpc>
                <a:spcPct val="122100"/>
              </a:lnSpc>
              <a:spcBef>
                <a:spcPts val="100"/>
              </a:spcBef>
            </a:pPr>
            <a:endParaRPr lang="en-US" sz="2400" dirty="0">
              <a:latin typeface="+mj-lt"/>
              <a:cs typeface="Trebuchet MS"/>
            </a:endParaRPr>
          </a:p>
          <a:p>
            <a:pPr marL="12700" marR="5080" algn="just">
              <a:lnSpc>
                <a:spcPct val="122100"/>
              </a:lnSpc>
            </a:pPr>
            <a:r>
              <a:rPr lang="en-US" sz="2400" i="1" spc="20" dirty="0">
                <a:latin typeface="+mj-lt"/>
                <a:cs typeface="Trebuchet MS"/>
              </a:rPr>
              <a:t>*Various</a:t>
            </a:r>
            <a:r>
              <a:rPr lang="en-US" sz="2400" i="1" spc="-80" dirty="0">
                <a:latin typeface="+mj-lt"/>
                <a:cs typeface="Trebuchet MS"/>
              </a:rPr>
              <a:t> </a:t>
            </a:r>
            <a:r>
              <a:rPr lang="en-US" sz="2400" i="1" spc="-30" dirty="0">
                <a:latin typeface="+mj-lt"/>
                <a:cs typeface="Trebuchet MS"/>
              </a:rPr>
              <a:t>tax</a:t>
            </a:r>
            <a:r>
              <a:rPr lang="en-US" sz="2400" i="1" spc="-75" dirty="0">
                <a:latin typeface="+mj-lt"/>
                <a:cs typeface="Trebuchet MS"/>
              </a:rPr>
              <a:t> </a:t>
            </a:r>
            <a:r>
              <a:rPr lang="en-US" sz="2400" i="1" spc="30" dirty="0">
                <a:latin typeface="+mj-lt"/>
                <a:cs typeface="Trebuchet MS"/>
              </a:rPr>
              <a:t>concessions,</a:t>
            </a:r>
            <a:r>
              <a:rPr lang="en-US" sz="2400" i="1" spc="-55" dirty="0">
                <a:latin typeface="+mj-lt"/>
                <a:cs typeface="Trebuchet MS"/>
              </a:rPr>
              <a:t> tax</a:t>
            </a:r>
            <a:r>
              <a:rPr lang="en-US" sz="2400" i="1" spc="-50" dirty="0">
                <a:latin typeface="+mj-lt"/>
                <a:cs typeface="Trebuchet MS"/>
              </a:rPr>
              <a:t> </a:t>
            </a:r>
            <a:r>
              <a:rPr lang="en-US" sz="2400" i="1" spc="-25" dirty="0">
                <a:latin typeface="+mj-lt"/>
                <a:cs typeface="Trebuchet MS"/>
              </a:rPr>
              <a:t>holidays</a:t>
            </a:r>
            <a:r>
              <a:rPr lang="en-US" sz="2400" i="1" spc="-50" dirty="0">
                <a:latin typeface="+mj-lt"/>
                <a:cs typeface="Trebuchet MS"/>
              </a:rPr>
              <a:t> </a:t>
            </a:r>
            <a:r>
              <a:rPr lang="en-US" sz="2400" i="1" spc="-15" dirty="0">
                <a:latin typeface="+mj-lt"/>
                <a:cs typeface="Trebuchet MS"/>
              </a:rPr>
              <a:t>and</a:t>
            </a:r>
            <a:r>
              <a:rPr lang="en-US" sz="2400" i="1" spc="-65" dirty="0">
                <a:latin typeface="+mj-lt"/>
                <a:cs typeface="Trebuchet MS"/>
              </a:rPr>
              <a:t> </a:t>
            </a:r>
            <a:r>
              <a:rPr lang="en-US" sz="2400" i="1" spc="-50" dirty="0">
                <a:latin typeface="+mj-lt"/>
                <a:cs typeface="Trebuchet MS"/>
              </a:rPr>
              <a:t>additional</a:t>
            </a:r>
            <a:r>
              <a:rPr lang="en-US" sz="2400" i="1" spc="-60" dirty="0">
                <a:latin typeface="+mj-lt"/>
                <a:cs typeface="Trebuchet MS"/>
              </a:rPr>
              <a:t> </a:t>
            </a:r>
            <a:r>
              <a:rPr lang="en-US" sz="2400" i="1" spc="-20" dirty="0">
                <a:latin typeface="+mj-lt"/>
                <a:cs typeface="Trebuchet MS"/>
              </a:rPr>
              <a:t>deductions</a:t>
            </a:r>
            <a:r>
              <a:rPr lang="en-US" sz="2400" i="1" spc="-55" dirty="0">
                <a:latin typeface="+mj-lt"/>
                <a:cs typeface="Trebuchet MS"/>
              </a:rPr>
              <a:t> </a:t>
            </a:r>
            <a:r>
              <a:rPr lang="en-US" sz="2400" i="1" spc="-50" dirty="0">
                <a:latin typeface="+mj-lt"/>
                <a:cs typeface="Trebuchet MS"/>
              </a:rPr>
              <a:t>are</a:t>
            </a:r>
            <a:r>
              <a:rPr lang="en-US" sz="2400" i="1" spc="-55" dirty="0">
                <a:latin typeface="+mj-lt"/>
                <a:cs typeface="Trebuchet MS"/>
              </a:rPr>
              <a:t> </a:t>
            </a:r>
            <a:r>
              <a:rPr lang="en-US" sz="2400" i="1" spc="-25" dirty="0">
                <a:latin typeface="+mj-lt"/>
                <a:cs typeface="Trebuchet MS"/>
              </a:rPr>
              <a:t>being</a:t>
            </a:r>
            <a:r>
              <a:rPr lang="en-US" sz="2400" i="1" spc="-55" dirty="0">
                <a:latin typeface="+mj-lt"/>
                <a:cs typeface="Trebuchet MS"/>
              </a:rPr>
              <a:t> </a:t>
            </a:r>
            <a:r>
              <a:rPr lang="en-US" sz="2400" i="1" spc="-40" dirty="0">
                <a:latin typeface="+mj-lt"/>
                <a:cs typeface="Trebuchet MS"/>
              </a:rPr>
              <a:t>provided</a:t>
            </a:r>
            <a:r>
              <a:rPr lang="en-US" sz="2400" i="1" spc="-65" dirty="0">
                <a:latin typeface="+mj-lt"/>
                <a:cs typeface="Trebuchet MS"/>
              </a:rPr>
              <a:t> </a:t>
            </a:r>
            <a:r>
              <a:rPr lang="en-US" sz="2400" i="1" spc="-55" dirty="0">
                <a:latin typeface="+mj-lt"/>
                <a:cs typeface="Trebuchet MS"/>
              </a:rPr>
              <a:t>to  </a:t>
            </a:r>
            <a:r>
              <a:rPr lang="en-US" sz="2400" i="1" spc="-35" dirty="0">
                <a:latin typeface="+mj-lt"/>
                <a:cs typeface="Trebuchet MS"/>
              </a:rPr>
              <a:t>startups.</a:t>
            </a:r>
            <a:endParaRPr lang="en-US" sz="2400" dirty="0">
              <a:latin typeface="+mj-lt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315"/>
              </a:spcBef>
            </a:pPr>
            <a:endParaRPr lang="en-US" sz="2400" i="1" spc="-15" dirty="0">
              <a:latin typeface="+mj-lt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315"/>
              </a:spcBef>
            </a:pPr>
            <a:r>
              <a:rPr lang="en-US" sz="2400" i="1" spc="-15" dirty="0">
                <a:latin typeface="+mj-lt"/>
                <a:cs typeface="Trebuchet MS"/>
              </a:rPr>
              <a:t>*Government </a:t>
            </a:r>
            <a:r>
              <a:rPr lang="en-US" sz="2400" i="1" spc="35" dirty="0">
                <a:latin typeface="+mj-lt"/>
                <a:cs typeface="Trebuchet MS"/>
              </a:rPr>
              <a:t>has </a:t>
            </a:r>
            <a:r>
              <a:rPr lang="en-US" sz="2400" i="1" spc="-15" dirty="0">
                <a:latin typeface="+mj-lt"/>
                <a:cs typeface="Trebuchet MS"/>
              </a:rPr>
              <a:t>adopted </a:t>
            </a:r>
            <a:r>
              <a:rPr lang="en-US" sz="2400" i="1" spc="-55" dirty="0">
                <a:latin typeface="+mj-lt"/>
                <a:cs typeface="Trebuchet MS"/>
              </a:rPr>
              <a:t>liberal </a:t>
            </a:r>
            <a:r>
              <a:rPr lang="en-US" sz="2400" i="1" spc="-25" dirty="0">
                <a:latin typeface="+mj-lt"/>
                <a:cs typeface="Trebuchet MS"/>
              </a:rPr>
              <a:t>foreign </a:t>
            </a:r>
            <a:r>
              <a:rPr lang="en-US" sz="2400" i="1" spc="-20" dirty="0">
                <a:latin typeface="+mj-lt"/>
                <a:cs typeface="Trebuchet MS"/>
              </a:rPr>
              <a:t>investment policy </a:t>
            </a:r>
            <a:r>
              <a:rPr lang="en-US" sz="2400" i="1" spc="-45" dirty="0">
                <a:latin typeface="+mj-lt"/>
                <a:cs typeface="Trebuchet MS"/>
              </a:rPr>
              <a:t>to </a:t>
            </a:r>
            <a:r>
              <a:rPr lang="en-US" sz="2400" i="1" spc="-50" dirty="0">
                <a:latin typeface="+mj-lt"/>
                <a:cs typeface="Trebuchet MS"/>
              </a:rPr>
              <a:t>attract </a:t>
            </a:r>
            <a:r>
              <a:rPr lang="en-US" sz="2400" i="1" spc="-15" dirty="0">
                <a:latin typeface="+mj-lt"/>
                <a:cs typeface="Trebuchet MS"/>
              </a:rPr>
              <a:t>more</a:t>
            </a:r>
            <a:r>
              <a:rPr lang="en-US" sz="2400" i="1" spc="-210" dirty="0">
                <a:latin typeface="+mj-lt"/>
                <a:cs typeface="Trebuchet MS"/>
              </a:rPr>
              <a:t> </a:t>
            </a:r>
            <a:r>
              <a:rPr lang="en-US" sz="2400" i="1" spc="-40" dirty="0">
                <a:latin typeface="+mj-lt"/>
                <a:cs typeface="Trebuchet MS"/>
              </a:rPr>
              <a:t>capital.</a:t>
            </a:r>
            <a:endParaRPr lang="en-US" sz="2400" dirty="0">
              <a:latin typeface="+mj-lt"/>
              <a:cs typeface="Trebuchet MS"/>
            </a:endParaRPr>
          </a:p>
          <a:p>
            <a:pPr marL="12700" marR="254000" algn="just">
              <a:lnSpc>
                <a:spcPct val="122100"/>
              </a:lnSpc>
            </a:pPr>
            <a:endParaRPr lang="en-US" sz="2400" i="1" spc="-15" dirty="0">
              <a:latin typeface="+mj-lt"/>
              <a:cs typeface="Trebuchet MS"/>
            </a:endParaRPr>
          </a:p>
          <a:p>
            <a:pPr marL="12700" marR="254000" algn="just">
              <a:lnSpc>
                <a:spcPct val="122100"/>
              </a:lnSpc>
            </a:pPr>
            <a:r>
              <a:rPr lang="en-US" sz="2400" i="1" spc="-15" dirty="0">
                <a:latin typeface="+mj-lt"/>
                <a:cs typeface="Trebuchet MS"/>
              </a:rPr>
              <a:t>*Government</a:t>
            </a:r>
            <a:r>
              <a:rPr lang="en-US" sz="2400" i="1" spc="-35" dirty="0">
                <a:latin typeface="+mj-lt"/>
                <a:cs typeface="Trebuchet MS"/>
              </a:rPr>
              <a:t> </a:t>
            </a:r>
            <a:r>
              <a:rPr lang="en-US" sz="2400" i="1" spc="15" dirty="0">
                <a:latin typeface="+mj-lt"/>
                <a:cs typeface="Trebuchet MS"/>
              </a:rPr>
              <a:t>is</a:t>
            </a:r>
            <a:r>
              <a:rPr lang="en-US" sz="2400" i="1" spc="-35" dirty="0">
                <a:latin typeface="+mj-lt"/>
                <a:cs typeface="Trebuchet MS"/>
              </a:rPr>
              <a:t> </a:t>
            </a:r>
            <a:r>
              <a:rPr lang="en-US" sz="2400" i="1" spc="-15" dirty="0">
                <a:latin typeface="+mj-lt"/>
                <a:cs typeface="Trebuchet MS"/>
              </a:rPr>
              <a:t>strengthening</a:t>
            </a:r>
            <a:r>
              <a:rPr lang="en-US" sz="2400" i="1" spc="-40" dirty="0">
                <a:latin typeface="+mj-lt"/>
                <a:cs typeface="Trebuchet MS"/>
              </a:rPr>
              <a:t> </a:t>
            </a:r>
            <a:r>
              <a:rPr lang="en-US" sz="2400" i="1" spc="-15" dirty="0">
                <a:latin typeface="+mj-lt"/>
                <a:cs typeface="Trebuchet MS"/>
              </a:rPr>
              <a:t>banks,</a:t>
            </a:r>
            <a:r>
              <a:rPr lang="en-US" sz="2400" i="1" spc="-60" dirty="0">
                <a:latin typeface="+mj-lt"/>
                <a:cs typeface="Trebuchet MS"/>
              </a:rPr>
              <a:t> </a:t>
            </a:r>
            <a:r>
              <a:rPr lang="en-US" sz="2400" i="1" spc="-20" dirty="0">
                <a:latin typeface="+mj-lt"/>
                <a:cs typeface="Trebuchet MS"/>
              </a:rPr>
              <a:t>financial</a:t>
            </a:r>
            <a:r>
              <a:rPr lang="en-US" sz="2400" i="1" spc="-65" dirty="0">
                <a:latin typeface="+mj-lt"/>
                <a:cs typeface="Trebuchet MS"/>
              </a:rPr>
              <a:t> </a:t>
            </a:r>
            <a:r>
              <a:rPr lang="en-US" sz="2400" i="1" spc="-20" dirty="0">
                <a:latin typeface="+mj-lt"/>
                <a:cs typeface="Trebuchet MS"/>
              </a:rPr>
              <a:t>institutions</a:t>
            </a:r>
            <a:r>
              <a:rPr lang="en-US" sz="2400" i="1" spc="-60" dirty="0">
                <a:latin typeface="+mj-lt"/>
                <a:cs typeface="Trebuchet MS"/>
              </a:rPr>
              <a:t> </a:t>
            </a:r>
            <a:r>
              <a:rPr lang="en-US" sz="2400" i="1" spc="15" dirty="0">
                <a:latin typeface="+mj-lt"/>
                <a:cs typeface="Trebuchet MS"/>
              </a:rPr>
              <a:t>and</a:t>
            </a:r>
            <a:r>
              <a:rPr lang="en-US" sz="2400" i="1" spc="-75" dirty="0">
                <a:latin typeface="+mj-lt"/>
                <a:cs typeface="Trebuchet MS"/>
              </a:rPr>
              <a:t> </a:t>
            </a:r>
            <a:r>
              <a:rPr lang="en-US" sz="2400" i="1" spc="-20" dirty="0">
                <a:latin typeface="+mj-lt"/>
                <a:cs typeface="Trebuchet MS"/>
              </a:rPr>
              <a:t>capital</a:t>
            </a:r>
            <a:r>
              <a:rPr lang="en-US" sz="2400" i="1" spc="-65" dirty="0">
                <a:latin typeface="+mj-lt"/>
                <a:cs typeface="Trebuchet MS"/>
              </a:rPr>
              <a:t> </a:t>
            </a:r>
            <a:r>
              <a:rPr lang="en-US" sz="2400" i="1" spc="5" dirty="0">
                <a:latin typeface="+mj-lt"/>
                <a:cs typeface="Trebuchet MS"/>
              </a:rPr>
              <a:t>markets</a:t>
            </a:r>
            <a:r>
              <a:rPr lang="en-US" sz="2400" i="1" spc="-60" dirty="0">
                <a:latin typeface="+mj-lt"/>
                <a:cs typeface="Trebuchet MS"/>
              </a:rPr>
              <a:t> </a:t>
            </a:r>
            <a:r>
              <a:rPr lang="en-US" sz="2400" i="1" spc="-30" dirty="0">
                <a:latin typeface="+mj-lt"/>
                <a:cs typeface="Trebuchet MS"/>
              </a:rPr>
              <a:t>to  </a:t>
            </a:r>
            <a:r>
              <a:rPr lang="en-US" sz="2400" i="1" spc="-20" dirty="0">
                <a:latin typeface="+mj-lt"/>
                <a:cs typeface="Trebuchet MS"/>
              </a:rPr>
              <a:t>provide </a:t>
            </a:r>
            <a:r>
              <a:rPr lang="en-US" sz="2400" i="1" spc="-5" dirty="0">
                <a:latin typeface="+mj-lt"/>
                <a:cs typeface="Trebuchet MS"/>
              </a:rPr>
              <a:t>stable </a:t>
            </a:r>
            <a:r>
              <a:rPr lang="en-US" sz="2400" i="1" spc="-20" dirty="0">
                <a:latin typeface="+mj-lt"/>
                <a:cs typeface="Trebuchet MS"/>
              </a:rPr>
              <a:t>financial</a:t>
            </a:r>
            <a:r>
              <a:rPr lang="en-US" sz="2400" i="1" spc="-190" dirty="0">
                <a:latin typeface="+mj-lt"/>
                <a:cs typeface="Trebuchet MS"/>
              </a:rPr>
              <a:t> </a:t>
            </a:r>
            <a:r>
              <a:rPr lang="en-US" sz="2400" i="1" spc="15" dirty="0">
                <a:latin typeface="+mj-lt"/>
                <a:cs typeface="Trebuchet MS"/>
              </a:rPr>
              <a:t>system.</a:t>
            </a:r>
            <a:endParaRPr lang="en-US" sz="2400" dirty="0">
              <a:latin typeface="+mj-lt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320"/>
              </a:spcBef>
            </a:pPr>
            <a:endParaRPr lang="en-US" sz="2400" i="1" spc="65" dirty="0">
              <a:latin typeface="+mj-lt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320"/>
              </a:spcBef>
            </a:pPr>
            <a:r>
              <a:rPr lang="en-US" sz="2400" i="1" spc="65" dirty="0">
                <a:latin typeface="+mj-lt"/>
                <a:cs typeface="Trebuchet MS"/>
              </a:rPr>
              <a:t>*Means</a:t>
            </a:r>
            <a:r>
              <a:rPr lang="en-US" sz="2400" i="1" spc="-70" dirty="0">
                <a:latin typeface="+mj-lt"/>
                <a:cs typeface="Trebuchet MS"/>
              </a:rPr>
              <a:t> </a:t>
            </a:r>
            <a:r>
              <a:rPr lang="en-US" sz="2400" i="1" spc="-5" dirty="0">
                <a:latin typeface="+mj-lt"/>
                <a:cs typeface="Trebuchet MS"/>
              </a:rPr>
              <a:t>of</a:t>
            </a:r>
            <a:r>
              <a:rPr lang="en-US" sz="2400" i="1" spc="-70" dirty="0">
                <a:latin typeface="+mj-lt"/>
                <a:cs typeface="Trebuchet MS"/>
              </a:rPr>
              <a:t> </a:t>
            </a:r>
            <a:r>
              <a:rPr lang="en-US" sz="2400" i="1" spc="-20" dirty="0">
                <a:latin typeface="+mj-lt"/>
                <a:cs typeface="Trebuchet MS"/>
              </a:rPr>
              <a:t>transport</a:t>
            </a:r>
            <a:r>
              <a:rPr lang="en-US" sz="2400" i="1" spc="-70" dirty="0">
                <a:latin typeface="+mj-lt"/>
                <a:cs typeface="Trebuchet MS"/>
              </a:rPr>
              <a:t> </a:t>
            </a:r>
            <a:r>
              <a:rPr lang="en-US" sz="2400" i="1" spc="-20" dirty="0">
                <a:latin typeface="+mj-lt"/>
                <a:cs typeface="Trebuchet MS"/>
              </a:rPr>
              <a:t>are</a:t>
            </a:r>
            <a:r>
              <a:rPr lang="en-US" sz="2400" i="1" spc="-75" dirty="0">
                <a:latin typeface="+mj-lt"/>
                <a:cs typeface="Trebuchet MS"/>
              </a:rPr>
              <a:t> </a:t>
            </a:r>
            <a:r>
              <a:rPr lang="en-US" sz="2400" i="1" spc="5" dirty="0">
                <a:latin typeface="+mj-lt"/>
                <a:cs typeface="Trebuchet MS"/>
              </a:rPr>
              <a:t>being</a:t>
            </a:r>
            <a:r>
              <a:rPr lang="en-US" sz="2400" i="1" spc="-75" dirty="0">
                <a:latin typeface="+mj-lt"/>
                <a:cs typeface="Trebuchet MS"/>
              </a:rPr>
              <a:t> </a:t>
            </a:r>
            <a:r>
              <a:rPr lang="en-US" sz="2400" i="1" spc="-5" dirty="0">
                <a:latin typeface="+mj-lt"/>
                <a:cs typeface="Trebuchet MS"/>
              </a:rPr>
              <a:t>developed.</a:t>
            </a:r>
            <a:endParaRPr lang="en-US" sz="2400" dirty="0">
              <a:latin typeface="+mj-lt"/>
              <a:cs typeface="Trebuchet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62641"/>
            <a:ext cx="8686800" cy="6861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565"/>
              </a:spcBef>
            </a:pPr>
            <a:r>
              <a:rPr lang="en-US" sz="3200" b="1" i="1" u="sng" spc="-50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ASSESSMENT </a:t>
            </a:r>
            <a:r>
              <a:rPr lang="en-US" sz="3200" b="1" i="1" u="sng" spc="-155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OF THE</a:t>
            </a:r>
            <a:r>
              <a:rPr lang="en-US" sz="3200" b="1" i="1" u="sng" spc="-30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 </a:t>
            </a:r>
            <a:r>
              <a:rPr lang="en-US" sz="3200" b="1" i="1" u="sng" spc="-60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PROGRESS/CONCLUSION</a:t>
            </a:r>
            <a:endParaRPr lang="en-US" sz="3200" dirty="0">
              <a:latin typeface="+mj-lt"/>
              <a:cs typeface="Trebuchet MS"/>
            </a:endParaRPr>
          </a:p>
          <a:p>
            <a:pPr marL="12700" marR="9525" algn="just">
              <a:lnSpc>
                <a:spcPct val="122100"/>
              </a:lnSpc>
              <a:spcBef>
                <a:spcPts val="45"/>
              </a:spcBef>
            </a:pPr>
            <a:r>
              <a:rPr lang="en-US" sz="2400" i="1" spc="35" dirty="0">
                <a:latin typeface="+mj-lt"/>
                <a:cs typeface="Trebuchet MS"/>
              </a:rPr>
              <a:t>*To give a boost to manufacturing sector “Make </a:t>
            </a:r>
            <a:r>
              <a:rPr lang="en-US" sz="2400" i="1" spc="-40" dirty="0">
                <a:latin typeface="+mj-lt"/>
                <a:cs typeface="Trebuchet MS"/>
              </a:rPr>
              <a:t>in </a:t>
            </a:r>
            <a:r>
              <a:rPr lang="en-US" sz="2400" i="1" spc="-15" dirty="0">
                <a:latin typeface="+mj-lt"/>
                <a:cs typeface="Trebuchet MS"/>
              </a:rPr>
              <a:t>India” </a:t>
            </a:r>
            <a:r>
              <a:rPr lang="en-US" sz="2400" i="1" spc="20" dirty="0">
                <a:latin typeface="+mj-lt"/>
                <a:cs typeface="Trebuchet MS"/>
              </a:rPr>
              <a:t>campaign was launched but it has</a:t>
            </a:r>
            <a:r>
              <a:rPr lang="en-US" sz="2400" i="1" spc="45" dirty="0">
                <a:latin typeface="+mj-lt"/>
                <a:cs typeface="Trebuchet MS"/>
              </a:rPr>
              <a:t> </a:t>
            </a:r>
            <a:r>
              <a:rPr lang="en-US" sz="2400" i="1" spc="-40" dirty="0">
                <a:latin typeface="+mj-lt"/>
                <a:cs typeface="Trebuchet MS"/>
              </a:rPr>
              <a:t>failed </a:t>
            </a:r>
            <a:r>
              <a:rPr lang="en-US" sz="2400" i="1" spc="-35" dirty="0">
                <a:latin typeface="+mj-lt"/>
                <a:cs typeface="Trebuchet MS"/>
              </a:rPr>
              <a:t>to </a:t>
            </a:r>
            <a:r>
              <a:rPr lang="en-US" sz="2400" i="1" spc="-45" dirty="0">
                <a:latin typeface="+mj-lt"/>
                <a:cs typeface="Trebuchet MS"/>
              </a:rPr>
              <a:t>achieve </a:t>
            </a:r>
            <a:r>
              <a:rPr lang="en-US" sz="2400" i="1" spc="-20" dirty="0">
                <a:latin typeface="+mj-lt"/>
                <a:cs typeface="Trebuchet MS"/>
              </a:rPr>
              <a:t>its </a:t>
            </a:r>
            <a:r>
              <a:rPr lang="en-US" sz="2400" i="1" spc="-30" dirty="0">
                <a:latin typeface="+mj-lt"/>
                <a:cs typeface="Trebuchet MS"/>
              </a:rPr>
              <a:t>objectives. </a:t>
            </a:r>
            <a:r>
              <a:rPr lang="en-US" sz="2400" i="1" spc="-55" dirty="0">
                <a:latin typeface="+mj-lt"/>
                <a:cs typeface="Trebuchet MS"/>
              </a:rPr>
              <a:t>There </a:t>
            </a:r>
            <a:r>
              <a:rPr lang="en-US" sz="2400" i="1" spc="-5" dirty="0">
                <a:latin typeface="+mj-lt"/>
                <a:cs typeface="Trebuchet MS"/>
              </a:rPr>
              <a:t>is </a:t>
            </a:r>
            <a:r>
              <a:rPr lang="en-US" sz="2400" i="1" spc="-20" dirty="0">
                <a:latin typeface="+mj-lt"/>
                <a:cs typeface="Trebuchet MS"/>
              </a:rPr>
              <a:t>slow </a:t>
            </a:r>
            <a:r>
              <a:rPr lang="en-US" sz="2400" i="1" spc="-55" dirty="0">
                <a:latin typeface="+mj-lt"/>
                <a:cs typeface="Trebuchet MS"/>
              </a:rPr>
              <a:t>growth </a:t>
            </a:r>
            <a:r>
              <a:rPr lang="en-US" sz="2400" i="1" spc="-60" dirty="0">
                <a:latin typeface="+mj-lt"/>
                <a:cs typeface="Trebuchet MS"/>
              </a:rPr>
              <a:t>of  </a:t>
            </a:r>
            <a:r>
              <a:rPr lang="en-US" sz="2400" i="1" spc="-45" dirty="0">
                <a:latin typeface="+mj-lt"/>
                <a:cs typeface="Trebuchet MS"/>
              </a:rPr>
              <a:t>investment </a:t>
            </a:r>
            <a:r>
              <a:rPr lang="en-US" sz="2400" i="1" spc="-40" dirty="0">
                <a:latin typeface="+mj-lt"/>
                <a:cs typeface="Trebuchet MS"/>
              </a:rPr>
              <a:t>and </a:t>
            </a:r>
            <a:r>
              <a:rPr lang="en-US" sz="2400" i="1" spc="-70" dirty="0">
                <a:latin typeface="+mj-lt"/>
                <a:cs typeface="Trebuchet MS"/>
              </a:rPr>
              <a:t>for majority </a:t>
            </a:r>
            <a:r>
              <a:rPr lang="en-US" sz="2400" i="1" spc="-60" dirty="0">
                <a:latin typeface="+mj-lt"/>
                <a:cs typeface="Trebuchet MS"/>
              </a:rPr>
              <a:t>of </a:t>
            </a:r>
            <a:r>
              <a:rPr lang="en-US" sz="2400" i="1" spc="-25" dirty="0">
                <a:latin typeface="+mj-lt"/>
                <a:cs typeface="Trebuchet MS"/>
              </a:rPr>
              <a:t>months </a:t>
            </a:r>
            <a:r>
              <a:rPr lang="en-US" sz="2400" i="1" spc="-50" dirty="0">
                <a:latin typeface="+mj-lt"/>
                <a:cs typeface="Trebuchet MS"/>
              </a:rPr>
              <a:t>index </a:t>
            </a:r>
            <a:r>
              <a:rPr lang="en-US" sz="2400" i="1" spc="-60" dirty="0">
                <a:latin typeface="+mj-lt"/>
                <a:cs typeface="Trebuchet MS"/>
              </a:rPr>
              <a:t>of </a:t>
            </a:r>
            <a:r>
              <a:rPr lang="en-US" sz="2400" i="1" spc="-50" dirty="0">
                <a:latin typeface="+mj-lt"/>
                <a:cs typeface="Trebuchet MS"/>
              </a:rPr>
              <a:t>industrial </a:t>
            </a:r>
            <a:r>
              <a:rPr lang="en-US" sz="2400" i="1" spc="-40" dirty="0">
                <a:latin typeface="+mj-lt"/>
                <a:cs typeface="Trebuchet MS"/>
              </a:rPr>
              <a:t>production </a:t>
            </a:r>
            <a:r>
              <a:rPr lang="en-US" sz="2400" i="1" dirty="0">
                <a:latin typeface="+mj-lt"/>
                <a:cs typeface="Trebuchet MS"/>
              </a:rPr>
              <a:t>has </a:t>
            </a:r>
            <a:r>
              <a:rPr lang="en-US" sz="2400" i="1" spc="-45" dirty="0">
                <a:latin typeface="+mj-lt"/>
                <a:cs typeface="Trebuchet MS"/>
              </a:rPr>
              <a:t>been </a:t>
            </a:r>
            <a:r>
              <a:rPr lang="en-US" sz="2400" i="1" spc="-50" dirty="0">
                <a:latin typeface="+mj-lt"/>
                <a:cs typeface="Trebuchet MS"/>
              </a:rPr>
              <a:t>negative. </a:t>
            </a:r>
          </a:p>
          <a:p>
            <a:pPr marL="12700" marR="9525" algn="just">
              <a:lnSpc>
                <a:spcPct val="122100"/>
              </a:lnSpc>
              <a:spcBef>
                <a:spcPts val="45"/>
              </a:spcBef>
            </a:pPr>
            <a:r>
              <a:rPr lang="en-US" sz="2400" i="1" spc="-50" dirty="0">
                <a:latin typeface="+mj-lt"/>
                <a:cs typeface="Trebuchet MS"/>
              </a:rPr>
              <a:t>*</a:t>
            </a:r>
            <a:r>
              <a:rPr lang="en-US" sz="2400" i="1" spc="-10" dirty="0">
                <a:latin typeface="+mj-lt"/>
                <a:cs typeface="Trebuchet MS"/>
              </a:rPr>
              <a:t>This </a:t>
            </a:r>
            <a:r>
              <a:rPr lang="en-US" sz="2400" i="1" spc="5" dirty="0">
                <a:latin typeface="+mj-lt"/>
                <a:cs typeface="Trebuchet MS"/>
              </a:rPr>
              <a:t>is because </a:t>
            </a:r>
            <a:r>
              <a:rPr lang="en-US" sz="2400" i="1" spc="-45" dirty="0">
                <a:latin typeface="+mj-lt"/>
                <a:cs typeface="Trebuchet MS"/>
              </a:rPr>
              <a:t>of </a:t>
            </a:r>
            <a:r>
              <a:rPr lang="en-US" sz="2400" i="1" spc="-25" dirty="0">
                <a:latin typeface="+mj-lt"/>
                <a:cs typeface="Trebuchet MS"/>
              </a:rPr>
              <a:t>many </a:t>
            </a:r>
            <a:r>
              <a:rPr lang="en-US" sz="2400" i="1" spc="10" dirty="0">
                <a:latin typeface="+mj-lt"/>
                <a:cs typeface="Trebuchet MS"/>
              </a:rPr>
              <a:t>reasons </a:t>
            </a:r>
            <a:r>
              <a:rPr lang="en-US" sz="2400" i="1" spc="-55" dirty="0">
                <a:latin typeface="+mj-lt"/>
                <a:cs typeface="Trebuchet MS"/>
              </a:rPr>
              <a:t>like </a:t>
            </a:r>
            <a:r>
              <a:rPr lang="en-US" sz="2400" i="1" spc="-20" dirty="0">
                <a:latin typeface="+mj-lt"/>
                <a:cs typeface="Trebuchet MS"/>
              </a:rPr>
              <a:t>lack </a:t>
            </a:r>
            <a:r>
              <a:rPr lang="en-US" sz="2400" i="1" spc="-45" dirty="0">
                <a:latin typeface="+mj-lt"/>
                <a:cs typeface="Trebuchet MS"/>
              </a:rPr>
              <a:t>of </a:t>
            </a:r>
            <a:r>
              <a:rPr lang="en-US" sz="2400" i="1" spc="-30" dirty="0">
                <a:latin typeface="+mj-lt"/>
                <a:cs typeface="Trebuchet MS"/>
              </a:rPr>
              <a:t>policy </a:t>
            </a:r>
            <a:r>
              <a:rPr lang="en-US" sz="2400" i="1" spc="-20" dirty="0">
                <a:latin typeface="+mj-lt"/>
                <a:cs typeface="Trebuchet MS"/>
              </a:rPr>
              <a:t>focus, </a:t>
            </a:r>
            <a:r>
              <a:rPr lang="en-US" sz="2400" i="1" spc="20" dirty="0" err="1">
                <a:latin typeface="+mj-lt"/>
                <a:cs typeface="Trebuchet MS"/>
              </a:rPr>
              <a:t>simultaneousus</a:t>
            </a:r>
            <a:r>
              <a:rPr lang="en-US" sz="2400" i="1" spc="20" dirty="0">
                <a:latin typeface="+mj-lt"/>
                <a:cs typeface="Trebuchet MS"/>
              </a:rPr>
              <a:t> </a:t>
            </a:r>
            <a:r>
              <a:rPr lang="en-US" sz="2400" i="1" spc="-5" dirty="0">
                <a:latin typeface="+mj-lt"/>
                <a:cs typeface="Trebuchet MS"/>
              </a:rPr>
              <a:t>dealing </a:t>
            </a:r>
            <a:r>
              <a:rPr lang="en-US" sz="2400" i="1" spc="-40" dirty="0">
                <a:latin typeface="+mj-lt"/>
                <a:cs typeface="Trebuchet MS"/>
              </a:rPr>
              <a:t>with  </a:t>
            </a:r>
            <a:r>
              <a:rPr lang="en-US" sz="2400" i="1" spc="95" dirty="0">
                <a:latin typeface="+mj-lt"/>
                <a:cs typeface="Trebuchet MS"/>
              </a:rPr>
              <a:t>so </a:t>
            </a:r>
            <a:r>
              <a:rPr lang="en-US" sz="2400" i="1" spc="20" dirty="0">
                <a:latin typeface="+mj-lt"/>
                <a:cs typeface="Trebuchet MS"/>
              </a:rPr>
              <a:t>many </a:t>
            </a:r>
            <a:r>
              <a:rPr lang="en-US" sz="2400" i="1" spc="5" dirty="0">
                <a:latin typeface="+mj-lt"/>
                <a:cs typeface="Trebuchet MS"/>
              </a:rPr>
              <a:t>sectors, </a:t>
            </a:r>
            <a:r>
              <a:rPr lang="en-US" sz="2400" i="1" spc="-5" dirty="0">
                <a:latin typeface="+mj-lt"/>
                <a:cs typeface="Trebuchet MS"/>
              </a:rPr>
              <a:t>too </a:t>
            </a:r>
            <a:r>
              <a:rPr lang="en-US" sz="2400" i="1" spc="35" dirty="0">
                <a:latin typeface="+mj-lt"/>
                <a:cs typeface="Trebuchet MS"/>
              </a:rPr>
              <a:t>much </a:t>
            </a:r>
            <a:r>
              <a:rPr lang="en-US" sz="2400" i="1" spc="15" dirty="0">
                <a:latin typeface="+mj-lt"/>
                <a:cs typeface="Trebuchet MS"/>
              </a:rPr>
              <a:t>dependence </a:t>
            </a:r>
            <a:r>
              <a:rPr lang="en-US" sz="2400" i="1" spc="30" dirty="0">
                <a:latin typeface="+mj-lt"/>
                <a:cs typeface="Trebuchet MS"/>
              </a:rPr>
              <a:t>on </a:t>
            </a:r>
            <a:r>
              <a:rPr lang="en-US" sz="2400" i="1" spc="-15" dirty="0">
                <a:latin typeface="+mj-lt"/>
                <a:cs typeface="Trebuchet MS"/>
              </a:rPr>
              <a:t>foreign </a:t>
            </a:r>
            <a:r>
              <a:rPr lang="en-US" sz="2400" i="1" spc="-50" dirty="0" err="1">
                <a:latin typeface="+mj-lt"/>
                <a:cs typeface="Trebuchet MS"/>
              </a:rPr>
              <a:t>capital,overestimation</a:t>
            </a:r>
            <a:r>
              <a:rPr lang="en-US" sz="2400" i="1" spc="-50" dirty="0">
                <a:latin typeface="+mj-lt"/>
                <a:cs typeface="Trebuchet MS"/>
              </a:rPr>
              <a:t> </a:t>
            </a:r>
            <a:r>
              <a:rPr lang="en-US" sz="2400" i="1" spc="-65" dirty="0">
                <a:latin typeface="+mj-lt"/>
                <a:cs typeface="Trebuchet MS"/>
              </a:rPr>
              <a:t>of  </a:t>
            </a:r>
            <a:r>
              <a:rPr lang="en-US" sz="2400" i="1" spc="-10" dirty="0">
                <a:latin typeface="+mj-lt"/>
                <a:cs typeface="Trebuchet MS"/>
              </a:rPr>
              <a:t>implementation capacity.</a:t>
            </a:r>
          </a:p>
          <a:p>
            <a:pPr marL="12700" marR="9525" algn="just">
              <a:lnSpc>
                <a:spcPct val="122100"/>
              </a:lnSpc>
              <a:spcBef>
                <a:spcPts val="45"/>
              </a:spcBef>
            </a:pPr>
            <a:r>
              <a:rPr lang="en-US" sz="2400" i="1" spc="-10" dirty="0">
                <a:latin typeface="+mj-lt"/>
                <a:cs typeface="Trebuchet MS"/>
              </a:rPr>
              <a:t>*</a:t>
            </a:r>
            <a:r>
              <a:rPr lang="en-US" sz="2400" i="1" spc="-55" dirty="0">
                <a:latin typeface="+mj-lt"/>
                <a:cs typeface="Trebuchet MS"/>
              </a:rPr>
              <a:t> </a:t>
            </a:r>
            <a:r>
              <a:rPr lang="en-US" sz="2400" i="1" spc="5" dirty="0">
                <a:latin typeface="+mj-lt"/>
                <a:cs typeface="Trebuchet MS"/>
              </a:rPr>
              <a:t>The </a:t>
            </a:r>
            <a:r>
              <a:rPr lang="en-US" sz="2400" i="1" spc="-5" dirty="0">
                <a:latin typeface="+mj-lt"/>
                <a:cs typeface="Trebuchet MS"/>
              </a:rPr>
              <a:t>Government </a:t>
            </a:r>
            <a:r>
              <a:rPr lang="en-US" sz="2400" i="1" spc="25" dirty="0">
                <a:latin typeface="+mj-lt"/>
                <a:cs typeface="Trebuchet MS"/>
              </a:rPr>
              <a:t>must </a:t>
            </a:r>
            <a:r>
              <a:rPr lang="en-US" sz="2400" i="1" spc="-15" dirty="0" err="1">
                <a:latin typeface="+mj-lt"/>
                <a:cs typeface="Trebuchet MS"/>
              </a:rPr>
              <a:t>realise</a:t>
            </a:r>
            <a:r>
              <a:rPr lang="en-US" sz="2400" i="1" spc="-15" dirty="0">
                <a:latin typeface="+mj-lt"/>
                <a:cs typeface="Trebuchet MS"/>
              </a:rPr>
              <a:t> </a:t>
            </a:r>
            <a:r>
              <a:rPr lang="en-US" sz="2400" i="1" spc="-50" dirty="0">
                <a:latin typeface="+mj-lt"/>
                <a:cs typeface="Trebuchet MS"/>
              </a:rPr>
              <a:t>that </a:t>
            </a:r>
            <a:r>
              <a:rPr lang="en-US" sz="2400" i="1" spc="-15" dirty="0" err="1">
                <a:latin typeface="+mj-lt"/>
                <a:cs typeface="Trebuchet MS"/>
              </a:rPr>
              <a:t>industrialisation</a:t>
            </a:r>
            <a:r>
              <a:rPr lang="en-US" sz="2400" i="1" spc="-15" dirty="0">
                <a:latin typeface="+mj-lt"/>
                <a:cs typeface="Trebuchet MS"/>
              </a:rPr>
              <a:t> </a:t>
            </a:r>
            <a:r>
              <a:rPr lang="en-US" sz="2400" i="1" spc="10" dirty="0">
                <a:latin typeface="+mj-lt"/>
                <a:cs typeface="Trebuchet MS"/>
              </a:rPr>
              <a:t>cannot </a:t>
            </a:r>
            <a:r>
              <a:rPr lang="en-US" sz="2400" i="1" dirty="0">
                <a:latin typeface="+mj-lt"/>
                <a:cs typeface="Trebuchet MS"/>
              </a:rPr>
              <a:t>be </a:t>
            </a:r>
            <a:r>
              <a:rPr lang="en-US" sz="2400" i="1" spc="-15" dirty="0">
                <a:latin typeface="+mj-lt"/>
                <a:cs typeface="Trebuchet MS"/>
              </a:rPr>
              <a:t>kick-started </a:t>
            </a:r>
            <a:r>
              <a:rPr lang="en-US" sz="2400" i="1" spc="-10" dirty="0">
                <a:latin typeface="+mj-lt"/>
                <a:cs typeface="Trebuchet MS"/>
              </a:rPr>
              <a:t>by  </a:t>
            </a:r>
            <a:r>
              <a:rPr lang="en-US" sz="2400" i="1" spc="20" dirty="0">
                <a:latin typeface="+mj-lt"/>
                <a:cs typeface="Trebuchet MS"/>
              </a:rPr>
              <a:t>a series </a:t>
            </a:r>
            <a:r>
              <a:rPr lang="en-US" sz="2400" i="1" spc="-10" dirty="0">
                <a:latin typeface="+mj-lt"/>
                <a:cs typeface="Trebuchet MS"/>
              </a:rPr>
              <a:t>of </a:t>
            </a:r>
            <a:r>
              <a:rPr lang="en-US" sz="2400" i="1" spc="-25" dirty="0">
                <a:latin typeface="+mj-lt"/>
                <a:cs typeface="Trebuchet MS"/>
              </a:rPr>
              <a:t>bills </a:t>
            </a:r>
            <a:r>
              <a:rPr lang="en-US" sz="2400" i="1" spc="-35" dirty="0">
                <a:latin typeface="+mj-lt"/>
                <a:cs typeface="Trebuchet MS"/>
              </a:rPr>
              <a:t>in </a:t>
            </a:r>
            <a:r>
              <a:rPr lang="en-US" sz="2400" i="1" spc="-15" dirty="0">
                <a:latin typeface="+mj-lt"/>
                <a:cs typeface="Trebuchet MS"/>
              </a:rPr>
              <a:t>Parliament</a:t>
            </a:r>
            <a:r>
              <a:rPr lang="en-US" sz="2400" i="1" spc="-35" dirty="0">
                <a:latin typeface="+mj-lt"/>
                <a:cs typeface="Trebuchet MS"/>
              </a:rPr>
              <a:t>. Enforcement of contracts is  a weak  area which needs to be improved.We have to focus on creation of favourable environment and must develop skills of people to ensure “zero defect zero effect”.</a:t>
            </a:r>
          </a:p>
          <a:p>
            <a:pPr marL="12700" marR="9525" algn="just">
              <a:lnSpc>
                <a:spcPct val="122100"/>
              </a:lnSpc>
              <a:spcBef>
                <a:spcPts val="45"/>
              </a:spcBef>
            </a:pPr>
            <a:endParaRPr lang="en-US" sz="2400" dirty="0">
              <a:latin typeface="+mj-lt"/>
              <a:cs typeface="Trebuchet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0"/>
            <a:ext cx="8534400" cy="6945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en-US" sz="3200" b="1" i="1" u="sng" spc="-60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SUGGESTIONS </a:t>
            </a:r>
            <a:r>
              <a:rPr lang="en-US" sz="3200" b="1" i="1" u="sng" spc="-175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TO </a:t>
            </a:r>
            <a:r>
              <a:rPr lang="en-US" sz="3200" b="1" i="1" u="sng" spc="-90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STRENGTHEN </a:t>
            </a:r>
            <a:r>
              <a:rPr lang="en-US" sz="3200" b="1" i="1" u="sng" spc="-80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MAKE </a:t>
            </a:r>
            <a:r>
              <a:rPr lang="en-US" sz="3200" b="1" i="1" u="sng" spc="-45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IN</a:t>
            </a:r>
            <a:r>
              <a:rPr lang="en-US" sz="3200" b="1" i="1" u="sng" spc="-190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 </a:t>
            </a:r>
            <a:r>
              <a:rPr lang="en-US" sz="3200" b="1" i="1" u="sng" spc="-45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INDIA</a:t>
            </a:r>
            <a:endParaRPr lang="en-US" sz="2800" dirty="0">
              <a:latin typeface="+mj-lt"/>
              <a:cs typeface="Trebuchet MS"/>
            </a:endParaRPr>
          </a:p>
          <a:p>
            <a:pPr algn="just">
              <a:lnSpc>
                <a:spcPct val="100000"/>
              </a:lnSpc>
              <a:spcBef>
                <a:spcPts val="55"/>
              </a:spcBef>
            </a:pPr>
            <a:endParaRPr lang="en-US" sz="2000" dirty="0">
              <a:latin typeface="+mj-lt"/>
              <a:cs typeface="Trebuchet MS"/>
            </a:endParaRPr>
          </a:p>
          <a:p>
            <a:pPr marL="12700" algn="just">
              <a:lnSpc>
                <a:spcPct val="100000"/>
              </a:lnSpc>
            </a:pPr>
            <a:r>
              <a:rPr lang="en-US" sz="2400" i="1" spc="-50" dirty="0">
                <a:latin typeface="+mj-lt"/>
                <a:cs typeface="Trebuchet MS"/>
              </a:rPr>
              <a:t>*FOCUS</a:t>
            </a:r>
            <a:r>
              <a:rPr lang="en-US" sz="2400" i="1" spc="-125" dirty="0">
                <a:latin typeface="+mj-lt"/>
                <a:cs typeface="Trebuchet MS"/>
              </a:rPr>
              <a:t> </a:t>
            </a:r>
            <a:r>
              <a:rPr lang="en-US" sz="2400" i="1" spc="-60" dirty="0">
                <a:latin typeface="+mj-lt"/>
                <a:cs typeface="Trebuchet MS"/>
              </a:rPr>
              <a:t>ON</a:t>
            </a:r>
            <a:r>
              <a:rPr lang="en-US" sz="2400" i="1" spc="-125" dirty="0">
                <a:latin typeface="+mj-lt"/>
                <a:cs typeface="Trebuchet MS"/>
              </a:rPr>
              <a:t> </a:t>
            </a:r>
            <a:r>
              <a:rPr lang="en-US" sz="2400" i="1" spc="-45" dirty="0">
                <a:latin typeface="+mj-lt"/>
                <a:cs typeface="Trebuchet MS"/>
              </a:rPr>
              <a:t>RESEARCH</a:t>
            </a:r>
            <a:r>
              <a:rPr lang="en-US" sz="2400" i="1" spc="-125" dirty="0">
                <a:latin typeface="+mj-lt"/>
                <a:cs typeface="Trebuchet MS"/>
              </a:rPr>
              <a:t> </a:t>
            </a:r>
            <a:r>
              <a:rPr lang="en-US" sz="2400" i="1" spc="-50" dirty="0">
                <a:latin typeface="+mj-lt"/>
                <a:cs typeface="Trebuchet MS"/>
              </a:rPr>
              <a:t>AND</a:t>
            </a:r>
            <a:r>
              <a:rPr lang="en-US" sz="2400" i="1" spc="-120" dirty="0">
                <a:latin typeface="+mj-lt"/>
                <a:cs typeface="Trebuchet MS"/>
              </a:rPr>
              <a:t> </a:t>
            </a:r>
            <a:r>
              <a:rPr lang="en-US" sz="2400" i="1" spc="-50" dirty="0">
                <a:latin typeface="+mj-lt"/>
                <a:cs typeface="Trebuchet MS"/>
              </a:rPr>
              <a:t>DEVELOPMENT</a:t>
            </a:r>
          </a:p>
          <a:p>
            <a:pPr marL="12700" algn="just">
              <a:lnSpc>
                <a:spcPct val="100000"/>
              </a:lnSpc>
            </a:pPr>
            <a:endParaRPr lang="en-US" sz="2400" dirty="0">
              <a:latin typeface="+mj-lt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315"/>
              </a:spcBef>
            </a:pPr>
            <a:r>
              <a:rPr lang="en-US" sz="2400" i="1" spc="5" dirty="0">
                <a:latin typeface="+mj-lt"/>
                <a:cs typeface="Trebuchet MS"/>
              </a:rPr>
              <a:t>*AVAILABILITY</a:t>
            </a:r>
            <a:r>
              <a:rPr lang="en-US" sz="2400" i="1" spc="-125" dirty="0">
                <a:latin typeface="+mj-lt"/>
                <a:cs typeface="Trebuchet MS"/>
              </a:rPr>
              <a:t> </a:t>
            </a:r>
            <a:r>
              <a:rPr lang="en-US" sz="2400" i="1" spc="10" dirty="0">
                <a:latin typeface="+mj-lt"/>
                <a:cs typeface="Trebuchet MS"/>
              </a:rPr>
              <a:t>OF</a:t>
            </a:r>
            <a:r>
              <a:rPr lang="en-US" sz="2400" i="1" spc="-120" dirty="0">
                <a:latin typeface="+mj-lt"/>
                <a:cs typeface="Trebuchet MS"/>
              </a:rPr>
              <a:t> </a:t>
            </a:r>
            <a:r>
              <a:rPr lang="en-US" sz="2400" i="1" spc="40" dirty="0">
                <a:latin typeface="+mj-lt"/>
                <a:cs typeface="Trebuchet MS"/>
              </a:rPr>
              <a:t>MODERN</a:t>
            </a:r>
            <a:r>
              <a:rPr lang="en-US" sz="2400" i="1" spc="-120" dirty="0">
                <a:latin typeface="+mj-lt"/>
                <a:cs typeface="Trebuchet MS"/>
              </a:rPr>
              <a:t> </a:t>
            </a:r>
            <a:r>
              <a:rPr lang="en-US" sz="2400" i="1" spc="45" dirty="0">
                <a:latin typeface="+mj-lt"/>
                <a:cs typeface="Trebuchet MS"/>
              </a:rPr>
              <a:t>MACHINES</a:t>
            </a:r>
            <a:endParaRPr lang="en-US" sz="2400" dirty="0">
              <a:latin typeface="+mj-lt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320"/>
              </a:spcBef>
            </a:pPr>
            <a:endParaRPr lang="en-US" sz="2400" i="1" spc="10" dirty="0">
              <a:latin typeface="+mj-lt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320"/>
              </a:spcBef>
            </a:pPr>
            <a:r>
              <a:rPr lang="en-US" sz="2400" i="1" spc="10" dirty="0">
                <a:latin typeface="+mj-lt"/>
                <a:cs typeface="Trebuchet MS"/>
              </a:rPr>
              <a:t>*LABOUR</a:t>
            </a:r>
            <a:r>
              <a:rPr lang="en-US" sz="2400" i="1" spc="-125" dirty="0">
                <a:latin typeface="+mj-lt"/>
                <a:cs typeface="Trebuchet MS"/>
              </a:rPr>
              <a:t> </a:t>
            </a:r>
            <a:r>
              <a:rPr lang="en-US" sz="2400" i="1" spc="35" dirty="0">
                <a:latin typeface="+mj-lt"/>
                <a:cs typeface="Trebuchet MS"/>
              </a:rPr>
              <a:t>REFORMS</a:t>
            </a:r>
            <a:endParaRPr lang="en-US" sz="2400" dirty="0">
              <a:latin typeface="+mj-lt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320"/>
              </a:spcBef>
            </a:pPr>
            <a:endParaRPr lang="en-US" sz="2400" i="1" spc="15" dirty="0">
              <a:latin typeface="+mj-lt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320"/>
              </a:spcBef>
            </a:pPr>
            <a:r>
              <a:rPr lang="en-US" sz="2400" i="1" spc="15" dirty="0">
                <a:latin typeface="+mj-lt"/>
                <a:cs typeface="Trebuchet MS"/>
              </a:rPr>
              <a:t>*INFRASTRUCTURE</a:t>
            </a:r>
            <a:r>
              <a:rPr lang="en-US" sz="2400" i="1" spc="-114" dirty="0">
                <a:latin typeface="+mj-lt"/>
                <a:cs typeface="Trebuchet MS"/>
              </a:rPr>
              <a:t> </a:t>
            </a:r>
            <a:r>
              <a:rPr lang="en-US" sz="2400" i="1" spc="30" dirty="0">
                <a:latin typeface="+mj-lt"/>
                <a:cs typeface="Trebuchet MS"/>
              </a:rPr>
              <a:t>DEVELOPMENT</a:t>
            </a:r>
            <a:endParaRPr lang="en-US" sz="2400" dirty="0">
              <a:latin typeface="+mj-lt"/>
              <a:cs typeface="Trebuchet MS"/>
            </a:endParaRPr>
          </a:p>
          <a:p>
            <a:pPr marL="31750" algn="just">
              <a:lnSpc>
                <a:spcPct val="100000"/>
              </a:lnSpc>
              <a:spcBef>
                <a:spcPts val="315"/>
              </a:spcBef>
            </a:pPr>
            <a:endParaRPr lang="en-US" sz="2400" i="1" dirty="0">
              <a:latin typeface="+mj-lt"/>
              <a:cs typeface="Trebuchet MS"/>
            </a:endParaRPr>
          </a:p>
          <a:p>
            <a:pPr marL="31750" algn="just">
              <a:lnSpc>
                <a:spcPct val="100000"/>
              </a:lnSpc>
              <a:spcBef>
                <a:spcPts val="315"/>
              </a:spcBef>
            </a:pPr>
            <a:r>
              <a:rPr lang="en-US" sz="2400" i="1" dirty="0">
                <a:latin typeface="+mj-lt"/>
                <a:cs typeface="Trebuchet MS"/>
              </a:rPr>
              <a:t>*POLLUTION</a:t>
            </a:r>
            <a:r>
              <a:rPr lang="en-US" sz="2400" i="1" spc="-150" dirty="0">
                <a:latin typeface="+mj-lt"/>
                <a:cs typeface="Trebuchet MS"/>
              </a:rPr>
              <a:t> </a:t>
            </a:r>
            <a:r>
              <a:rPr lang="en-US" sz="2400" i="1" spc="5" dirty="0">
                <a:latin typeface="+mj-lt"/>
                <a:cs typeface="Trebuchet MS"/>
              </a:rPr>
              <a:t>CONTROL</a:t>
            </a:r>
            <a:endParaRPr lang="en-US" sz="2400" dirty="0">
              <a:latin typeface="+mj-lt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320"/>
              </a:spcBef>
            </a:pPr>
            <a:endParaRPr lang="en-US" sz="2400" i="1" spc="10" dirty="0">
              <a:latin typeface="+mj-lt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320"/>
              </a:spcBef>
            </a:pPr>
            <a:r>
              <a:rPr lang="en-US" sz="2400" i="1" spc="10" dirty="0">
                <a:latin typeface="+mj-lt"/>
                <a:cs typeface="Trebuchet MS"/>
              </a:rPr>
              <a:t>*PROMOTING</a:t>
            </a:r>
            <a:r>
              <a:rPr lang="en-US" sz="2400" i="1" spc="-290" dirty="0">
                <a:latin typeface="+mj-lt"/>
                <a:cs typeface="Trebuchet MS"/>
              </a:rPr>
              <a:t> </a:t>
            </a:r>
            <a:r>
              <a:rPr lang="en-US" sz="2400" i="1" dirty="0">
                <a:latin typeface="+mj-lt"/>
                <a:cs typeface="Trebuchet MS"/>
              </a:rPr>
              <a:t>INDUSTRIAL </a:t>
            </a:r>
            <a:r>
              <a:rPr lang="en-US" sz="2400" i="1" spc="20" dirty="0">
                <a:latin typeface="+mj-lt"/>
                <a:cs typeface="Trebuchet MS"/>
              </a:rPr>
              <a:t>PEACE</a:t>
            </a:r>
            <a:endParaRPr lang="en-US" sz="2400" dirty="0">
              <a:latin typeface="+mj-lt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315"/>
              </a:spcBef>
            </a:pPr>
            <a:endParaRPr lang="en-US" sz="2400" i="1" spc="10" dirty="0">
              <a:latin typeface="+mj-lt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315"/>
              </a:spcBef>
            </a:pPr>
            <a:r>
              <a:rPr lang="en-US" sz="2400" i="1" spc="10" dirty="0">
                <a:latin typeface="+mj-lt"/>
                <a:cs typeface="Trebuchet MS"/>
              </a:rPr>
              <a:t>*PROMOTING</a:t>
            </a:r>
            <a:r>
              <a:rPr lang="en-US" sz="2400" i="1" spc="-295" dirty="0">
                <a:latin typeface="+mj-lt"/>
                <a:cs typeface="Trebuchet MS"/>
              </a:rPr>
              <a:t> </a:t>
            </a:r>
            <a:r>
              <a:rPr lang="en-US" sz="2400" i="1" spc="5" dirty="0">
                <a:latin typeface="+mj-lt"/>
                <a:cs typeface="Trebuchet MS"/>
              </a:rPr>
              <a:t>TECHNICAL </a:t>
            </a:r>
            <a:r>
              <a:rPr lang="en-US" sz="2400" i="1" spc="-5" dirty="0">
                <a:latin typeface="+mj-lt"/>
                <a:cs typeface="Trebuchet MS"/>
              </a:rPr>
              <a:t>EDUCATION</a:t>
            </a:r>
            <a:endParaRPr lang="en-US" sz="2400" dirty="0">
              <a:latin typeface="+mj-lt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320"/>
              </a:spcBef>
            </a:pPr>
            <a:endParaRPr lang="en-US" sz="2400" i="1" dirty="0">
              <a:latin typeface="+mj-lt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320"/>
              </a:spcBef>
            </a:pPr>
            <a:r>
              <a:rPr lang="en-US" sz="2400" i="1" dirty="0">
                <a:latin typeface="+mj-lt"/>
                <a:cs typeface="Trebuchet MS"/>
              </a:rPr>
              <a:t>*EFFICIENT</a:t>
            </a:r>
            <a:r>
              <a:rPr lang="en-US" sz="2400" i="1" spc="-135" dirty="0">
                <a:latin typeface="+mj-lt"/>
                <a:cs typeface="Trebuchet MS"/>
              </a:rPr>
              <a:t> </a:t>
            </a:r>
            <a:r>
              <a:rPr lang="en-US" sz="2400" i="1" spc="-5" dirty="0">
                <a:latin typeface="+mj-lt"/>
                <a:cs typeface="Trebuchet MS"/>
              </a:rPr>
              <a:t>UTILISATION</a:t>
            </a:r>
            <a:r>
              <a:rPr lang="en-US" sz="2400" i="1" spc="-135" dirty="0">
                <a:latin typeface="+mj-lt"/>
                <a:cs typeface="Trebuchet MS"/>
              </a:rPr>
              <a:t> </a:t>
            </a:r>
            <a:r>
              <a:rPr lang="en-US" sz="2400" i="1" spc="5" dirty="0">
                <a:latin typeface="+mj-lt"/>
                <a:cs typeface="Trebuchet MS"/>
              </a:rPr>
              <a:t>OF</a:t>
            </a:r>
            <a:r>
              <a:rPr lang="en-US" sz="2400" i="1" spc="-135" dirty="0">
                <a:latin typeface="+mj-lt"/>
                <a:cs typeface="Trebuchet MS"/>
              </a:rPr>
              <a:t> </a:t>
            </a:r>
            <a:r>
              <a:rPr lang="en-US" sz="2400" i="1" spc="25" dirty="0">
                <a:latin typeface="+mj-lt"/>
                <a:cs typeface="Trebuchet MS"/>
              </a:rPr>
              <a:t>RESOURCES</a:t>
            </a:r>
            <a:endParaRPr lang="en-US" sz="2400" dirty="0">
              <a:latin typeface="+mj-lt"/>
              <a:cs typeface="Trebuchet M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76600" y="3200400"/>
            <a:ext cx="2222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i="1" dirty="0"/>
              <a:t>Thanks</a:t>
            </a:r>
            <a:endParaRPr lang="en-US" sz="5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457201"/>
            <a:ext cx="86868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i="1" u="sng" dirty="0">
                <a:solidFill>
                  <a:srgbClr val="990099"/>
                </a:solidFill>
              </a:rPr>
              <a:t>INTRODUCTION</a:t>
            </a:r>
            <a:endParaRPr lang="en-US" sz="2400" b="1" i="1" u="sng" dirty="0">
              <a:solidFill>
                <a:srgbClr val="990099"/>
              </a:solidFill>
            </a:endParaRPr>
          </a:p>
          <a:p>
            <a:pPr algn="just"/>
            <a:endParaRPr lang="en-US" sz="2400" i="1" dirty="0"/>
          </a:p>
          <a:p>
            <a:pPr algn="just"/>
            <a:r>
              <a:rPr lang="en-US" sz="2400" i="1" dirty="0"/>
              <a:t>*Though manufacturing is a significant part of the industrial sector,for over two decades its </a:t>
            </a:r>
            <a:r>
              <a:rPr lang="en-US" sz="2400" i="1" dirty="0" err="1"/>
              <a:t>sectoral</a:t>
            </a:r>
            <a:r>
              <a:rPr lang="en-US" sz="2400" i="1" dirty="0"/>
              <a:t> growth had ranged around   7 to 8 percent and its share in GDP had stagnated to around 16 percent.</a:t>
            </a:r>
          </a:p>
          <a:p>
            <a:pPr algn="just"/>
            <a:endParaRPr lang="en-US" sz="2400" i="1" dirty="0"/>
          </a:p>
          <a:p>
            <a:pPr algn="just"/>
            <a:r>
              <a:rPr lang="en-US" sz="2400" i="1" dirty="0"/>
              <a:t>*</a:t>
            </a:r>
            <a:r>
              <a:rPr lang="en-US" sz="2400" i="1" dirty="0" err="1"/>
              <a:t>Recognising</a:t>
            </a:r>
            <a:r>
              <a:rPr lang="en-US" sz="2400" i="1" dirty="0"/>
              <a:t> the multiplier effect of manufacturing sector the Government  has introduced  this program on 25</a:t>
            </a:r>
            <a:r>
              <a:rPr lang="en-US" sz="2400" i="1" baseline="30000" dirty="0"/>
              <a:t>th</a:t>
            </a:r>
            <a:r>
              <a:rPr lang="en-US" sz="2400" i="1" dirty="0"/>
              <a:t> September,2014.</a:t>
            </a:r>
          </a:p>
          <a:p>
            <a:pPr algn="just"/>
            <a:endParaRPr lang="en-US" sz="2400" i="1" dirty="0"/>
          </a:p>
          <a:p>
            <a:pPr algn="just"/>
            <a:endParaRPr lang="en-US" sz="2400" i="1" dirty="0"/>
          </a:p>
          <a:p>
            <a:pPr algn="just"/>
            <a:endParaRPr lang="en-US" sz="2400" i="1" dirty="0"/>
          </a:p>
        </p:txBody>
      </p:sp>
      <p:sp>
        <p:nvSpPr>
          <p:cNvPr id="4" name="object 4"/>
          <p:cNvSpPr/>
          <p:nvPr/>
        </p:nvSpPr>
        <p:spPr>
          <a:xfrm>
            <a:off x="1179286" y="4074885"/>
            <a:ext cx="7193643" cy="25563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0"/>
            <a:ext cx="8991600" cy="6690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20"/>
              </a:spcBef>
            </a:pPr>
            <a:r>
              <a:rPr lang="en-US" sz="3200" b="1" i="1" u="sng" spc="-25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cs typeface="Times New Roman"/>
              </a:rPr>
              <a:t> WHAT IS</a:t>
            </a:r>
            <a:r>
              <a:rPr lang="en-US" sz="3200" b="1" i="1" u="sng" spc="30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cs typeface="Trebuchet MS"/>
              </a:rPr>
              <a:t> </a:t>
            </a:r>
            <a:r>
              <a:rPr lang="en-US" sz="3200" b="1" i="1" u="sng" spc="-25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cs typeface="Trebuchet MS"/>
              </a:rPr>
              <a:t>MAKE </a:t>
            </a:r>
            <a:r>
              <a:rPr lang="en-US" sz="3200" b="1" i="1" u="sng" spc="-5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cs typeface="Trebuchet MS"/>
              </a:rPr>
              <a:t>IN</a:t>
            </a:r>
            <a:r>
              <a:rPr lang="en-US" sz="3200" b="1" i="1" u="sng" spc="-315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cs typeface="Trebuchet MS"/>
              </a:rPr>
              <a:t> </a:t>
            </a:r>
            <a:r>
              <a:rPr lang="en-US" sz="3200" b="1" i="1" u="sng" spc="-10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cs typeface="Trebuchet MS"/>
              </a:rPr>
              <a:t>INDIA?</a:t>
            </a:r>
            <a:endParaRPr lang="en-US" sz="3600" i="1" dirty="0">
              <a:cs typeface="Trebuchet MS"/>
            </a:endParaRPr>
          </a:p>
          <a:p>
            <a:pPr algn="just">
              <a:lnSpc>
                <a:spcPct val="100000"/>
              </a:lnSpc>
              <a:spcBef>
                <a:spcPts val="15"/>
              </a:spcBef>
            </a:pPr>
            <a:endParaRPr lang="en-US" sz="3200" i="1" dirty="0">
              <a:cs typeface="Trebuchet MS"/>
            </a:endParaRPr>
          </a:p>
          <a:p>
            <a:pPr marL="12700" marR="227965" algn="just">
              <a:lnSpc>
                <a:spcPct val="122100"/>
              </a:lnSpc>
            </a:pPr>
            <a:r>
              <a:rPr lang="en-US" sz="2400" i="1" spc="40" dirty="0">
                <a:cs typeface="Trebuchet MS"/>
              </a:rPr>
              <a:t>*This</a:t>
            </a:r>
            <a:r>
              <a:rPr lang="en-US" sz="2400" i="1" spc="-65" dirty="0">
                <a:cs typeface="Trebuchet MS"/>
              </a:rPr>
              <a:t> </a:t>
            </a:r>
            <a:r>
              <a:rPr lang="en-US" sz="2400" i="1" spc="30" dirty="0">
                <a:cs typeface="Trebuchet MS"/>
              </a:rPr>
              <a:t>is</a:t>
            </a:r>
            <a:r>
              <a:rPr lang="en-US" sz="2400" i="1" spc="-65" dirty="0">
                <a:cs typeface="Trebuchet MS"/>
              </a:rPr>
              <a:t> </a:t>
            </a:r>
            <a:r>
              <a:rPr lang="en-US" sz="2400" i="1" spc="25" dirty="0">
                <a:cs typeface="Trebuchet MS"/>
              </a:rPr>
              <a:t>an</a:t>
            </a:r>
            <a:r>
              <a:rPr lang="en-US" sz="2400" i="1" spc="-70" dirty="0">
                <a:cs typeface="Trebuchet MS"/>
              </a:rPr>
              <a:t> </a:t>
            </a:r>
            <a:r>
              <a:rPr lang="en-US" sz="2400" i="1" spc="-55" dirty="0">
                <a:cs typeface="Trebuchet MS"/>
              </a:rPr>
              <a:t>initiative</a:t>
            </a:r>
            <a:r>
              <a:rPr lang="en-US" sz="2400" i="1" spc="-65" dirty="0">
                <a:cs typeface="Trebuchet MS"/>
              </a:rPr>
              <a:t> </a:t>
            </a:r>
            <a:r>
              <a:rPr lang="en-US" sz="2400" i="1" spc="-25" dirty="0">
                <a:cs typeface="Trebuchet MS"/>
              </a:rPr>
              <a:t>to</a:t>
            </a:r>
            <a:r>
              <a:rPr lang="en-US" sz="2400" i="1" spc="-70" dirty="0">
                <a:cs typeface="Trebuchet MS"/>
              </a:rPr>
              <a:t> </a:t>
            </a:r>
            <a:r>
              <a:rPr lang="en-US" sz="2400" i="1" spc="-20" dirty="0">
                <a:cs typeface="Trebuchet MS"/>
              </a:rPr>
              <a:t>call</a:t>
            </a:r>
            <a:r>
              <a:rPr lang="en-US" sz="2400" i="1" spc="-75" dirty="0">
                <a:cs typeface="Trebuchet MS"/>
              </a:rPr>
              <a:t> </a:t>
            </a:r>
            <a:r>
              <a:rPr lang="en-US" sz="2400" i="1" spc="-15" dirty="0">
                <a:cs typeface="Trebuchet MS"/>
              </a:rPr>
              <a:t>top</a:t>
            </a:r>
            <a:r>
              <a:rPr lang="en-US" sz="2400" i="1" spc="235" dirty="0">
                <a:cs typeface="Trebuchet MS"/>
              </a:rPr>
              <a:t> </a:t>
            </a:r>
            <a:r>
              <a:rPr lang="en-US" sz="2400" i="1" spc="45" dirty="0">
                <a:cs typeface="Trebuchet MS"/>
              </a:rPr>
              <a:t>business</a:t>
            </a:r>
            <a:r>
              <a:rPr lang="en-US" sz="2400" i="1" spc="-65" dirty="0">
                <a:cs typeface="Trebuchet MS"/>
              </a:rPr>
              <a:t> </a:t>
            </a:r>
            <a:r>
              <a:rPr lang="en-US" sz="2400" i="1" spc="5" dirty="0">
                <a:cs typeface="Trebuchet MS"/>
              </a:rPr>
              <a:t>investors</a:t>
            </a:r>
            <a:r>
              <a:rPr lang="en-US" sz="2400" i="1" spc="-60" dirty="0">
                <a:cs typeface="Trebuchet MS"/>
              </a:rPr>
              <a:t> </a:t>
            </a:r>
            <a:r>
              <a:rPr lang="en-US" sz="2400" i="1" spc="55" dirty="0">
                <a:cs typeface="Trebuchet MS"/>
              </a:rPr>
              <a:t>across</a:t>
            </a:r>
            <a:r>
              <a:rPr lang="en-US" sz="2400" i="1" spc="-65" dirty="0">
                <a:cs typeface="Trebuchet MS"/>
              </a:rPr>
              <a:t> </a:t>
            </a:r>
            <a:r>
              <a:rPr lang="en-US" sz="2400" i="1" spc="-35" dirty="0">
                <a:cs typeface="Trebuchet MS"/>
              </a:rPr>
              <a:t>the</a:t>
            </a:r>
            <a:r>
              <a:rPr lang="en-US" sz="2400" i="1" spc="-70" dirty="0">
                <a:cs typeface="Trebuchet MS"/>
              </a:rPr>
              <a:t> </a:t>
            </a:r>
            <a:r>
              <a:rPr lang="en-US" sz="2400" i="1" spc="-20" dirty="0">
                <a:cs typeface="Trebuchet MS"/>
              </a:rPr>
              <a:t>world</a:t>
            </a:r>
            <a:r>
              <a:rPr lang="en-US" sz="2400" i="1" spc="-70" dirty="0">
                <a:cs typeface="Trebuchet MS"/>
              </a:rPr>
              <a:t> </a:t>
            </a:r>
            <a:r>
              <a:rPr lang="en-US" sz="2400" i="1" spc="-35" dirty="0">
                <a:cs typeface="Trebuchet MS"/>
              </a:rPr>
              <a:t>for</a:t>
            </a:r>
            <a:r>
              <a:rPr lang="en-US" sz="2400" i="1" spc="-70" dirty="0">
                <a:cs typeface="Trebuchet MS"/>
              </a:rPr>
              <a:t> </a:t>
            </a:r>
            <a:r>
              <a:rPr lang="en-US" sz="2400" i="1" spc="-10" dirty="0">
                <a:cs typeface="Trebuchet MS"/>
              </a:rPr>
              <a:t>investment</a:t>
            </a:r>
            <a:r>
              <a:rPr lang="en-US" sz="2400" i="1" spc="-65" dirty="0">
                <a:cs typeface="Trebuchet MS"/>
              </a:rPr>
              <a:t> </a:t>
            </a:r>
            <a:r>
              <a:rPr lang="en-US" sz="2400" i="1" spc="-30" dirty="0">
                <a:cs typeface="Trebuchet MS"/>
              </a:rPr>
              <a:t>in  </a:t>
            </a:r>
            <a:r>
              <a:rPr lang="en-US" sz="2400" i="1" spc="-10" dirty="0">
                <a:cs typeface="Trebuchet MS"/>
              </a:rPr>
              <a:t>India </a:t>
            </a:r>
            <a:r>
              <a:rPr lang="en-US" sz="2400" i="1" spc="-25" dirty="0">
                <a:cs typeface="Trebuchet MS"/>
              </a:rPr>
              <a:t>to </a:t>
            </a:r>
            <a:r>
              <a:rPr lang="en-US" sz="2400" i="1" spc="-5" dirty="0">
                <a:cs typeface="Trebuchet MS"/>
              </a:rPr>
              <a:t>transform </a:t>
            </a:r>
            <a:r>
              <a:rPr lang="en-US" sz="2400" i="1" spc="-35" dirty="0">
                <a:cs typeface="Trebuchet MS"/>
              </a:rPr>
              <a:t>the </a:t>
            </a:r>
            <a:r>
              <a:rPr lang="en-US" sz="2400" i="1" spc="-15" dirty="0">
                <a:cs typeface="Trebuchet MS"/>
              </a:rPr>
              <a:t>country </a:t>
            </a:r>
            <a:r>
              <a:rPr lang="en-US" sz="2400" i="1" spc="-35" dirty="0">
                <a:cs typeface="Trebuchet MS"/>
              </a:rPr>
              <a:t>into </a:t>
            </a:r>
            <a:r>
              <a:rPr lang="en-US" sz="2400" i="1" spc="40" dirty="0">
                <a:cs typeface="Trebuchet MS"/>
              </a:rPr>
              <a:t>a </a:t>
            </a:r>
            <a:r>
              <a:rPr lang="en-US" sz="2400" i="1" spc="-15" dirty="0">
                <a:cs typeface="Trebuchet MS"/>
              </a:rPr>
              <a:t>Global </a:t>
            </a:r>
            <a:r>
              <a:rPr lang="en-US" sz="2400" i="1" spc="55" dirty="0">
                <a:cs typeface="Trebuchet MS"/>
              </a:rPr>
              <a:t>Business </a:t>
            </a:r>
            <a:r>
              <a:rPr lang="en-US" sz="2400" i="1" spc="5" dirty="0">
                <a:cs typeface="Trebuchet MS"/>
              </a:rPr>
              <a:t>hub </a:t>
            </a:r>
            <a:r>
              <a:rPr lang="en-US" sz="2400" i="1" spc="20" dirty="0">
                <a:cs typeface="Trebuchet MS"/>
              </a:rPr>
              <a:t>and </a:t>
            </a:r>
            <a:r>
              <a:rPr lang="en-US" sz="2400" i="1" spc="-25" dirty="0">
                <a:cs typeface="Trebuchet MS"/>
              </a:rPr>
              <a:t>to </a:t>
            </a:r>
            <a:r>
              <a:rPr lang="en-US" sz="2400" i="1" spc="-15" dirty="0">
                <a:cs typeface="Trebuchet MS"/>
              </a:rPr>
              <a:t>create </a:t>
            </a:r>
            <a:r>
              <a:rPr lang="en-US" sz="2400" i="1" spc="40" dirty="0">
                <a:cs typeface="Trebuchet MS"/>
              </a:rPr>
              <a:t>a </a:t>
            </a:r>
            <a:r>
              <a:rPr lang="en-US" sz="2400" i="1" spc="-35" dirty="0">
                <a:cs typeface="Trebuchet MS"/>
              </a:rPr>
              <a:t>million </a:t>
            </a:r>
            <a:r>
              <a:rPr lang="en-US" sz="2400" i="1" spc="-5" dirty="0">
                <a:cs typeface="Trebuchet MS"/>
              </a:rPr>
              <a:t>of  </a:t>
            </a:r>
            <a:r>
              <a:rPr lang="en-US" sz="2400" i="1" dirty="0" err="1">
                <a:cs typeface="Trebuchet MS"/>
              </a:rPr>
              <a:t>honoured</a:t>
            </a:r>
            <a:r>
              <a:rPr lang="en-US" sz="2400" i="1" dirty="0">
                <a:cs typeface="Trebuchet MS"/>
              </a:rPr>
              <a:t> </a:t>
            </a:r>
            <a:r>
              <a:rPr lang="en-US" sz="2400" i="1" spc="10" dirty="0">
                <a:cs typeface="Trebuchet MS"/>
              </a:rPr>
              <a:t>jobs </a:t>
            </a:r>
            <a:r>
              <a:rPr lang="en-US" sz="2400" i="1" spc="-30" dirty="0">
                <a:cs typeface="Trebuchet MS"/>
              </a:rPr>
              <a:t>in</a:t>
            </a:r>
            <a:r>
              <a:rPr lang="en-US" sz="2400" i="1" spc="-280" dirty="0">
                <a:cs typeface="Trebuchet MS"/>
              </a:rPr>
              <a:t> </a:t>
            </a:r>
            <a:r>
              <a:rPr lang="en-US" sz="2400" i="1" spc="-35" dirty="0">
                <a:cs typeface="Trebuchet MS"/>
              </a:rPr>
              <a:t>the </a:t>
            </a:r>
            <a:r>
              <a:rPr lang="en-US" sz="2400" i="1" spc="-30" dirty="0">
                <a:cs typeface="Trebuchet MS"/>
              </a:rPr>
              <a:t>country.</a:t>
            </a:r>
            <a:endParaRPr lang="en-US" sz="2400" i="1" dirty="0">
              <a:cs typeface="Trebuchet MS"/>
            </a:endParaRPr>
          </a:p>
          <a:p>
            <a:pPr algn="just">
              <a:lnSpc>
                <a:spcPct val="100000"/>
              </a:lnSpc>
              <a:spcBef>
                <a:spcPts val="15"/>
              </a:spcBef>
            </a:pPr>
            <a:endParaRPr lang="en-US" sz="2400" i="1" dirty="0">
              <a:cs typeface="Trebuchet MS"/>
            </a:endParaRPr>
          </a:p>
          <a:p>
            <a:pPr marL="12700" marR="474980" algn="just">
              <a:lnSpc>
                <a:spcPct val="122100"/>
              </a:lnSpc>
            </a:pPr>
            <a:r>
              <a:rPr lang="en-US" sz="2400" i="1" spc="5" dirty="0">
                <a:cs typeface="Trebuchet MS"/>
              </a:rPr>
              <a:t>*It </a:t>
            </a:r>
            <a:r>
              <a:rPr lang="en-US" sz="2400" i="1" spc="40" dirty="0">
                <a:cs typeface="Trebuchet MS"/>
              </a:rPr>
              <a:t>also </a:t>
            </a:r>
            <a:r>
              <a:rPr lang="en-US" sz="2400" i="1" spc="45" dirty="0">
                <a:cs typeface="Trebuchet MS"/>
              </a:rPr>
              <a:t>aims </a:t>
            </a:r>
            <a:r>
              <a:rPr lang="en-US" sz="2400" i="1" spc="-35" dirty="0">
                <a:cs typeface="Trebuchet MS"/>
              </a:rPr>
              <a:t>at </a:t>
            </a:r>
            <a:r>
              <a:rPr lang="en-US" sz="2400" i="1" spc="5" dirty="0">
                <a:cs typeface="Trebuchet MS"/>
              </a:rPr>
              <a:t>improving </a:t>
            </a:r>
            <a:r>
              <a:rPr lang="en-US" sz="2400" i="1" spc="30" dirty="0">
                <a:cs typeface="Trebuchet MS"/>
              </a:rPr>
              <a:t>India's </a:t>
            </a:r>
            <a:r>
              <a:rPr lang="en-US" sz="2400" i="1" dirty="0">
                <a:cs typeface="Trebuchet MS"/>
              </a:rPr>
              <a:t>rank </a:t>
            </a:r>
            <a:r>
              <a:rPr lang="en-US" sz="2400" i="1" spc="-30" dirty="0">
                <a:cs typeface="Trebuchet MS"/>
              </a:rPr>
              <a:t>in </a:t>
            </a:r>
            <a:r>
              <a:rPr lang="en-US" sz="2400" i="1" spc="50" dirty="0">
                <a:cs typeface="Trebuchet MS"/>
              </a:rPr>
              <a:t>ease </a:t>
            </a:r>
            <a:r>
              <a:rPr lang="en-US" sz="2400" i="1" spc="-5" dirty="0">
                <a:cs typeface="Trebuchet MS"/>
              </a:rPr>
              <a:t>of </a:t>
            </a:r>
            <a:r>
              <a:rPr lang="en-US" sz="2400" i="1" spc="25" dirty="0">
                <a:cs typeface="Trebuchet MS"/>
              </a:rPr>
              <a:t>doing </a:t>
            </a:r>
            <a:r>
              <a:rPr lang="en-US" sz="2400" i="1" spc="60" dirty="0">
                <a:cs typeface="Trebuchet MS"/>
              </a:rPr>
              <a:t>business</a:t>
            </a:r>
            <a:r>
              <a:rPr lang="en-US" sz="2400" i="1" spc="-229" dirty="0">
                <a:cs typeface="Trebuchet MS"/>
              </a:rPr>
              <a:t> </a:t>
            </a:r>
            <a:r>
              <a:rPr lang="en-US" sz="2400" i="1" dirty="0">
                <a:cs typeface="Trebuchet MS"/>
              </a:rPr>
              <a:t>by </a:t>
            </a:r>
            <a:r>
              <a:rPr lang="en-US" sz="2400" i="1" spc="-10" dirty="0">
                <a:cs typeface="Trebuchet MS"/>
              </a:rPr>
              <a:t>eliminating  </a:t>
            </a:r>
            <a:r>
              <a:rPr lang="en-US" sz="2400" i="1" spc="40" dirty="0">
                <a:cs typeface="Trebuchet MS"/>
              </a:rPr>
              <a:t>unnecessary </a:t>
            </a:r>
            <a:r>
              <a:rPr lang="en-US" sz="2400" i="1" spc="30" dirty="0">
                <a:cs typeface="Trebuchet MS"/>
              </a:rPr>
              <a:t>laws </a:t>
            </a:r>
            <a:r>
              <a:rPr lang="en-US" sz="2400" i="1" spc="25" dirty="0">
                <a:cs typeface="Trebuchet MS"/>
              </a:rPr>
              <a:t>and </a:t>
            </a:r>
            <a:r>
              <a:rPr lang="en-US" sz="2400" i="1" spc="-10" dirty="0">
                <a:cs typeface="Trebuchet MS"/>
              </a:rPr>
              <a:t>regulations, </a:t>
            </a:r>
            <a:r>
              <a:rPr lang="en-US" sz="2400" i="1" spc="-5" dirty="0">
                <a:cs typeface="Trebuchet MS"/>
              </a:rPr>
              <a:t>making </a:t>
            </a:r>
            <a:r>
              <a:rPr lang="en-US" sz="2400" i="1" spc="-25" dirty="0">
                <a:cs typeface="Trebuchet MS"/>
              </a:rPr>
              <a:t>bureaucratic </a:t>
            </a:r>
            <a:r>
              <a:rPr lang="en-US" sz="2400" i="1" spc="35" dirty="0">
                <a:cs typeface="Trebuchet MS"/>
              </a:rPr>
              <a:t>processes </a:t>
            </a:r>
            <a:r>
              <a:rPr lang="en-US" sz="2400" i="1" spc="-15" dirty="0">
                <a:cs typeface="Trebuchet MS"/>
              </a:rPr>
              <a:t>easier </a:t>
            </a:r>
            <a:r>
              <a:rPr lang="en-US" sz="2400" i="1" spc="-10" dirty="0">
                <a:cs typeface="Trebuchet MS"/>
              </a:rPr>
              <a:t>and  </a:t>
            </a:r>
            <a:r>
              <a:rPr lang="en-US" sz="2400" i="1" spc="-25" dirty="0">
                <a:cs typeface="Trebuchet MS"/>
              </a:rPr>
              <a:t>Government </a:t>
            </a:r>
            <a:r>
              <a:rPr lang="en-US" sz="2400" i="1" spc="-20" dirty="0">
                <a:cs typeface="Trebuchet MS"/>
              </a:rPr>
              <a:t>more </a:t>
            </a:r>
            <a:r>
              <a:rPr lang="en-US" sz="2400" i="1" spc="-5" dirty="0">
                <a:cs typeface="Trebuchet MS"/>
              </a:rPr>
              <a:t>responsible </a:t>
            </a:r>
            <a:r>
              <a:rPr lang="en-US" sz="2400" i="1" spc="-10" dirty="0">
                <a:cs typeface="Trebuchet MS"/>
              </a:rPr>
              <a:t>and</a:t>
            </a:r>
            <a:r>
              <a:rPr lang="en-US" sz="2400" i="1" spc="-75" dirty="0">
                <a:cs typeface="Trebuchet MS"/>
              </a:rPr>
              <a:t> </a:t>
            </a:r>
            <a:r>
              <a:rPr lang="en-US" sz="2400" i="1" spc="-20" dirty="0">
                <a:cs typeface="Trebuchet MS"/>
              </a:rPr>
              <a:t>accountable.</a:t>
            </a:r>
          </a:p>
          <a:p>
            <a:pPr marL="12700" marR="474980" algn="just">
              <a:lnSpc>
                <a:spcPct val="122100"/>
              </a:lnSpc>
            </a:pPr>
            <a:endParaRPr lang="en-US" sz="2400" i="1" dirty="0">
              <a:cs typeface="Trebuchet MS"/>
            </a:endParaRPr>
          </a:p>
          <a:p>
            <a:pPr marL="12700" algn="just">
              <a:lnSpc>
                <a:spcPct val="100000"/>
              </a:lnSpc>
            </a:pPr>
            <a:r>
              <a:rPr lang="en-US" sz="2400" i="1" spc="5" dirty="0">
                <a:cs typeface="Trebuchet MS"/>
              </a:rPr>
              <a:t>*The</a:t>
            </a:r>
            <a:r>
              <a:rPr lang="en-US" sz="2400" i="1" spc="-95" dirty="0">
                <a:cs typeface="Trebuchet MS"/>
              </a:rPr>
              <a:t> </a:t>
            </a:r>
            <a:r>
              <a:rPr lang="en-US" sz="2400" i="1" spc="-15" dirty="0">
                <a:cs typeface="Trebuchet MS"/>
              </a:rPr>
              <a:t>vision</a:t>
            </a:r>
            <a:r>
              <a:rPr lang="en-US" sz="2400" i="1" spc="-90" dirty="0">
                <a:cs typeface="Trebuchet MS"/>
              </a:rPr>
              <a:t> </a:t>
            </a:r>
            <a:r>
              <a:rPr lang="en-US" sz="2400" i="1" spc="-25" dirty="0">
                <a:cs typeface="Trebuchet MS"/>
              </a:rPr>
              <a:t>of</a:t>
            </a:r>
            <a:r>
              <a:rPr lang="en-US" sz="2400" i="1" spc="-85" dirty="0">
                <a:cs typeface="Trebuchet MS"/>
              </a:rPr>
              <a:t> </a:t>
            </a:r>
            <a:r>
              <a:rPr lang="en-US" sz="2400" i="1" spc="-40" dirty="0">
                <a:cs typeface="Trebuchet MS"/>
              </a:rPr>
              <a:t>prime</a:t>
            </a:r>
            <a:r>
              <a:rPr lang="en-US" sz="2400" i="1" spc="-90" dirty="0">
                <a:cs typeface="Trebuchet MS"/>
              </a:rPr>
              <a:t> </a:t>
            </a:r>
            <a:r>
              <a:rPr lang="en-US" sz="2400" i="1" spc="-40" dirty="0">
                <a:cs typeface="Trebuchet MS"/>
              </a:rPr>
              <a:t>minister</a:t>
            </a:r>
            <a:r>
              <a:rPr lang="en-US" sz="2400" i="1" spc="-85" dirty="0">
                <a:cs typeface="Trebuchet MS"/>
              </a:rPr>
              <a:t> </a:t>
            </a:r>
            <a:r>
              <a:rPr lang="en-US" sz="2400" i="1" spc="10" dirty="0" err="1">
                <a:cs typeface="Trebuchet MS"/>
              </a:rPr>
              <a:t>is"Come</a:t>
            </a:r>
            <a:r>
              <a:rPr lang="en-US" sz="2400" i="1" spc="-90" dirty="0">
                <a:cs typeface="Trebuchet MS"/>
              </a:rPr>
              <a:t> </a:t>
            </a:r>
            <a:r>
              <a:rPr lang="en-US" sz="2400" i="1" spc="15" dirty="0">
                <a:cs typeface="Trebuchet MS"/>
              </a:rPr>
              <a:t>make</a:t>
            </a:r>
            <a:r>
              <a:rPr lang="en-US" sz="2400" i="1" spc="-105" dirty="0">
                <a:cs typeface="Trebuchet MS"/>
              </a:rPr>
              <a:t> </a:t>
            </a:r>
            <a:r>
              <a:rPr lang="en-US" sz="2400" i="1" spc="-30" dirty="0">
                <a:cs typeface="Trebuchet MS"/>
              </a:rPr>
              <a:t>in</a:t>
            </a:r>
            <a:r>
              <a:rPr lang="en-US" sz="2400" i="1" spc="-55" dirty="0">
                <a:cs typeface="Trebuchet MS"/>
              </a:rPr>
              <a:t> </a:t>
            </a:r>
            <a:r>
              <a:rPr lang="en-US" sz="2400" i="1" spc="-45" dirty="0" err="1">
                <a:cs typeface="Trebuchet MS"/>
              </a:rPr>
              <a:t>India.Sell</a:t>
            </a:r>
            <a:r>
              <a:rPr lang="en-US" sz="2400" i="1" spc="-55" dirty="0">
                <a:cs typeface="Trebuchet MS"/>
              </a:rPr>
              <a:t> </a:t>
            </a:r>
            <a:r>
              <a:rPr lang="en-US" sz="2400" i="1" spc="-40" dirty="0">
                <a:cs typeface="Trebuchet MS"/>
              </a:rPr>
              <a:t>any</a:t>
            </a:r>
            <a:r>
              <a:rPr lang="en-US" sz="2400" i="1" spc="-55" dirty="0">
                <a:cs typeface="Trebuchet MS"/>
              </a:rPr>
              <a:t> </a:t>
            </a:r>
            <a:r>
              <a:rPr lang="en-US" sz="2400" i="1" spc="-65" dirty="0" err="1">
                <a:cs typeface="Trebuchet MS"/>
              </a:rPr>
              <a:t>where,but</a:t>
            </a:r>
            <a:r>
              <a:rPr lang="en-US" sz="2400" i="1" spc="-75" dirty="0">
                <a:cs typeface="Trebuchet MS"/>
              </a:rPr>
              <a:t> </a:t>
            </a:r>
            <a:r>
              <a:rPr lang="en-US" sz="2400" i="1" spc="35" dirty="0">
                <a:cs typeface="Trebuchet MS"/>
              </a:rPr>
              <a:t>make</a:t>
            </a:r>
            <a:r>
              <a:rPr lang="en-US" sz="2400" i="1" spc="-75" dirty="0">
                <a:cs typeface="Trebuchet MS"/>
              </a:rPr>
              <a:t> </a:t>
            </a:r>
            <a:r>
              <a:rPr lang="en-US" sz="2400" i="1" spc="-30" dirty="0">
                <a:cs typeface="Trebuchet MS"/>
              </a:rPr>
              <a:t>in</a:t>
            </a:r>
            <a:r>
              <a:rPr lang="en-US" sz="2400" i="1" spc="-85" dirty="0">
                <a:cs typeface="Trebuchet MS"/>
              </a:rPr>
              <a:t> </a:t>
            </a:r>
            <a:r>
              <a:rPr lang="en-US" sz="2400" i="1" spc="-30" dirty="0">
                <a:cs typeface="Trebuchet MS"/>
              </a:rPr>
              <a:t>India."</a:t>
            </a:r>
            <a:endParaRPr lang="en-US" sz="2400" i="1" dirty="0"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320"/>
              </a:spcBef>
            </a:pPr>
            <a:r>
              <a:rPr lang="en-US" sz="2400" i="1" spc="-10" dirty="0">
                <a:cs typeface="Trebuchet MS"/>
              </a:rPr>
              <a:t>In </a:t>
            </a:r>
            <a:r>
              <a:rPr lang="en-US" sz="2400" i="1" spc="-25" dirty="0">
                <a:cs typeface="Trebuchet MS"/>
              </a:rPr>
              <a:t>context of this </a:t>
            </a:r>
            <a:r>
              <a:rPr lang="en-US" sz="2400" i="1" spc="10" dirty="0">
                <a:cs typeface="Trebuchet MS"/>
              </a:rPr>
              <a:t>campaign </a:t>
            </a:r>
            <a:r>
              <a:rPr lang="en-US" sz="2400" i="1" spc="-15" dirty="0">
                <a:cs typeface="Trebuchet MS"/>
              </a:rPr>
              <a:t>Prime </a:t>
            </a:r>
            <a:r>
              <a:rPr lang="en-US" sz="2400" i="1" spc="-20" dirty="0">
                <a:cs typeface="Trebuchet MS"/>
              </a:rPr>
              <a:t>Minister </a:t>
            </a:r>
            <a:r>
              <a:rPr lang="en-US" sz="2400" i="1" spc="-30" dirty="0">
                <a:cs typeface="Trebuchet MS"/>
              </a:rPr>
              <a:t>elaborated </a:t>
            </a:r>
            <a:r>
              <a:rPr lang="en-US" sz="2400" i="1" spc="-55" dirty="0">
                <a:cs typeface="Trebuchet MS"/>
              </a:rPr>
              <a:t>the </a:t>
            </a:r>
            <a:r>
              <a:rPr lang="en-US" sz="2400" i="1" spc="-50" dirty="0">
                <a:cs typeface="Trebuchet MS"/>
              </a:rPr>
              <a:t>term </a:t>
            </a:r>
            <a:r>
              <a:rPr lang="en-US" sz="2400" i="1" spc="5" dirty="0">
                <a:cs typeface="Trebuchet MS"/>
              </a:rPr>
              <a:t>FDI </a:t>
            </a:r>
            <a:r>
              <a:rPr lang="en-US" sz="2400" i="1" spc="55" dirty="0">
                <a:cs typeface="Trebuchet MS"/>
              </a:rPr>
              <a:t>as</a:t>
            </a:r>
            <a:r>
              <a:rPr lang="en-US" sz="2400" i="1" spc="-215" dirty="0">
                <a:cs typeface="Trebuchet MS"/>
              </a:rPr>
              <a:t> </a:t>
            </a:r>
            <a:r>
              <a:rPr lang="en-US" sz="2400" i="1" spc="-50" dirty="0">
                <a:cs typeface="Trebuchet MS"/>
              </a:rPr>
              <a:t>"first </a:t>
            </a:r>
            <a:r>
              <a:rPr lang="en-US" sz="2400" i="1" spc="-30" dirty="0">
                <a:cs typeface="Trebuchet MS"/>
              </a:rPr>
              <a:t>develop </a:t>
            </a:r>
            <a:r>
              <a:rPr lang="en-US" sz="2400" i="1" spc="-25" dirty="0">
                <a:cs typeface="Trebuchet MS"/>
              </a:rPr>
              <a:t>India"</a:t>
            </a:r>
            <a:endParaRPr lang="en-US" sz="2400" i="1" dirty="0"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81000"/>
            <a:ext cx="8229600" cy="2921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0"/>
              </a:spcBef>
            </a:pPr>
            <a:r>
              <a:rPr lang="en-US" sz="3200" b="1" i="1" u="sng" spc="-65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LOGO </a:t>
            </a:r>
            <a:r>
              <a:rPr lang="en-US" sz="3200" b="1" i="1" u="sng" spc="-90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OF </a:t>
            </a:r>
            <a:r>
              <a:rPr lang="en-US" sz="3200" b="1" i="1" u="sng" spc="-40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MAKE </a:t>
            </a:r>
            <a:r>
              <a:rPr lang="en-US" sz="3200" b="1" i="1" u="sng" spc="-20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IN</a:t>
            </a:r>
            <a:r>
              <a:rPr lang="en-US" sz="3200" b="1" i="1" u="sng" spc="-190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 </a:t>
            </a:r>
            <a:r>
              <a:rPr lang="en-US" sz="3200" b="1" i="1" u="sng" spc="-20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INDIA</a:t>
            </a:r>
            <a:endParaRPr lang="en-US" sz="2800" dirty="0">
              <a:latin typeface="+mj-lt"/>
              <a:cs typeface="Trebuchet MS"/>
            </a:endParaRPr>
          </a:p>
          <a:p>
            <a:pPr algn="just">
              <a:lnSpc>
                <a:spcPct val="100000"/>
              </a:lnSpc>
            </a:pPr>
            <a:endParaRPr lang="en-US" sz="3200" dirty="0">
              <a:latin typeface="+mj-lt"/>
              <a:cs typeface="Trebuchet MS"/>
            </a:endParaRPr>
          </a:p>
          <a:p>
            <a:pPr algn="just">
              <a:lnSpc>
                <a:spcPct val="100000"/>
              </a:lnSpc>
              <a:spcBef>
                <a:spcPts val="10"/>
              </a:spcBef>
            </a:pPr>
            <a:endParaRPr lang="en-US" sz="3200" dirty="0">
              <a:latin typeface="+mj-lt"/>
              <a:cs typeface="Trebuchet MS"/>
            </a:endParaRPr>
          </a:p>
          <a:p>
            <a:pPr marL="12700" marR="5080" algn="just">
              <a:lnSpc>
                <a:spcPct val="122100"/>
              </a:lnSpc>
              <a:spcBef>
                <a:spcPts val="5"/>
              </a:spcBef>
            </a:pPr>
            <a:r>
              <a:rPr lang="en-US" sz="2400" i="1" spc="60" dirty="0">
                <a:latin typeface="+mj-lt"/>
                <a:cs typeface="Trebuchet MS"/>
              </a:rPr>
              <a:t>*The </a:t>
            </a:r>
            <a:r>
              <a:rPr lang="en-US" sz="2400" i="1" spc="50" dirty="0">
                <a:latin typeface="+mj-lt"/>
                <a:cs typeface="Trebuchet MS"/>
              </a:rPr>
              <a:t>logo </a:t>
            </a:r>
            <a:r>
              <a:rPr lang="en-US" sz="2400" i="1" spc="15" dirty="0">
                <a:latin typeface="+mj-lt"/>
                <a:cs typeface="Trebuchet MS"/>
              </a:rPr>
              <a:t>of </a:t>
            </a:r>
            <a:r>
              <a:rPr lang="en-US" sz="2400" i="1" spc="80" dirty="0">
                <a:latin typeface="+mj-lt"/>
                <a:cs typeface="Trebuchet MS"/>
              </a:rPr>
              <a:t>Make </a:t>
            </a:r>
            <a:r>
              <a:rPr lang="en-US" sz="2400" i="1" spc="25" dirty="0">
                <a:latin typeface="+mj-lt"/>
                <a:cs typeface="Trebuchet MS"/>
              </a:rPr>
              <a:t>In India </a:t>
            </a:r>
            <a:r>
              <a:rPr lang="en-US" sz="2400" i="1" spc="65" dirty="0">
                <a:latin typeface="+mj-lt"/>
                <a:cs typeface="Trebuchet MS"/>
              </a:rPr>
              <a:t>campaign </a:t>
            </a:r>
            <a:r>
              <a:rPr lang="en-US" sz="2400" i="1" spc="55" dirty="0">
                <a:latin typeface="+mj-lt"/>
                <a:cs typeface="Trebuchet MS"/>
              </a:rPr>
              <a:t>is </a:t>
            </a:r>
            <a:r>
              <a:rPr lang="en-US" sz="2400" i="1" spc="50" dirty="0">
                <a:latin typeface="+mj-lt"/>
                <a:cs typeface="Trebuchet MS"/>
              </a:rPr>
              <a:t>an </a:t>
            </a:r>
            <a:r>
              <a:rPr lang="en-US" sz="2400" i="1" spc="20" dirty="0">
                <a:latin typeface="+mj-lt"/>
                <a:cs typeface="Trebuchet MS"/>
              </a:rPr>
              <a:t>elegant</a:t>
            </a:r>
            <a:r>
              <a:rPr lang="en-US" sz="2400" i="1" spc="-245" dirty="0">
                <a:latin typeface="+mj-lt"/>
                <a:cs typeface="Trebuchet MS"/>
              </a:rPr>
              <a:t> </a:t>
            </a:r>
            <a:r>
              <a:rPr lang="en-US" sz="2400" i="1" spc="-40" dirty="0">
                <a:latin typeface="+mj-lt"/>
                <a:cs typeface="Trebuchet MS"/>
              </a:rPr>
              <a:t>lion, </a:t>
            </a:r>
            <a:r>
              <a:rPr lang="en-US" sz="2400" i="1" spc="-45" dirty="0">
                <a:latin typeface="+mj-lt"/>
                <a:cs typeface="Trebuchet MS"/>
              </a:rPr>
              <a:t>inspired </a:t>
            </a:r>
            <a:r>
              <a:rPr lang="en-US" sz="2400" i="1" spc="-70" dirty="0">
                <a:latin typeface="+mj-lt"/>
                <a:cs typeface="Trebuchet MS"/>
              </a:rPr>
              <a:t>by </a:t>
            </a:r>
            <a:r>
              <a:rPr lang="en-US" sz="2400" i="1" spc="-90" dirty="0">
                <a:latin typeface="+mj-lt"/>
                <a:cs typeface="Trebuchet MS"/>
              </a:rPr>
              <a:t>the </a:t>
            </a:r>
            <a:r>
              <a:rPr lang="en-US" sz="2400" i="1" spc="-10" dirty="0" err="1">
                <a:latin typeface="+mj-lt"/>
                <a:cs typeface="Trebuchet MS"/>
              </a:rPr>
              <a:t>Ashoka</a:t>
            </a:r>
            <a:r>
              <a:rPr lang="en-US" sz="2400" i="1" spc="-10" dirty="0">
                <a:latin typeface="+mj-lt"/>
                <a:cs typeface="Trebuchet MS"/>
              </a:rPr>
              <a:t>  </a:t>
            </a:r>
            <a:r>
              <a:rPr lang="en-US" sz="2400" i="1" spc="-45" dirty="0">
                <a:latin typeface="+mj-lt"/>
                <a:cs typeface="Trebuchet MS"/>
              </a:rPr>
              <a:t>Chakra and </a:t>
            </a:r>
            <a:r>
              <a:rPr lang="en-US" sz="2400" i="1" spc="-25" dirty="0">
                <a:latin typeface="+mj-lt"/>
                <a:cs typeface="Trebuchet MS"/>
              </a:rPr>
              <a:t>designed </a:t>
            </a:r>
            <a:r>
              <a:rPr lang="en-US" sz="2400" i="1" spc="-85" dirty="0">
                <a:latin typeface="+mj-lt"/>
                <a:cs typeface="Trebuchet MS"/>
              </a:rPr>
              <a:t>to </a:t>
            </a:r>
            <a:r>
              <a:rPr lang="en-US" sz="2400" i="1" spc="-55" dirty="0">
                <a:latin typeface="+mj-lt"/>
                <a:cs typeface="Trebuchet MS"/>
              </a:rPr>
              <a:t>represent </a:t>
            </a:r>
            <a:r>
              <a:rPr lang="en-US" sz="2400" i="1" spc="-15" dirty="0">
                <a:latin typeface="+mj-lt"/>
                <a:cs typeface="Trebuchet MS"/>
              </a:rPr>
              <a:t>India's </a:t>
            </a:r>
            <a:r>
              <a:rPr lang="en-US" sz="2400" i="1" spc="30" dirty="0">
                <a:latin typeface="+mj-lt"/>
                <a:cs typeface="Trebuchet MS"/>
              </a:rPr>
              <a:t>success </a:t>
            </a:r>
            <a:r>
              <a:rPr lang="en-US" sz="2400" i="1" spc="-75" dirty="0">
                <a:latin typeface="+mj-lt"/>
                <a:cs typeface="Trebuchet MS"/>
              </a:rPr>
              <a:t>in </a:t>
            </a:r>
            <a:r>
              <a:rPr lang="en-US" sz="2400" i="1" spc="-85" dirty="0">
                <a:latin typeface="+mj-lt"/>
                <a:cs typeface="Trebuchet MS"/>
              </a:rPr>
              <a:t>all</a:t>
            </a:r>
            <a:r>
              <a:rPr lang="en-US" sz="2400" i="1" spc="135" dirty="0">
                <a:latin typeface="+mj-lt"/>
                <a:cs typeface="Trebuchet MS"/>
              </a:rPr>
              <a:t> </a:t>
            </a:r>
            <a:r>
              <a:rPr lang="en-US" sz="2400" i="1" spc="-35" dirty="0">
                <a:latin typeface="+mj-lt"/>
                <a:cs typeface="Trebuchet MS"/>
              </a:rPr>
              <a:t>spheres.</a:t>
            </a:r>
            <a:endParaRPr lang="en-US" sz="2400" dirty="0">
              <a:latin typeface="+mj-lt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49500" y="3124200"/>
            <a:ext cx="6079642" cy="3067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457200"/>
            <a:ext cx="8229600" cy="3531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20"/>
              </a:spcBef>
            </a:pPr>
            <a:r>
              <a:rPr lang="en-US" sz="3200" b="1" i="1" u="sng" spc="-5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SLOGAN</a:t>
            </a:r>
            <a:endParaRPr lang="en-US" sz="3600" dirty="0">
              <a:latin typeface="+mj-lt"/>
              <a:cs typeface="Trebuchet MS"/>
            </a:endParaRPr>
          </a:p>
          <a:p>
            <a:pPr algn="just">
              <a:lnSpc>
                <a:spcPct val="100000"/>
              </a:lnSpc>
              <a:spcBef>
                <a:spcPts val="45"/>
              </a:spcBef>
            </a:pPr>
            <a:endParaRPr lang="en-US" sz="4000" dirty="0">
              <a:latin typeface="+mj-lt"/>
              <a:cs typeface="Trebuchet MS"/>
            </a:endParaRPr>
          </a:p>
          <a:p>
            <a:pPr marL="12700" algn="just">
              <a:lnSpc>
                <a:spcPct val="100000"/>
              </a:lnSpc>
            </a:pPr>
            <a:r>
              <a:rPr lang="en-US" sz="2400" i="1" spc="-5" dirty="0">
                <a:latin typeface="+mj-lt"/>
                <a:cs typeface="Trebuchet MS"/>
              </a:rPr>
              <a:t>The</a:t>
            </a:r>
            <a:r>
              <a:rPr lang="en-US" sz="2400" i="1" spc="-70" dirty="0">
                <a:latin typeface="+mj-lt"/>
                <a:cs typeface="Trebuchet MS"/>
              </a:rPr>
              <a:t> </a:t>
            </a:r>
            <a:r>
              <a:rPr lang="en-US" sz="2400" i="1" spc="30" dirty="0">
                <a:latin typeface="+mj-lt"/>
                <a:cs typeface="Trebuchet MS"/>
              </a:rPr>
              <a:t>slogan</a:t>
            </a:r>
            <a:r>
              <a:rPr lang="en-US" sz="2400" i="1" spc="-70" dirty="0">
                <a:latin typeface="+mj-lt"/>
                <a:cs typeface="Trebuchet MS"/>
              </a:rPr>
              <a:t> </a:t>
            </a:r>
            <a:r>
              <a:rPr lang="en-US" sz="2400" i="1" spc="35" dirty="0">
                <a:latin typeface="+mj-lt"/>
                <a:cs typeface="Trebuchet MS"/>
              </a:rPr>
              <a:t>is</a:t>
            </a:r>
            <a:r>
              <a:rPr lang="en-US" sz="2400" i="1" spc="-35" dirty="0">
                <a:latin typeface="+mj-lt"/>
                <a:cs typeface="Trebuchet MS"/>
              </a:rPr>
              <a:t> </a:t>
            </a:r>
            <a:r>
              <a:rPr lang="en-US" sz="2400" i="1" spc="-45" dirty="0">
                <a:latin typeface="+mj-lt"/>
                <a:cs typeface="Trebuchet MS"/>
              </a:rPr>
              <a:t>“Zero</a:t>
            </a:r>
            <a:r>
              <a:rPr lang="en-US" sz="2400" i="1" spc="-65" dirty="0">
                <a:latin typeface="+mj-lt"/>
                <a:cs typeface="Trebuchet MS"/>
              </a:rPr>
              <a:t> </a:t>
            </a:r>
            <a:r>
              <a:rPr lang="en-US" sz="2400" i="1" spc="-10" dirty="0">
                <a:latin typeface="+mj-lt"/>
                <a:cs typeface="Trebuchet MS"/>
              </a:rPr>
              <a:t>Defect</a:t>
            </a:r>
            <a:r>
              <a:rPr lang="en-US" sz="2400" i="1" spc="-50" dirty="0">
                <a:latin typeface="+mj-lt"/>
                <a:cs typeface="Trebuchet MS"/>
              </a:rPr>
              <a:t> </a:t>
            </a:r>
            <a:r>
              <a:rPr lang="en-US" sz="2400" i="1" spc="-10" dirty="0">
                <a:latin typeface="+mj-lt"/>
                <a:cs typeface="Trebuchet MS"/>
              </a:rPr>
              <a:t>Zero</a:t>
            </a:r>
            <a:r>
              <a:rPr lang="en-US" sz="2400" i="1" spc="-60" dirty="0">
                <a:latin typeface="+mj-lt"/>
                <a:cs typeface="Trebuchet MS"/>
              </a:rPr>
              <a:t> </a:t>
            </a:r>
            <a:r>
              <a:rPr lang="en-US" sz="2400" i="1" spc="-55" dirty="0" err="1">
                <a:latin typeface="+mj-lt"/>
                <a:cs typeface="Trebuchet MS"/>
              </a:rPr>
              <a:t>Effect”which</a:t>
            </a:r>
            <a:r>
              <a:rPr lang="en-US" sz="2400" i="1" spc="-95" dirty="0">
                <a:latin typeface="+mj-lt"/>
                <a:cs typeface="Trebuchet MS"/>
              </a:rPr>
              <a:t> signifies two things:</a:t>
            </a:r>
          </a:p>
          <a:p>
            <a:pPr marL="12700" algn="just">
              <a:lnSpc>
                <a:spcPct val="100000"/>
              </a:lnSpc>
            </a:pPr>
            <a:endParaRPr lang="en-US" sz="2400" dirty="0">
              <a:latin typeface="+mj-lt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315"/>
              </a:spcBef>
            </a:pPr>
            <a:r>
              <a:rPr lang="en-US" sz="2400" i="1" spc="10" dirty="0">
                <a:latin typeface="+mj-lt"/>
                <a:cs typeface="Trebuchet MS"/>
              </a:rPr>
              <a:t>*Production</a:t>
            </a:r>
            <a:r>
              <a:rPr lang="en-US" sz="2400" i="1" spc="-85" dirty="0">
                <a:latin typeface="+mj-lt"/>
                <a:cs typeface="Trebuchet MS"/>
              </a:rPr>
              <a:t> </a:t>
            </a:r>
            <a:r>
              <a:rPr lang="en-US" sz="2400" i="1" spc="50" dirty="0">
                <a:latin typeface="+mj-lt"/>
                <a:cs typeface="Trebuchet MS"/>
              </a:rPr>
              <a:t>mechanisms</a:t>
            </a:r>
            <a:r>
              <a:rPr lang="en-US" sz="2400" i="1" spc="-75" dirty="0">
                <a:latin typeface="+mj-lt"/>
                <a:cs typeface="Trebuchet MS"/>
              </a:rPr>
              <a:t> </a:t>
            </a:r>
            <a:r>
              <a:rPr lang="en-US" sz="2400" i="1" spc="-20" dirty="0">
                <a:latin typeface="+mj-lt"/>
                <a:cs typeface="Trebuchet MS"/>
              </a:rPr>
              <a:t>wherein</a:t>
            </a:r>
            <a:r>
              <a:rPr lang="en-US" sz="2400" i="1" spc="-85" dirty="0">
                <a:latin typeface="+mj-lt"/>
                <a:cs typeface="Trebuchet MS"/>
              </a:rPr>
              <a:t> </a:t>
            </a:r>
            <a:r>
              <a:rPr lang="en-US" sz="2400" i="1" spc="10" dirty="0">
                <a:latin typeface="+mj-lt"/>
                <a:cs typeface="Trebuchet MS"/>
              </a:rPr>
              <a:t>products</a:t>
            </a:r>
            <a:r>
              <a:rPr lang="en-US" sz="2400" i="1" spc="-70" dirty="0">
                <a:latin typeface="+mj-lt"/>
                <a:cs typeface="Trebuchet MS"/>
              </a:rPr>
              <a:t> </a:t>
            </a:r>
            <a:r>
              <a:rPr lang="en-US" sz="2400" i="1" spc="5" dirty="0">
                <a:latin typeface="+mj-lt"/>
                <a:cs typeface="Trebuchet MS"/>
              </a:rPr>
              <a:t>have</a:t>
            </a:r>
            <a:r>
              <a:rPr lang="en-US" sz="2400" i="1" spc="-80" dirty="0">
                <a:latin typeface="+mj-lt"/>
                <a:cs typeface="Trebuchet MS"/>
              </a:rPr>
              <a:t> </a:t>
            </a:r>
            <a:r>
              <a:rPr lang="en-US" sz="2400" i="1" spc="40" dirty="0">
                <a:latin typeface="+mj-lt"/>
                <a:cs typeface="Trebuchet MS"/>
              </a:rPr>
              <a:t>no</a:t>
            </a:r>
            <a:r>
              <a:rPr lang="en-US" sz="2400" i="1" spc="-80" dirty="0">
                <a:latin typeface="+mj-lt"/>
                <a:cs typeface="Trebuchet MS"/>
              </a:rPr>
              <a:t> </a:t>
            </a:r>
            <a:r>
              <a:rPr lang="en-US" sz="2400" i="1" spc="10" dirty="0">
                <a:latin typeface="+mj-lt"/>
                <a:cs typeface="Trebuchet MS"/>
              </a:rPr>
              <a:t>defects.</a:t>
            </a:r>
          </a:p>
          <a:p>
            <a:pPr marL="12700" algn="just">
              <a:lnSpc>
                <a:spcPct val="100000"/>
              </a:lnSpc>
              <a:spcBef>
                <a:spcPts val="315"/>
              </a:spcBef>
            </a:pPr>
            <a:endParaRPr lang="en-US" sz="2400" dirty="0">
              <a:latin typeface="+mj-lt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315"/>
              </a:spcBef>
            </a:pPr>
            <a:r>
              <a:rPr lang="en-US" sz="2400" i="1" spc="5" dirty="0">
                <a:latin typeface="+mj-lt"/>
                <a:cs typeface="Trebuchet MS"/>
              </a:rPr>
              <a:t>*Production</a:t>
            </a:r>
            <a:r>
              <a:rPr lang="en-US" sz="2400" i="1" spc="-55" dirty="0">
                <a:latin typeface="+mj-lt"/>
                <a:cs typeface="Trebuchet MS"/>
              </a:rPr>
              <a:t> </a:t>
            </a:r>
            <a:r>
              <a:rPr lang="en-US" sz="2400" i="1" spc="40" dirty="0">
                <a:latin typeface="+mj-lt"/>
                <a:cs typeface="Trebuchet MS"/>
              </a:rPr>
              <a:t>process</a:t>
            </a:r>
            <a:r>
              <a:rPr lang="en-US" sz="2400" i="1" spc="-50" dirty="0">
                <a:latin typeface="+mj-lt"/>
                <a:cs typeface="Trebuchet MS"/>
              </a:rPr>
              <a:t> </a:t>
            </a:r>
            <a:r>
              <a:rPr lang="en-US" sz="2400" i="1" spc="-5" dirty="0">
                <a:latin typeface="+mj-lt"/>
                <a:cs typeface="Trebuchet MS"/>
              </a:rPr>
              <a:t>which</a:t>
            </a:r>
            <a:r>
              <a:rPr lang="en-US" sz="2400" i="1" spc="-55" dirty="0">
                <a:latin typeface="+mj-lt"/>
                <a:cs typeface="Trebuchet MS"/>
              </a:rPr>
              <a:t> </a:t>
            </a:r>
            <a:r>
              <a:rPr lang="en-US" sz="2400" i="1" spc="45" dirty="0">
                <a:latin typeface="+mj-lt"/>
                <a:cs typeface="Trebuchet MS"/>
              </a:rPr>
              <a:t>has</a:t>
            </a:r>
            <a:r>
              <a:rPr lang="en-US" sz="2400" i="1" spc="-50" dirty="0">
                <a:latin typeface="+mj-lt"/>
                <a:cs typeface="Trebuchet MS"/>
              </a:rPr>
              <a:t> </a:t>
            </a:r>
            <a:r>
              <a:rPr lang="en-US" sz="2400" i="1" spc="-5" dirty="0">
                <a:latin typeface="+mj-lt"/>
                <a:cs typeface="Trebuchet MS"/>
              </a:rPr>
              <a:t>zero</a:t>
            </a:r>
            <a:r>
              <a:rPr lang="en-US" sz="2400" i="1" spc="-55" dirty="0">
                <a:latin typeface="+mj-lt"/>
                <a:cs typeface="Trebuchet MS"/>
              </a:rPr>
              <a:t> </a:t>
            </a:r>
            <a:r>
              <a:rPr lang="en-US" sz="2400" i="1" spc="5" dirty="0">
                <a:latin typeface="+mj-lt"/>
                <a:cs typeface="Trebuchet MS"/>
              </a:rPr>
              <a:t>adverse  </a:t>
            </a:r>
            <a:r>
              <a:rPr lang="en-US" sz="2400" i="1" spc="-20" dirty="0">
                <a:latin typeface="+mj-lt"/>
                <a:cs typeface="Trebuchet MS"/>
              </a:rPr>
              <a:t>environmental </a:t>
            </a:r>
            <a:r>
              <a:rPr lang="en-US" sz="2400" i="1" spc="10" dirty="0">
                <a:latin typeface="+mj-lt"/>
                <a:cs typeface="Trebuchet MS"/>
              </a:rPr>
              <a:t>and </a:t>
            </a:r>
            <a:r>
              <a:rPr lang="en-US" sz="2400" i="1" spc="5" dirty="0">
                <a:latin typeface="+mj-lt"/>
                <a:cs typeface="Trebuchet MS"/>
              </a:rPr>
              <a:t>ecological</a:t>
            </a:r>
            <a:r>
              <a:rPr lang="en-US" sz="2400" i="1" spc="-170" dirty="0">
                <a:latin typeface="+mj-lt"/>
                <a:cs typeface="Trebuchet MS"/>
              </a:rPr>
              <a:t> </a:t>
            </a:r>
            <a:r>
              <a:rPr lang="en-US" sz="2400" i="1" spc="-20" dirty="0">
                <a:latin typeface="+mj-lt"/>
                <a:cs typeface="Trebuchet MS"/>
              </a:rPr>
              <a:t>effects.</a:t>
            </a:r>
            <a:endParaRPr lang="en-US" sz="2400" dirty="0">
              <a:latin typeface="+mj-lt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52399" y="4236356"/>
            <a:ext cx="5508172" cy="23027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8500" y="544286"/>
            <a:ext cx="37291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3200" b="1" i="1" u="sng" spc="-80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FOUR</a:t>
            </a:r>
            <a:r>
              <a:rPr lang="en-US" sz="3200" b="1" i="1" u="sng" spc="-130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 </a:t>
            </a:r>
            <a:r>
              <a:rPr lang="en-US" sz="3200" b="1" i="1" u="sng" spc="-15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PILLARS</a:t>
            </a:r>
            <a:endParaRPr lang="en-US" sz="3200" dirty="0">
              <a:latin typeface="+mj-lt"/>
              <a:cs typeface="Trebuchet MS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F2607CA-E1C2-F04B-A305-065FFD60BF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24" y="1718733"/>
            <a:ext cx="8344279" cy="468206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371601" y="478623"/>
            <a:ext cx="6629400" cy="15025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200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0872" y="2119085"/>
            <a:ext cx="8001000" cy="4403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0"/>
              </a:spcBef>
            </a:pPr>
            <a:r>
              <a:rPr lang="en-US" sz="2800" b="1" i="1" u="sng" spc="-105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THE </a:t>
            </a:r>
            <a:r>
              <a:rPr lang="en-US" sz="2800" b="1" i="1" u="sng" spc="-100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THREE </a:t>
            </a:r>
            <a:r>
              <a:rPr lang="en-US" sz="2800" b="1" i="1" u="sng" spc="-40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MAJOR </a:t>
            </a:r>
            <a:r>
              <a:rPr lang="en-US" sz="2800" b="1" i="1" u="sng" spc="-65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OBJECTIVES</a:t>
            </a:r>
            <a:r>
              <a:rPr lang="en-US" sz="2800" b="1" i="1" u="sng" spc="-140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 </a:t>
            </a:r>
            <a:r>
              <a:rPr lang="en-US" sz="2800" b="1" i="1" u="sng" spc="-120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WERE:</a:t>
            </a:r>
            <a:endParaRPr lang="en-US" sz="2800" dirty="0">
              <a:latin typeface="+mj-lt"/>
              <a:cs typeface="Trebuchet MS"/>
            </a:endParaRPr>
          </a:p>
          <a:p>
            <a:pPr algn="just">
              <a:lnSpc>
                <a:spcPct val="100000"/>
              </a:lnSpc>
              <a:spcBef>
                <a:spcPts val="10"/>
              </a:spcBef>
            </a:pPr>
            <a:endParaRPr lang="en-US" sz="2800" dirty="0">
              <a:latin typeface="+mj-lt"/>
              <a:cs typeface="Trebuchet MS"/>
            </a:endParaRPr>
          </a:p>
          <a:p>
            <a:pPr marL="12700" marR="150495" algn="just">
              <a:lnSpc>
                <a:spcPct val="122100"/>
              </a:lnSpc>
            </a:pPr>
            <a:r>
              <a:rPr lang="en-US" sz="2400" i="1" spc="65" dirty="0">
                <a:latin typeface="+mj-lt"/>
                <a:cs typeface="Trebuchet MS"/>
              </a:rPr>
              <a:t>a)To</a:t>
            </a:r>
            <a:r>
              <a:rPr lang="en-US" sz="2400" i="1" spc="10" dirty="0">
                <a:latin typeface="+mj-lt"/>
                <a:cs typeface="Trebuchet MS"/>
              </a:rPr>
              <a:t> </a:t>
            </a:r>
            <a:r>
              <a:rPr lang="en-US" sz="2400" i="1" spc="-10" dirty="0">
                <a:latin typeface="+mj-lt"/>
                <a:cs typeface="Trebuchet MS"/>
              </a:rPr>
              <a:t>increase</a:t>
            </a:r>
            <a:r>
              <a:rPr lang="en-US" sz="2400" i="1" spc="10" dirty="0">
                <a:latin typeface="+mj-lt"/>
                <a:cs typeface="Trebuchet MS"/>
              </a:rPr>
              <a:t> </a:t>
            </a:r>
            <a:r>
              <a:rPr lang="en-US" sz="2400" i="1" spc="-40" dirty="0">
                <a:latin typeface="+mj-lt"/>
                <a:cs typeface="Trebuchet MS"/>
              </a:rPr>
              <a:t>the </a:t>
            </a:r>
            <a:r>
              <a:rPr lang="en-US" sz="2400" i="1" dirty="0">
                <a:latin typeface="+mj-lt"/>
                <a:cs typeface="Trebuchet MS"/>
              </a:rPr>
              <a:t>manufacturing</a:t>
            </a:r>
            <a:r>
              <a:rPr lang="en-US" sz="2400" i="1" spc="-35" dirty="0">
                <a:latin typeface="+mj-lt"/>
                <a:cs typeface="Trebuchet MS"/>
              </a:rPr>
              <a:t> </a:t>
            </a:r>
            <a:r>
              <a:rPr lang="en-US" sz="2400" i="1" spc="30" dirty="0">
                <a:latin typeface="+mj-lt"/>
                <a:cs typeface="Trebuchet MS"/>
              </a:rPr>
              <a:t>sector's</a:t>
            </a:r>
            <a:r>
              <a:rPr lang="en-US" sz="2400" i="1" spc="-60" dirty="0">
                <a:latin typeface="+mj-lt"/>
                <a:cs typeface="Trebuchet MS"/>
              </a:rPr>
              <a:t> </a:t>
            </a:r>
            <a:r>
              <a:rPr lang="en-US" sz="2400" i="1" spc="-5" dirty="0">
                <a:latin typeface="+mj-lt"/>
                <a:cs typeface="Trebuchet MS"/>
              </a:rPr>
              <a:t>growth</a:t>
            </a:r>
            <a:r>
              <a:rPr lang="en-US" sz="2400" i="1" spc="-70" dirty="0">
                <a:latin typeface="+mj-lt"/>
                <a:cs typeface="Trebuchet MS"/>
              </a:rPr>
              <a:t> </a:t>
            </a:r>
            <a:r>
              <a:rPr lang="en-US" sz="2400" i="1" spc="-40" dirty="0">
                <a:latin typeface="+mj-lt"/>
                <a:cs typeface="Trebuchet MS"/>
              </a:rPr>
              <a:t>rate</a:t>
            </a:r>
            <a:r>
              <a:rPr lang="en-US" sz="2400" i="1" spc="-75" dirty="0">
                <a:latin typeface="+mj-lt"/>
                <a:cs typeface="Trebuchet MS"/>
              </a:rPr>
              <a:t> </a:t>
            </a:r>
            <a:r>
              <a:rPr lang="en-US" sz="2400" i="1" spc="-15" dirty="0">
                <a:latin typeface="+mj-lt"/>
                <a:cs typeface="Trebuchet MS"/>
              </a:rPr>
              <a:t>to</a:t>
            </a:r>
            <a:r>
              <a:rPr lang="en-US" sz="2400" i="1" spc="-5" dirty="0">
                <a:latin typeface="+mj-lt"/>
                <a:cs typeface="Trebuchet MS"/>
              </a:rPr>
              <a:t> 12-14%</a:t>
            </a:r>
            <a:r>
              <a:rPr lang="en-US" sz="2400" i="1" spc="-55" dirty="0">
                <a:latin typeface="+mj-lt"/>
                <a:cs typeface="Trebuchet MS"/>
              </a:rPr>
              <a:t> </a:t>
            </a:r>
            <a:r>
              <a:rPr lang="en-US" sz="2400" i="1" spc="-65" dirty="0">
                <a:latin typeface="+mj-lt"/>
                <a:cs typeface="Trebuchet MS"/>
              </a:rPr>
              <a:t>per</a:t>
            </a:r>
            <a:r>
              <a:rPr lang="en-US" sz="2400" i="1" spc="10" dirty="0">
                <a:latin typeface="+mj-lt"/>
                <a:cs typeface="Trebuchet MS"/>
              </a:rPr>
              <a:t> </a:t>
            </a:r>
            <a:r>
              <a:rPr lang="en-US" sz="2400" i="1" spc="15" dirty="0">
                <a:latin typeface="+mj-lt"/>
                <a:cs typeface="Trebuchet MS"/>
              </a:rPr>
              <a:t>annum</a:t>
            </a:r>
            <a:r>
              <a:rPr lang="en-US" sz="2400" i="1" spc="-70" dirty="0">
                <a:latin typeface="+mj-lt"/>
                <a:cs typeface="Trebuchet MS"/>
              </a:rPr>
              <a:t> </a:t>
            </a:r>
            <a:r>
              <a:rPr lang="en-US" sz="2400" i="1" spc="-25" dirty="0">
                <a:latin typeface="+mj-lt"/>
                <a:cs typeface="Trebuchet MS"/>
              </a:rPr>
              <a:t>in</a:t>
            </a:r>
            <a:r>
              <a:rPr lang="en-US" sz="2400" i="1" spc="-75" dirty="0">
                <a:latin typeface="+mj-lt"/>
                <a:cs typeface="Trebuchet MS"/>
              </a:rPr>
              <a:t> </a:t>
            </a:r>
            <a:r>
              <a:rPr lang="en-US" sz="2400" i="1" spc="-35" dirty="0">
                <a:latin typeface="+mj-lt"/>
                <a:cs typeface="Trebuchet MS"/>
              </a:rPr>
              <a:t>order</a:t>
            </a:r>
            <a:r>
              <a:rPr lang="en-US" sz="2400" i="1" spc="-55" dirty="0">
                <a:latin typeface="+mj-lt"/>
                <a:cs typeface="Trebuchet MS"/>
              </a:rPr>
              <a:t> </a:t>
            </a:r>
            <a:r>
              <a:rPr lang="en-US" sz="2400" i="1" spc="-10" dirty="0">
                <a:latin typeface="+mj-lt"/>
                <a:cs typeface="Trebuchet MS"/>
              </a:rPr>
              <a:t>to  </a:t>
            </a:r>
            <a:r>
              <a:rPr lang="en-US" sz="2400" i="1" dirty="0">
                <a:latin typeface="+mj-lt"/>
                <a:cs typeface="Trebuchet MS"/>
              </a:rPr>
              <a:t>increase </a:t>
            </a:r>
            <a:r>
              <a:rPr lang="en-US" sz="2400" i="1" spc="-40" dirty="0">
                <a:latin typeface="+mj-lt"/>
                <a:cs typeface="Trebuchet MS"/>
              </a:rPr>
              <a:t>the </a:t>
            </a:r>
            <a:r>
              <a:rPr lang="en-US" sz="2400" i="1" dirty="0">
                <a:latin typeface="+mj-lt"/>
                <a:cs typeface="Trebuchet MS"/>
              </a:rPr>
              <a:t>sector’s </a:t>
            </a:r>
            <a:r>
              <a:rPr lang="en-US" sz="2400" i="1" spc="-25" dirty="0">
                <a:latin typeface="+mj-lt"/>
                <a:cs typeface="Trebuchet MS"/>
              </a:rPr>
              <a:t>share </a:t>
            </a:r>
            <a:r>
              <a:rPr lang="en-US" sz="2400" i="1" spc="-70" dirty="0">
                <a:latin typeface="+mj-lt"/>
                <a:cs typeface="Trebuchet MS"/>
              </a:rPr>
              <a:t>in </a:t>
            </a:r>
            <a:r>
              <a:rPr lang="en-US" sz="2400" i="1" spc="-80" dirty="0">
                <a:latin typeface="+mj-lt"/>
                <a:cs typeface="Trebuchet MS"/>
              </a:rPr>
              <a:t>the</a:t>
            </a:r>
            <a:r>
              <a:rPr lang="en-US" sz="2400" i="1" spc="-120" dirty="0">
                <a:latin typeface="+mj-lt"/>
                <a:cs typeface="Trebuchet MS"/>
              </a:rPr>
              <a:t> </a:t>
            </a:r>
            <a:r>
              <a:rPr lang="en-US" sz="2400" i="1" spc="-30" dirty="0">
                <a:latin typeface="+mj-lt"/>
                <a:cs typeface="Trebuchet MS"/>
              </a:rPr>
              <a:t>economy.</a:t>
            </a:r>
            <a:endParaRPr lang="en-US" sz="2400" dirty="0">
              <a:latin typeface="+mj-lt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315"/>
              </a:spcBef>
            </a:pPr>
            <a:r>
              <a:rPr lang="en-US" sz="2400" i="1" spc="25" dirty="0">
                <a:latin typeface="+mj-lt"/>
                <a:cs typeface="Trebuchet MS"/>
              </a:rPr>
              <a:t>b)To</a:t>
            </a:r>
            <a:r>
              <a:rPr lang="en-US" sz="2400" i="1" spc="5" dirty="0">
                <a:latin typeface="+mj-lt"/>
                <a:cs typeface="Trebuchet MS"/>
              </a:rPr>
              <a:t> </a:t>
            </a:r>
            <a:r>
              <a:rPr lang="en-US" sz="2400" i="1" spc="-25" dirty="0">
                <a:latin typeface="+mj-lt"/>
                <a:cs typeface="Trebuchet MS"/>
              </a:rPr>
              <a:t>create</a:t>
            </a:r>
            <a:r>
              <a:rPr lang="en-US" sz="2400" i="1" spc="-95" dirty="0">
                <a:latin typeface="+mj-lt"/>
                <a:cs typeface="Trebuchet MS"/>
              </a:rPr>
              <a:t> </a:t>
            </a:r>
            <a:r>
              <a:rPr lang="en-US" sz="2400" i="1" spc="50" dirty="0">
                <a:latin typeface="+mj-lt"/>
                <a:cs typeface="Trebuchet MS"/>
              </a:rPr>
              <a:t>100</a:t>
            </a:r>
            <a:r>
              <a:rPr lang="en-US" sz="2400" i="1" spc="-90" dirty="0">
                <a:latin typeface="+mj-lt"/>
                <a:cs typeface="Trebuchet MS"/>
              </a:rPr>
              <a:t> </a:t>
            </a:r>
            <a:r>
              <a:rPr lang="en-US" sz="2400" i="1" spc="-35" dirty="0">
                <a:latin typeface="+mj-lt"/>
                <a:cs typeface="Trebuchet MS"/>
              </a:rPr>
              <a:t>million</a:t>
            </a:r>
            <a:r>
              <a:rPr lang="en-US" sz="2400" i="1" spc="-95" dirty="0">
                <a:latin typeface="+mj-lt"/>
                <a:cs typeface="Trebuchet MS"/>
              </a:rPr>
              <a:t> </a:t>
            </a:r>
            <a:r>
              <a:rPr lang="en-US" sz="2400" i="1" spc="-30" dirty="0">
                <a:latin typeface="+mj-lt"/>
                <a:cs typeface="Trebuchet MS"/>
              </a:rPr>
              <a:t>additional</a:t>
            </a:r>
            <a:r>
              <a:rPr lang="en-US" sz="2400" i="1" spc="-90" dirty="0">
                <a:latin typeface="+mj-lt"/>
                <a:cs typeface="Trebuchet MS"/>
              </a:rPr>
              <a:t> </a:t>
            </a:r>
            <a:r>
              <a:rPr lang="en-US" sz="2400" i="1" spc="-10" dirty="0">
                <a:latin typeface="+mj-lt"/>
                <a:cs typeface="Trebuchet MS"/>
              </a:rPr>
              <a:t>manufacturing</a:t>
            </a:r>
            <a:r>
              <a:rPr lang="en-US" sz="2400" i="1" spc="-90" dirty="0">
                <a:latin typeface="+mj-lt"/>
                <a:cs typeface="Trebuchet MS"/>
              </a:rPr>
              <a:t> </a:t>
            </a:r>
            <a:r>
              <a:rPr lang="en-US" sz="2400" i="1" spc="10" dirty="0">
                <a:latin typeface="+mj-lt"/>
                <a:cs typeface="Trebuchet MS"/>
              </a:rPr>
              <a:t>jobs</a:t>
            </a:r>
            <a:r>
              <a:rPr lang="en-US" sz="2400" i="1" spc="-80" dirty="0">
                <a:latin typeface="+mj-lt"/>
                <a:cs typeface="Trebuchet MS"/>
              </a:rPr>
              <a:t> </a:t>
            </a:r>
            <a:r>
              <a:rPr lang="en-US" sz="2400" i="1" spc="-30" dirty="0">
                <a:latin typeface="+mj-lt"/>
                <a:cs typeface="Trebuchet MS"/>
              </a:rPr>
              <a:t>in</a:t>
            </a:r>
            <a:r>
              <a:rPr lang="en-US" sz="2400" i="1" spc="-95" dirty="0">
                <a:latin typeface="+mj-lt"/>
                <a:cs typeface="Trebuchet MS"/>
              </a:rPr>
              <a:t> </a:t>
            </a:r>
            <a:r>
              <a:rPr lang="en-US" sz="2400" i="1" spc="-40" dirty="0">
                <a:latin typeface="+mj-lt"/>
                <a:cs typeface="Trebuchet MS"/>
              </a:rPr>
              <a:t>the</a:t>
            </a:r>
            <a:r>
              <a:rPr lang="en-US" sz="2400" i="1" spc="-85" dirty="0">
                <a:latin typeface="+mj-lt"/>
                <a:cs typeface="Trebuchet MS"/>
              </a:rPr>
              <a:t> </a:t>
            </a:r>
            <a:r>
              <a:rPr lang="en-US" sz="2400" i="1" spc="30" dirty="0">
                <a:latin typeface="+mj-lt"/>
                <a:cs typeface="Trebuchet MS"/>
              </a:rPr>
              <a:t>economy</a:t>
            </a:r>
            <a:r>
              <a:rPr lang="en-US" sz="2400" i="1" spc="-90" dirty="0">
                <a:latin typeface="+mj-lt"/>
                <a:cs typeface="Trebuchet MS"/>
              </a:rPr>
              <a:t> </a:t>
            </a:r>
            <a:r>
              <a:rPr lang="en-US" sz="2400" i="1" spc="-15" dirty="0">
                <a:latin typeface="+mj-lt"/>
                <a:cs typeface="Trebuchet MS"/>
              </a:rPr>
              <a:t>by</a:t>
            </a:r>
            <a:r>
              <a:rPr lang="en-US" sz="2400" i="1" spc="-75" dirty="0">
                <a:latin typeface="+mj-lt"/>
                <a:cs typeface="Trebuchet MS"/>
              </a:rPr>
              <a:t> </a:t>
            </a:r>
            <a:r>
              <a:rPr lang="en-US" sz="2400" i="1" spc="25" dirty="0">
                <a:latin typeface="+mj-lt"/>
                <a:cs typeface="Trebuchet MS"/>
              </a:rPr>
              <a:t>2022</a:t>
            </a:r>
            <a:endParaRPr lang="en-US" sz="2400" dirty="0">
              <a:latin typeface="+mj-lt"/>
              <a:cs typeface="Trebuchet MS"/>
            </a:endParaRPr>
          </a:p>
          <a:p>
            <a:pPr marL="12700" marR="5080" algn="just">
              <a:lnSpc>
                <a:spcPct val="122100"/>
              </a:lnSpc>
            </a:pPr>
            <a:r>
              <a:rPr lang="en-US" sz="2400" i="1" spc="25" dirty="0">
                <a:latin typeface="+mj-lt"/>
                <a:cs typeface="Trebuchet MS"/>
              </a:rPr>
              <a:t>(c)To </a:t>
            </a:r>
            <a:r>
              <a:rPr lang="en-US" sz="2400" i="1" spc="-10" dirty="0">
                <a:latin typeface="+mj-lt"/>
                <a:cs typeface="Trebuchet MS"/>
              </a:rPr>
              <a:t>ensure </a:t>
            </a:r>
            <a:r>
              <a:rPr lang="en-US" sz="2400" i="1" spc="-35" dirty="0">
                <a:latin typeface="+mj-lt"/>
                <a:cs typeface="Trebuchet MS"/>
              </a:rPr>
              <a:t>that </a:t>
            </a:r>
            <a:r>
              <a:rPr lang="en-US" sz="2400" i="1" spc="-40" dirty="0">
                <a:latin typeface="+mj-lt"/>
                <a:cs typeface="Trebuchet MS"/>
              </a:rPr>
              <a:t>the </a:t>
            </a:r>
            <a:r>
              <a:rPr lang="en-US" sz="2400" i="1" dirty="0">
                <a:latin typeface="+mj-lt"/>
                <a:cs typeface="Trebuchet MS"/>
              </a:rPr>
              <a:t>manufacturing sector’s contribution</a:t>
            </a:r>
            <a:r>
              <a:rPr lang="en-US" sz="2400" i="1" spc="-5" dirty="0">
                <a:latin typeface="+mj-lt"/>
                <a:cs typeface="Trebuchet MS"/>
              </a:rPr>
              <a:t> </a:t>
            </a:r>
            <a:r>
              <a:rPr lang="en-US" sz="2400" i="1" spc="-20" dirty="0">
                <a:latin typeface="+mj-lt"/>
                <a:cs typeface="Trebuchet MS"/>
              </a:rPr>
              <a:t>to </a:t>
            </a:r>
            <a:r>
              <a:rPr lang="en-US" sz="2400" i="1" spc="-35" dirty="0">
                <a:latin typeface="+mj-lt"/>
                <a:cs typeface="Trebuchet MS"/>
              </a:rPr>
              <a:t>GDP </a:t>
            </a:r>
            <a:r>
              <a:rPr lang="en-US" sz="2400" i="1" spc="35" dirty="0">
                <a:latin typeface="+mj-lt"/>
                <a:cs typeface="Trebuchet MS"/>
              </a:rPr>
              <a:t>is </a:t>
            </a:r>
            <a:r>
              <a:rPr lang="en-US" sz="2400" i="1" dirty="0">
                <a:latin typeface="+mj-lt"/>
                <a:cs typeface="Trebuchet MS"/>
              </a:rPr>
              <a:t>increased </a:t>
            </a:r>
            <a:r>
              <a:rPr lang="en-US" sz="2400" i="1" spc="-10" dirty="0">
                <a:latin typeface="+mj-lt"/>
                <a:cs typeface="Trebuchet MS"/>
              </a:rPr>
              <a:t>to </a:t>
            </a:r>
            <a:r>
              <a:rPr lang="en-US" sz="2400" i="1" spc="5" dirty="0">
                <a:latin typeface="+mj-lt"/>
                <a:cs typeface="Trebuchet MS"/>
              </a:rPr>
              <a:t>25%</a:t>
            </a:r>
            <a:r>
              <a:rPr lang="en-US" sz="2400" i="1" spc="-220" dirty="0">
                <a:latin typeface="+mj-lt"/>
                <a:cs typeface="Trebuchet MS"/>
              </a:rPr>
              <a:t> </a:t>
            </a:r>
            <a:r>
              <a:rPr lang="en-US" sz="2400" i="1" spc="-60" dirty="0">
                <a:latin typeface="+mj-lt"/>
                <a:cs typeface="Trebuchet MS"/>
              </a:rPr>
              <a:t>by  </a:t>
            </a:r>
            <a:r>
              <a:rPr lang="en-US" sz="2400" i="1" spc="10" dirty="0">
                <a:latin typeface="+mj-lt"/>
                <a:cs typeface="Trebuchet MS"/>
              </a:rPr>
              <a:t>2022(revisedto2025) </a:t>
            </a:r>
            <a:r>
              <a:rPr lang="en-US" sz="2400" i="1" spc="15" dirty="0">
                <a:latin typeface="+mj-lt"/>
                <a:cs typeface="Trebuchet MS"/>
              </a:rPr>
              <a:t>from </a:t>
            </a:r>
            <a:r>
              <a:rPr lang="en-US" sz="2400" i="1" spc="-40" dirty="0">
                <a:latin typeface="+mj-lt"/>
                <a:cs typeface="Trebuchet MS"/>
              </a:rPr>
              <a:t>the </a:t>
            </a:r>
            <a:r>
              <a:rPr lang="en-US" sz="2400" i="1" spc="-35" dirty="0">
                <a:latin typeface="+mj-lt"/>
                <a:cs typeface="Trebuchet MS"/>
              </a:rPr>
              <a:t>current</a:t>
            </a:r>
            <a:r>
              <a:rPr lang="en-US" sz="2400" i="1" spc="-220" dirty="0">
                <a:latin typeface="+mj-lt"/>
                <a:cs typeface="Trebuchet MS"/>
              </a:rPr>
              <a:t> </a:t>
            </a:r>
            <a:r>
              <a:rPr lang="en-US" sz="2400" i="1" spc="-30" dirty="0">
                <a:latin typeface="+mj-lt"/>
                <a:cs typeface="Trebuchet MS"/>
              </a:rPr>
              <a:t>16%.</a:t>
            </a:r>
            <a:endParaRPr lang="en-US" sz="2400" dirty="0">
              <a:latin typeface="+mj-lt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200" b="1" i="1" u="sng" spc="25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cs typeface="Trebuchet MS"/>
              </a:rPr>
              <a:t>SECTORS </a:t>
            </a:r>
            <a:r>
              <a:rPr lang="en-US" sz="3200" b="1" i="1" u="sng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cs typeface="Trebuchet MS"/>
              </a:rPr>
              <a:t>COVERED </a:t>
            </a:r>
            <a:r>
              <a:rPr lang="en-US" sz="3200" b="1" i="1" u="sng" spc="35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cs typeface="Trebuchet MS"/>
              </a:rPr>
              <a:t>IN</a:t>
            </a:r>
            <a:r>
              <a:rPr lang="en-US" sz="3200" b="1" i="1" u="sng" spc="-215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cs typeface="Trebuchet MS"/>
              </a:rPr>
              <a:t> </a:t>
            </a:r>
            <a:r>
              <a:rPr lang="en-US" sz="3200" b="1" i="1" u="sng" spc="40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cs typeface="Trebuchet MS"/>
              </a:rPr>
              <a:t>PROGRAM</a:t>
            </a:r>
            <a:br>
              <a:rPr lang="en-US" sz="3200" b="1" i="1" u="sng" spc="40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cs typeface="Trebuchet MS"/>
              </a:rPr>
            </a:br>
            <a:br>
              <a:rPr lang="en-US" sz="2700" b="1" i="1" u="sng" spc="40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cs typeface="Trebuchet MS"/>
              </a:rPr>
            </a:br>
            <a:r>
              <a:rPr lang="en-US" sz="2700" i="1" spc="55" dirty="0">
                <a:cs typeface="Trebuchet MS"/>
              </a:rPr>
              <a:t> 25 </a:t>
            </a:r>
            <a:r>
              <a:rPr lang="en-US" sz="2700" i="1" spc="20" dirty="0">
                <a:cs typeface="Trebuchet MS"/>
              </a:rPr>
              <a:t>sectors </a:t>
            </a:r>
            <a:r>
              <a:rPr lang="en-US" sz="2700" i="1" dirty="0">
                <a:cs typeface="Trebuchet MS"/>
              </a:rPr>
              <a:t>have been </a:t>
            </a:r>
            <a:r>
              <a:rPr lang="en-US" sz="2700" i="1" spc="-50" dirty="0">
                <a:cs typeface="Trebuchet MS"/>
              </a:rPr>
              <a:t>identified </a:t>
            </a:r>
            <a:r>
              <a:rPr lang="en-US" sz="2700" i="1" spc="-20" dirty="0">
                <a:cs typeface="Trebuchet MS"/>
              </a:rPr>
              <a:t>under </a:t>
            </a:r>
            <a:r>
              <a:rPr lang="en-US" sz="2700" i="1" spc="45" dirty="0">
                <a:cs typeface="Trebuchet MS"/>
              </a:rPr>
              <a:t>Make </a:t>
            </a:r>
            <a:r>
              <a:rPr lang="en-US" sz="2700" i="1" spc="-35" dirty="0">
                <a:cs typeface="Trebuchet MS"/>
              </a:rPr>
              <a:t>in </a:t>
            </a:r>
            <a:r>
              <a:rPr lang="en-US" sz="2700" i="1" spc="-15" dirty="0">
                <a:cs typeface="Trebuchet MS"/>
              </a:rPr>
              <a:t>India </a:t>
            </a:r>
            <a:r>
              <a:rPr lang="en-US" sz="2700" i="1" spc="-65" dirty="0">
                <a:cs typeface="Trebuchet MS"/>
              </a:rPr>
              <a:t>initiative </a:t>
            </a:r>
            <a:r>
              <a:rPr lang="en-US" sz="2700" i="1" spc="-105" dirty="0">
                <a:cs typeface="Trebuchet MS"/>
              </a:rPr>
              <a:t>viz., </a:t>
            </a:r>
            <a:br>
              <a:rPr lang="en-US" sz="3200" b="1" i="1" u="sng" spc="40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cs typeface="Trebuchet MS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8768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200" i="1" spc="-105" dirty="0">
                <a:cs typeface="Trebuchet MS"/>
              </a:rPr>
              <a:t> </a:t>
            </a:r>
            <a:r>
              <a:rPr lang="en-US" sz="2200" i="1" spc="-10" dirty="0">
                <a:cs typeface="Trebuchet MS"/>
              </a:rPr>
              <a:t>(</a:t>
            </a:r>
            <a:r>
              <a:rPr lang="en-US" sz="2200" i="1" spc="-10" dirty="0" err="1">
                <a:cs typeface="Trebuchet MS"/>
              </a:rPr>
              <a:t>i</a:t>
            </a:r>
            <a:r>
              <a:rPr lang="en-US" sz="2200" i="1" spc="-10" dirty="0">
                <a:cs typeface="Trebuchet MS"/>
              </a:rPr>
              <a:t>)Auto Components, </a:t>
            </a:r>
          </a:p>
          <a:p>
            <a:pPr algn="just">
              <a:buNone/>
            </a:pPr>
            <a:r>
              <a:rPr lang="en-US" sz="2200" i="1" spc="-30" dirty="0">
                <a:cs typeface="Trebuchet MS"/>
              </a:rPr>
              <a:t>(ii)Automobiles,</a:t>
            </a:r>
          </a:p>
          <a:p>
            <a:pPr algn="just">
              <a:buNone/>
            </a:pPr>
            <a:r>
              <a:rPr lang="en-US" sz="2200" i="1" spc="-30" dirty="0">
                <a:cs typeface="Trebuchet MS"/>
              </a:rPr>
              <a:t>(iii)Aviation,</a:t>
            </a:r>
          </a:p>
          <a:p>
            <a:pPr algn="just">
              <a:buNone/>
            </a:pPr>
            <a:r>
              <a:rPr lang="en-US" sz="2200" i="1" spc="-30" dirty="0">
                <a:cs typeface="Trebuchet MS"/>
              </a:rPr>
              <a:t>(iv)Biotechnology,</a:t>
            </a:r>
          </a:p>
          <a:p>
            <a:pPr algn="just">
              <a:buNone/>
            </a:pPr>
            <a:r>
              <a:rPr lang="en-US" sz="2200" i="1" spc="-30" dirty="0">
                <a:cs typeface="Trebuchet MS"/>
              </a:rPr>
              <a:t>(v)Chemicals,</a:t>
            </a:r>
          </a:p>
          <a:p>
            <a:pPr algn="just">
              <a:buNone/>
            </a:pPr>
            <a:r>
              <a:rPr lang="en-US" sz="2200" i="1" spc="-30" dirty="0">
                <a:cs typeface="Trebuchet MS"/>
              </a:rPr>
              <a:t>(vi)Construction,</a:t>
            </a:r>
          </a:p>
          <a:p>
            <a:pPr algn="just">
              <a:lnSpc>
                <a:spcPct val="100000"/>
              </a:lnSpc>
              <a:spcBef>
                <a:spcPts val="25"/>
              </a:spcBef>
              <a:buNone/>
            </a:pPr>
            <a:r>
              <a:rPr lang="en-US" sz="2200" i="1" spc="-30" dirty="0">
                <a:cs typeface="Trebuchet MS"/>
              </a:rPr>
              <a:t>(vii)</a:t>
            </a:r>
            <a:r>
              <a:rPr lang="en-US" sz="2200" i="1" spc="-30" dirty="0" err="1">
                <a:cs typeface="Trebuchet MS"/>
              </a:rPr>
              <a:t>Defence</a:t>
            </a:r>
            <a:r>
              <a:rPr lang="en-US" sz="2200" i="1" spc="-30" dirty="0">
                <a:cs typeface="Trebuchet MS"/>
              </a:rPr>
              <a:t>  </a:t>
            </a:r>
            <a:r>
              <a:rPr lang="en-US" sz="2200" i="1" spc="-20" dirty="0">
                <a:cs typeface="Trebuchet MS"/>
              </a:rPr>
              <a:t>Manufacturing,</a:t>
            </a:r>
          </a:p>
          <a:p>
            <a:pPr algn="just">
              <a:lnSpc>
                <a:spcPct val="100000"/>
              </a:lnSpc>
              <a:spcBef>
                <a:spcPts val="25"/>
              </a:spcBef>
              <a:buNone/>
            </a:pPr>
            <a:r>
              <a:rPr lang="en-US" sz="2200" i="1" spc="-20" dirty="0">
                <a:cs typeface="Trebuchet MS"/>
              </a:rPr>
              <a:t>(viii)Electrical Machinery,</a:t>
            </a:r>
          </a:p>
          <a:p>
            <a:pPr algn="just">
              <a:lnSpc>
                <a:spcPct val="100000"/>
              </a:lnSpc>
              <a:spcBef>
                <a:spcPts val="25"/>
              </a:spcBef>
              <a:buNone/>
            </a:pPr>
            <a:r>
              <a:rPr lang="en-US" sz="2200" i="1" spc="-20" dirty="0">
                <a:cs typeface="Trebuchet MS"/>
              </a:rPr>
              <a:t>(ix)Electronic System Design and Manufacturing,</a:t>
            </a:r>
          </a:p>
          <a:p>
            <a:pPr marL="514350" indent="-514350" algn="just">
              <a:lnSpc>
                <a:spcPct val="100000"/>
              </a:lnSpc>
              <a:spcBef>
                <a:spcPts val="25"/>
              </a:spcBef>
              <a:buNone/>
            </a:pPr>
            <a:r>
              <a:rPr lang="en-US" sz="2200" i="1" spc="-25" dirty="0">
                <a:cs typeface="Trebuchet MS"/>
              </a:rPr>
              <a:t>(x)Food Processing,</a:t>
            </a:r>
          </a:p>
          <a:p>
            <a:pPr marL="514350" indent="-514350" algn="just">
              <a:lnSpc>
                <a:spcPct val="100000"/>
              </a:lnSpc>
              <a:spcBef>
                <a:spcPts val="25"/>
              </a:spcBef>
              <a:buNone/>
            </a:pPr>
            <a:r>
              <a:rPr lang="en-US" sz="2200" i="1" spc="-25" dirty="0">
                <a:cs typeface="Trebuchet MS"/>
              </a:rPr>
              <a:t>(xi)IT and BPM,</a:t>
            </a:r>
          </a:p>
          <a:p>
            <a:pPr marL="514350" indent="-514350" algn="just">
              <a:lnSpc>
                <a:spcPct val="100000"/>
              </a:lnSpc>
              <a:spcBef>
                <a:spcPts val="25"/>
              </a:spcBef>
              <a:buNone/>
            </a:pPr>
            <a:r>
              <a:rPr lang="en-US" sz="2200" i="1" spc="-20" dirty="0">
                <a:cs typeface="Trebuchet MS"/>
              </a:rPr>
              <a:t>(xii) </a:t>
            </a:r>
            <a:r>
              <a:rPr lang="en-US" sz="2200" i="1" spc="-25" dirty="0">
                <a:cs typeface="Trebuchet MS"/>
              </a:rPr>
              <a:t>Leather,</a:t>
            </a:r>
            <a:endParaRPr lang="en-US" sz="2200" i="1" spc="-30" dirty="0">
              <a:cs typeface="Trebuchet MS"/>
            </a:endParaRPr>
          </a:p>
          <a:p>
            <a:pPr algn="just"/>
            <a:endParaRPr lang="en-US" sz="2200" i="1" spc="-30" dirty="0">
              <a:cs typeface="Trebuchet MS"/>
            </a:endParaRPr>
          </a:p>
          <a:p>
            <a:pPr algn="just"/>
            <a:endParaRPr lang="en-US" sz="2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495800" cy="50292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200" i="1" spc="-25" dirty="0">
                <a:cs typeface="Trebuchet MS"/>
              </a:rPr>
              <a:t>(xiii)Media and Entertainment,</a:t>
            </a:r>
          </a:p>
          <a:p>
            <a:pPr algn="just">
              <a:buNone/>
            </a:pPr>
            <a:r>
              <a:rPr lang="en-US" sz="2200" i="1" spc="-25" dirty="0">
                <a:cs typeface="Trebuchet MS"/>
              </a:rPr>
              <a:t>(xiv)Mining,</a:t>
            </a:r>
          </a:p>
          <a:p>
            <a:pPr algn="just">
              <a:buNone/>
            </a:pPr>
            <a:r>
              <a:rPr lang="en-US" sz="2200" i="1" spc="-25" dirty="0">
                <a:cs typeface="Trebuchet MS"/>
              </a:rPr>
              <a:t>(xv)Oil and Gas,</a:t>
            </a:r>
          </a:p>
          <a:p>
            <a:pPr algn="just">
              <a:buNone/>
            </a:pPr>
            <a:r>
              <a:rPr lang="en-US" sz="2200" i="1" spc="-25" dirty="0">
                <a:cs typeface="Trebuchet MS"/>
              </a:rPr>
              <a:t>(xvi)Pharmaceuticals,</a:t>
            </a:r>
          </a:p>
          <a:p>
            <a:pPr algn="just">
              <a:buNone/>
            </a:pPr>
            <a:r>
              <a:rPr lang="en-US" sz="2200" i="1" spc="-25" dirty="0">
                <a:cs typeface="Trebuchet MS"/>
              </a:rPr>
              <a:t>(xvii)Ports,</a:t>
            </a:r>
          </a:p>
          <a:p>
            <a:pPr algn="just">
              <a:buNone/>
            </a:pPr>
            <a:r>
              <a:rPr lang="en-US" sz="2200" i="1" spc="-25" dirty="0">
                <a:cs typeface="Trebuchet MS"/>
              </a:rPr>
              <a:t>(xviii)Railways,</a:t>
            </a:r>
          </a:p>
          <a:p>
            <a:pPr algn="just">
              <a:buNone/>
            </a:pPr>
            <a:r>
              <a:rPr lang="en-US" sz="2200" i="1" spc="-25" dirty="0">
                <a:cs typeface="Trebuchet MS"/>
              </a:rPr>
              <a:t>(xix)Roads and Highways,</a:t>
            </a:r>
          </a:p>
          <a:p>
            <a:pPr algn="just">
              <a:buNone/>
            </a:pPr>
            <a:r>
              <a:rPr lang="en-US" sz="2200" i="1" spc="-25" dirty="0">
                <a:cs typeface="Trebuchet MS"/>
              </a:rPr>
              <a:t>(xx)Rene</a:t>
            </a:r>
            <a:r>
              <a:rPr lang="en-US" sz="2200" i="1" spc="-30" dirty="0">
                <a:cs typeface="Trebuchet MS"/>
              </a:rPr>
              <a:t>wable Energy,</a:t>
            </a:r>
          </a:p>
          <a:p>
            <a:pPr algn="just">
              <a:buNone/>
            </a:pPr>
            <a:r>
              <a:rPr lang="en-US" sz="2200" i="1" spc="-30" dirty="0">
                <a:cs typeface="Trebuchet MS"/>
              </a:rPr>
              <a:t>(xxi)Space,</a:t>
            </a:r>
          </a:p>
          <a:p>
            <a:pPr algn="just">
              <a:buNone/>
            </a:pPr>
            <a:r>
              <a:rPr lang="en-US" sz="2200" i="1" spc="-30" dirty="0">
                <a:cs typeface="Trebuchet MS"/>
              </a:rPr>
              <a:t>(xxii)Textiles,</a:t>
            </a:r>
          </a:p>
          <a:p>
            <a:pPr algn="just">
              <a:buNone/>
            </a:pPr>
            <a:r>
              <a:rPr lang="en-US" sz="2200" i="1" spc="-30" dirty="0">
                <a:cs typeface="Trebuchet MS"/>
              </a:rPr>
              <a:t>(xxiii)</a:t>
            </a:r>
            <a:r>
              <a:rPr lang="en-US" sz="2200" i="1" spc="-30" dirty="0" err="1">
                <a:cs typeface="Trebuchet MS"/>
              </a:rPr>
              <a:t>ThermalPower</a:t>
            </a:r>
            <a:r>
              <a:rPr lang="en-US" sz="2200" i="1" spc="-30" dirty="0">
                <a:cs typeface="Trebuchet MS"/>
              </a:rPr>
              <a:t>,</a:t>
            </a:r>
          </a:p>
          <a:p>
            <a:pPr algn="just">
              <a:buNone/>
            </a:pPr>
            <a:r>
              <a:rPr lang="en-US" sz="2200" i="1" spc="-30" dirty="0">
                <a:cs typeface="Trebuchet MS"/>
              </a:rPr>
              <a:t>(xxiv)Tourism</a:t>
            </a:r>
          </a:p>
          <a:p>
            <a:pPr algn="just">
              <a:buNone/>
            </a:pPr>
            <a:r>
              <a:rPr lang="en-US" sz="2000" i="1" spc="-10" dirty="0">
                <a:cs typeface="Trebuchet MS"/>
              </a:rPr>
              <a:t>(xxv)Wellness.</a:t>
            </a:r>
            <a:endParaRPr lang="en-US" sz="2200" i="1" spc="-30" dirty="0">
              <a:cs typeface="Trebuchet MS"/>
            </a:endParaRPr>
          </a:p>
          <a:p>
            <a:pPr algn="just">
              <a:buNone/>
            </a:pPr>
            <a:endParaRPr lang="en-US" sz="2200" i="1" spc="-30" dirty="0">
              <a:cs typeface="Trebuchet MS"/>
            </a:endParaRPr>
          </a:p>
          <a:p>
            <a:pPr algn="just">
              <a:buNone/>
            </a:pPr>
            <a:endParaRPr lang="en-US" sz="2200" i="1" spc="-30" dirty="0">
              <a:cs typeface="Trebuchet MS"/>
            </a:endParaRPr>
          </a:p>
          <a:p>
            <a:pPr algn="just">
              <a:buNone/>
            </a:pPr>
            <a:endParaRPr lang="en-US" sz="2200" i="1" spc="-30" dirty="0">
              <a:cs typeface="Trebuchet MS"/>
            </a:endParaRPr>
          </a:p>
          <a:p>
            <a:pPr algn="just">
              <a:buNone/>
            </a:pPr>
            <a:endParaRPr lang="en-US" sz="2200" i="1" spc="-25" dirty="0">
              <a:cs typeface="Trebuchet MS"/>
            </a:endParaRPr>
          </a:p>
          <a:p>
            <a:pPr algn="just">
              <a:buNone/>
            </a:pPr>
            <a:endParaRPr lang="en-US" sz="2200" i="1" spc="-25" dirty="0">
              <a:cs typeface="Trebuchet MS"/>
            </a:endParaRPr>
          </a:p>
          <a:p>
            <a:pPr algn="just">
              <a:buNone/>
            </a:pPr>
            <a:endParaRPr lang="en-US"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09600"/>
            <a:ext cx="8001000" cy="5547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en-US" sz="3200" b="1" i="1" u="sng" spc="20" dirty="0">
                <a:solidFill>
                  <a:srgbClr val="660066"/>
                </a:solidFill>
                <a:uFill>
                  <a:solidFill>
                    <a:srgbClr val="660066"/>
                  </a:solidFill>
                </a:uFill>
                <a:latin typeface="+mj-lt"/>
                <a:cs typeface="Trebuchet MS"/>
              </a:rPr>
              <a:t>ADVANTAGES</a:t>
            </a:r>
            <a:endParaRPr lang="en-US" sz="2400" dirty="0">
              <a:latin typeface="+mj-lt"/>
              <a:cs typeface="Trebuchet MS"/>
            </a:endParaRPr>
          </a:p>
          <a:p>
            <a:pPr algn="just">
              <a:lnSpc>
                <a:spcPct val="100000"/>
              </a:lnSpc>
              <a:spcBef>
                <a:spcPts val="40"/>
              </a:spcBef>
            </a:pPr>
            <a:endParaRPr lang="en-US" sz="3600" dirty="0">
              <a:latin typeface="+mj-lt"/>
              <a:cs typeface="Trebuchet MS"/>
            </a:endParaRPr>
          </a:p>
          <a:p>
            <a:pPr marL="12700" algn="just">
              <a:lnSpc>
                <a:spcPct val="100000"/>
              </a:lnSpc>
            </a:pPr>
            <a:r>
              <a:rPr lang="en-US" sz="2400" i="1" spc="5" dirty="0">
                <a:latin typeface="+mj-lt"/>
                <a:cs typeface="Trebuchet MS"/>
              </a:rPr>
              <a:t>*More Job Opportunities</a:t>
            </a:r>
          </a:p>
          <a:p>
            <a:pPr marL="12700" algn="just">
              <a:lnSpc>
                <a:spcPct val="100000"/>
              </a:lnSpc>
            </a:pPr>
            <a:endParaRPr lang="en-US" sz="2400" dirty="0">
              <a:latin typeface="+mj-lt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320"/>
              </a:spcBef>
            </a:pPr>
            <a:r>
              <a:rPr lang="en-US" sz="2400" i="1" spc="-10" dirty="0">
                <a:latin typeface="+mj-lt"/>
                <a:cs typeface="Trebuchet MS"/>
              </a:rPr>
              <a:t>*Attract </a:t>
            </a:r>
            <a:r>
              <a:rPr lang="en-US" sz="2400" i="1" spc="30" dirty="0">
                <a:latin typeface="+mj-lt"/>
                <a:cs typeface="Trebuchet MS"/>
              </a:rPr>
              <a:t>More </a:t>
            </a:r>
            <a:r>
              <a:rPr lang="en-US" sz="2400" i="1" spc="10" dirty="0">
                <a:latin typeface="+mj-lt"/>
                <a:cs typeface="Trebuchet MS"/>
              </a:rPr>
              <a:t>Foreign </a:t>
            </a:r>
            <a:r>
              <a:rPr lang="en-US" sz="2400" i="1" spc="-10" dirty="0">
                <a:latin typeface="+mj-lt"/>
                <a:cs typeface="Trebuchet MS"/>
              </a:rPr>
              <a:t>Direct </a:t>
            </a:r>
            <a:r>
              <a:rPr lang="en-US" sz="2400" i="1" spc="15" dirty="0">
                <a:latin typeface="+mj-lt"/>
                <a:cs typeface="Trebuchet MS"/>
              </a:rPr>
              <a:t>Investment</a:t>
            </a:r>
            <a:r>
              <a:rPr lang="en-US" sz="2400" i="1" spc="-80" dirty="0">
                <a:latin typeface="+mj-lt"/>
                <a:cs typeface="Trebuchet MS"/>
              </a:rPr>
              <a:t> </a:t>
            </a:r>
            <a:r>
              <a:rPr lang="en-US" sz="2400" i="1" spc="-25" dirty="0">
                <a:latin typeface="+mj-lt"/>
                <a:cs typeface="Trebuchet MS"/>
              </a:rPr>
              <a:t>(FDI)</a:t>
            </a:r>
            <a:endParaRPr lang="en-US" sz="2400" dirty="0">
              <a:latin typeface="+mj-lt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320"/>
              </a:spcBef>
            </a:pPr>
            <a:endParaRPr lang="en-US" sz="2400" i="1" spc="20" dirty="0">
              <a:latin typeface="+mj-lt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320"/>
              </a:spcBef>
            </a:pPr>
            <a:r>
              <a:rPr lang="en-US" sz="2400" i="1" spc="20" dirty="0">
                <a:latin typeface="+mj-lt"/>
                <a:cs typeface="Trebuchet MS"/>
              </a:rPr>
              <a:t>*Increase </a:t>
            </a:r>
            <a:r>
              <a:rPr lang="en-US" sz="2400" i="1" spc="-30" dirty="0">
                <a:latin typeface="+mj-lt"/>
                <a:cs typeface="Trebuchet MS"/>
              </a:rPr>
              <a:t>in</a:t>
            </a:r>
            <a:r>
              <a:rPr lang="en-US" sz="2400" i="1" spc="-210" dirty="0">
                <a:latin typeface="+mj-lt"/>
                <a:cs typeface="Trebuchet MS"/>
              </a:rPr>
              <a:t> </a:t>
            </a:r>
            <a:r>
              <a:rPr lang="en-US" sz="2400" i="1" spc="70" dirty="0">
                <a:latin typeface="+mj-lt"/>
                <a:cs typeface="Trebuchet MS"/>
              </a:rPr>
              <a:t>GDP</a:t>
            </a:r>
            <a:endParaRPr lang="en-US" sz="2400" dirty="0">
              <a:latin typeface="+mj-lt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315"/>
              </a:spcBef>
            </a:pPr>
            <a:endParaRPr lang="en-US" sz="2400" i="1" spc="20" dirty="0">
              <a:latin typeface="+mj-lt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315"/>
              </a:spcBef>
            </a:pPr>
            <a:r>
              <a:rPr lang="en-US" sz="2400" i="1" spc="20" dirty="0">
                <a:latin typeface="+mj-lt"/>
                <a:cs typeface="Trebuchet MS"/>
              </a:rPr>
              <a:t>*Ease </a:t>
            </a:r>
            <a:r>
              <a:rPr lang="en-US" sz="2400" i="1" spc="-45" dirty="0">
                <a:latin typeface="+mj-lt"/>
                <a:cs typeface="Trebuchet MS"/>
              </a:rPr>
              <a:t>of </a:t>
            </a:r>
            <a:r>
              <a:rPr lang="en-US" sz="2400" i="1" spc="-20" dirty="0">
                <a:latin typeface="+mj-lt"/>
                <a:cs typeface="Trebuchet MS"/>
              </a:rPr>
              <a:t>doing</a:t>
            </a:r>
            <a:r>
              <a:rPr lang="en-US" sz="2400" i="1" spc="-65" dirty="0">
                <a:latin typeface="+mj-lt"/>
                <a:cs typeface="Trebuchet MS"/>
              </a:rPr>
              <a:t> </a:t>
            </a:r>
            <a:r>
              <a:rPr lang="en-US" sz="2400" i="1" spc="15" dirty="0">
                <a:latin typeface="+mj-lt"/>
                <a:cs typeface="Trebuchet MS"/>
              </a:rPr>
              <a:t>business</a:t>
            </a:r>
            <a:endParaRPr lang="en-US" sz="2400" dirty="0">
              <a:latin typeface="+mj-lt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320"/>
              </a:spcBef>
            </a:pPr>
            <a:endParaRPr lang="en-US" sz="2400" i="1" spc="-10" dirty="0">
              <a:latin typeface="+mj-lt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320"/>
              </a:spcBef>
            </a:pPr>
            <a:r>
              <a:rPr lang="en-US" sz="2400" i="1" spc="-10" dirty="0">
                <a:latin typeface="+mj-lt"/>
                <a:cs typeface="Trebuchet MS"/>
              </a:rPr>
              <a:t>*</a:t>
            </a:r>
            <a:r>
              <a:rPr lang="en-US" sz="2400" i="1" spc="-10" dirty="0" err="1">
                <a:latin typeface="+mj-lt"/>
                <a:cs typeface="Trebuchet MS"/>
              </a:rPr>
              <a:t>BetterTechnology</a:t>
            </a:r>
            <a:endParaRPr lang="en-US" sz="2400" dirty="0">
              <a:latin typeface="+mj-lt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315"/>
              </a:spcBef>
            </a:pPr>
            <a:endParaRPr lang="en-US" sz="2400" i="1" spc="-5" dirty="0">
              <a:latin typeface="+mj-lt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315"/>
              </a:spcBef>
            </a:pPr>
            <a:r>
              <a:rPr lang="en-US" sz="2400" i="1" spc="-5" dirty="0">
                <a:latin typeface="+mj-lt"/>
                <a:cs typeface="Trebuchet MS"/>
              </a:rPr>
              <a:t>*Development </a:t>
            </a:r>
            <a:r>
              <a:rPr lang="en-US" sz="2400" i="1" spc="-15" dirty="0">
                <a:latin typeface="+mj-lt"/>
                <a:cs typeface="Trebuchet MS"/>
              </a:rPr>
              <a:t>of </a:t>
            </a:r>
            <a:r>
              <a:rPr lang="en-US" sz="2400" i="1" spc="5" dirty="0">
                <a:latin typeface="+mj-lt"/>
                <a:cs typeface="Trebuchet MS"/>
              </a:rPr>
              <a:t>backward</a:t>
            </a:r>
            <a:r>
              <a:rPr lang="en-US" sz="2400" i="1" spc="-195" dirty="0">
                <a:latin typeface="+mj-lt"/>
                <a:cs typeface="Trebuchet MS"/>
              </a:rPr>
              <a:t> </a:t>
            </a:r>
            <a:r>
              <a:rPr lang="en-US" sz="2400" i="1" spc="10" dirty="0">
                <a:latin typeface="+mj-lt"/>
                <a:cs typeface="Trebuchet MS"/>
              </a:rPr>
              <a:t>areas</a:t>
            </a:r>
            <a:endParaRPr lang="en-US" sz="2400" dirty="0">
              <a:latin typeface="+mj-lt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798</Words>
  <Application>Microsoft Office PowerPoint</Application>
  <PresentationFormat>On-screen Show (4:3)</PresentationFormat>
  <Paragraphs>119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SECTORS COVERED IN PROGRAM   25 sectors have been identified under Make in India initiative viz.,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Unknown User</cp:lastModifiedBy>
  <cp:revision>26</cp:revision>
  <dcterms:created xsi:type="dcterms:W3CDTF">2020-04-04T08:09:34Z</dcterms:created>
  <dcterms:modified xsi:type="dcterms:W3CDTF">2020-04-16T07:04:08Z</dcterms:modified>
</cp:coreProperties>
</file>