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tableStyles" Target="tableStyle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49" name=""/>
        <p:cNvGrpSpPr/>
        <p:nvPr/>
      </p:nvGrpSpPr>
      <p:grpSpPr>
        <a:xfrm>
          <a:off x="0" y="0"/>
          <a:ext cx="0" cy="0"/>
          <a:chOff x="0" y="0"/>
          <a:chExt cx="0" cy="0"/>
        </a:xfrm>
      </p:grpSpPr>
      <p:sp>
        <p:nvSpPr>
          <p:cNvPr id="1048680"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81"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82"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83"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84"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85"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24" name=""/>
        <p:cNvGrpSpPr/>
        <p:nvPr/>
      </p:nvGrpSpPr>
      <p:grpSpPr>
        <a:xfrm>
          <a:off x="0" y="0"/>
          <a:ext cx="0" cy="0"/>
          <a:chOff x="0" y="0"/>
          <a:chExt cx="0" cy="0"/>
        </a:xfrm>
      </p:grpSpPr>
      <p:sp>
        <p:nvSpPr>
          <p:cNvPr id="1048583" name="Rectangle 11"/>
          <p:cNvSpPr/>
          <p:nvPr/>
        </p:nvSpPr>
        <p:spPr>
          <a:xfrm>
            <a:off x="0" y="0"/>
            <a:ext cx="9144000" cy="6858000"/>
          </a:xfrm>
          <a:prstGeom prst="rect"/>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useBgFill="1">
        <p:nvSpPr>
          <p:cNvPr id="1048584"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p>
            <a:pPr algn="ctr" eaLnBrk="1" hangingPunct="1" latinLnBrk="0"/>
            <a:endParaRPr kumimoji="0" lang="en-US"/>
          </a:p>
        </p:txBody>
      </p:sp>
      <p:sp>
        <p:nvSpPr>
          <p:cNvPr id="1048585" name="Subtitle 8"/>
          <p:cNvSpPr>
            <a:spLocks noGrp="1"/>
          </p:cNvSpPr>
          <p:nvPr>
            <p:ph type="subTitle" idx="1"/>
          </p:nvPr>
        </p:nvSpPr>
        <p:spPr>
          <a:xfrm>
            <a:off x="1295400" y="3200400"/>
            <a:ext cx="6400800" cy="1600200"/>
          </a:xfrm>
        </p:spPr>
        <p:txBody>
          <a:bodyPr/>
          <a:lstStyle>
            <a:lvl1pPr algn="ctr" indent="0" marL="0">
              <a:buNone/>
              <a:defRPr sz="2600">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586" name="Date Placeholder 27"/>
          <p:cNvSpPr>
            <a:spLocks noGrp="1"/>
          </p:cNvSpPr>
          <p:nvPr>
            <p:ph type="dt" sz="half" idx="10"/>
          </p:nvPr>
        </p:nvSpPr>
        <p:spPr/>
        <p:txBody>
          <a:bodyPr/>
          <a:p>
            <a:fld id="{F6EB5503-7432-48CF-B3E3-6346F242D85D}" type="datetimeFigureOut">
              <a:rPr lang="en-US" smtClean="0"/>
              <a:t>4/3/2020</a:t>
            </a:fld>
            <a:endParaRPr lang="en-US"/>
          </a:p>
        </p:txBody>
      </p:sp>
      <p:sp>
        <p:nvSpPr>
          <p:cNvPr id="1048587" name="Footer Placeholder 16"/>
          <p:cNvSpPr>
            <a:spLocks noGrp="1"/>
          </p:cNvSpPr>
          <p:nvPr>
            <p:ph type="ftr" sz="quarter" idx="11"/>
          </p:nvPr>
        </p:nvSpPr>
        <p:spPr/>
        <p:txBody>
          <a:bodyPr/>
          <a:p>
            <a:endParaRPr lang="en-US"/>
          </a:p>
        </p:txBody>
      </p:sp>
      <p:sp>
        <p:nvSpPr>
          <p:cNvPr id="1048588" name="Slide Number Placeholder 28"/>
          <p:cNvSpPr>
            <a:spLocks noGrp="1"/>
          </p:cNvSpPr>
          <p:nvPr>
            <p:ph type="sldNum" sz="quarter" idx="12"/>
          </p:nvPr>
        </p:nvSpPr>
        <p:spPr/>
        <p:txBody>
          <a:bodyPr bIns="0" lIns="0" rIns="0" tIns="0">
            <a:noAutofit/>
          </a:bodyPr>
          <a:lstStyle>
            <a:lvl1pPr>
              <a:defRPr sz="1400">
                <a:solidFill>
                  <a:srgbClr val="FFFFFF"/>
                </a:solidFill>
              </a:defRPr>
            </a:lvl1pPr>
          </a:lstStyle>
          <a:p>
            <a:fld id="{DA9BF74C-7FB2-4D19-95F9-B67F8D3A778D}" type="slidenum">
              <a:rPr lang="en-US" smtClean="0"/>
              <a:t>‹#›</a:t>
            </a:fld>
            <a:endParaRPr lang="en-US"/>
          </a:p>
        </p:txBody>
      </p:sp>
      <p:sp>
        <p:nvSpPr>
          <p:cNvPr id="1048589" name="Rectangle 6"/>
          <p:cNvSpPr/>
          <p:nvPr/>
        </p:nvSpPr>
        <p:spPr>
          <a:xfrm>
            <a:off x="62931" y="1449303"/>
            <a:ext cx="9021537" cy="1527349"/>
          </a:xfrm>
          <a:prstGeom prst="rect"/>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90" name="Rectangle 9"/>
          <p:cNvSpPr/>
          <p:nvPr/>
        </p:nvSpPr>
        <p:spPr>
          <a:xfrm>
            <a:off x="62931" y="1396720"/>
            <a:ext cx="9021537" cy="120580"/>
          </a:xfrm>
          <a:prstGeom prst="rect"/>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91" name="Rectangle 10"/>
          <p:cNvSpPr/>
          <p:nvPr/>
        </p:nvSpPr>
        <p:spPr>
          <a:xfrm>
            <a:off x="62931" y="2976649"/>
            <a:ext cx="9021537" cy="110532"/>
          </a:xfrm>
          <a:prstGeom prst="rect"/>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92" name="Title 7"/>
          <p:cNvSpPr>
            <a:spLocks noGrp="1"/>
          </p:cNvSpPr>
          <p:nvPr>
            <p:ph type="ctrTitle"/>
          </p:nvPr>
        </p:nvSpPr>
        <p:spPr>
          <a:xfrm>
            <a:off x="457200" y="1505930"/>
            <a:ext cx="8229600" cy="1470025"/>
          </a:xfrm>
        </p:spPr>
        <p:txBody>
          <a:bodyPr anchor="ctr"/>
          <a:lstStyle>
            <a:lvl1pPr algn="ctr">
              <a:defRPr dirty="0" lang="en-US">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7" name=""/>
        <p:cNvGrpSpPr/>
        <p:nvPr/>
      </p:nvGrpSpPr>
      <p:grpSpPr>
        <a:xfrm>
          <a:off x="0" y="0"/>
          <a:ext cx="0" cy="0"/>
          <a:chOff x="0" y="0"/>
          <a:chExt cx="0" cy="0"/>
        </a:xfrm>
      </p:grpSpPr>
      <p:sp>
        <p:nvSpPr>
          <p:cNvPr id="1048667" name="Title 1"/>
          <p:cNvSpPr>
            <a:spLocks noGrp="1"/>
          </p:cNvSpPr>
          <p:nvPr>
            <p:ph type="title"/>
          </p:nvPr>
        </p:nvSpPr>
        <p:spPr/>
        <p:txBody>
          <a:bodyPr/>
          <a:p>
            <a:r>
              <a:rPr kumimoji="0" lang="en-US" smtClean="0"/>
              <a:t>Click to edit Master title style</a:t>
            </a:r>
            <a:endParaRPr kumimoji="0" lang="en-US"/>
          </a:p>
        </p:txBody>
      </p:sp>
      <p:sp>
        <p:nvSpPr>
          <p:cNvPr id="1048668"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9" name="Date Placeholder 3"/>
          <p:cNvSpPr>
            <a:spLocks noGrp="1"/>
          </p:cNvSpPr>
          <p:nvPr>
            <p:ph type="dt" sz="half" idx="10"/>
          </p:nvPr>
        </p:nvSpPr>
        <p:spPr/>
        <p:txBody>
          <a:bodyPr/>
          <a:p>
            <a:fld id="{F6EB5503-7432-48CF-B3E3-6346F242D85D}" type="datetimeFigureOut">
              <a:rPr lang="en-US" smtClean="0"/>
              <a:t>4/3/2020</a:t>
            </a:fld>
            <a:endParaRPr lang="en-US"/>
          </a:p>
        </p:txBody>
      </p:sp>
      <p:sp>
        <p:nvSpPr>
          <p:cNvPr id="1048670" name="Footer Placeholder 4"/>
          <p:cNvSpPr>
            <a:spLocks noGrp="1"/>
          </p:cNvSpPr>
          <p:nvPr>
            <p:ph type="ftr" sz="quarter" idx="11"/>
          </p:nvPr>
        </p:nvSpPr>
        <p:spPr/>
        <p:txBody>
          <a:bodyPr/>
          <a:p>
            <a:endParaRPr lang="en-US"/>
          </a:p>
        </p:txBody>
      </p:sp>
      <p:sp>
        <p:nvSpPr>
          <p:cNvPr id="1048671" name="Slide Number Placeholder 5"/>
          <p:cNvSpPr>
            <a:spLocks noGrp="1"/>
          </p:cNvSpPr>
          <p:nvPr>
            <p:ph type="sldNum" sz="quarter" idx="12"/>
          </p:nvPr>
        </p:nvSpPr>
        <p:spPr/>
        <p:txBody>
          <a:bodyPr/>
          <a:p>
            <a:fld id="{DA9BF74C-7FB2-4D19-95F9-B67F8D3A77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3" name=""/>
        <p:cNvGrpSpPr/>
        <p:nvPr/>
      </p:nvGrpSpPr>
      <p:grpSpPr>
        <a:xfrm>
          <a:off x="0" y="0"/>
          <a:ext cx="0" cy="0"/>
          <a:chOff x="0" y="0"/>
          <a:chExt cx="0" cy="0"/>
        </a:xfrm>
      </p:grpSpPr>
      <p:sp>
        <p:nvSpPr>
          <p:cNvPr id="1048640" name="Vertical Title 1"/>
          <p:cNvSpPr>
            <a:spLocks noGrp="1"/>
          </p:cNvSpPr>
          <p:nvPr>
            <p:ph type="title" orient="vert"/>
          </p:nvPr>
        </p:nvSpPr>
        <p:spPr>
          <a:xfrm>
            <a:off x="6629400" y="274641"/>
            <a:ext cx="2011680" cy="5851525"/>
          </a:xfrm>
        </p:spPr>
        <p:txBody>
          <a:bodyPr vert="eaVert"/>
          <a:p>
            <a:r>
              <a:rPr kumimoji="0" lang="en-US" smtClean="0"/>
              <a:t>Click to edit Master title style</a:t>
            </a:r>
            <a:endParaRPr kumimoji="0" lang="en-US"/>
          </a:p>
        </p:txBody>
      </p:sp>
      <p:sp>
        <p:nvSpPr>
          <p:cNvPr id="1048641" name="Vertical Text Placeholder 2"/>
          <p:cNvSpPr>
            <a:spLocks noGrp="1"/>
          </p:cNvSpPr>
          <p:nvPr>
            <p:ph type="body" orient="vert" idx="1"/>
          </p:nvPr>
        </p:nvSpPr>
        <p:spPr>
          <a:xfrm>
            <a:off x="914400" y="274640"/>
            <a:ext cx="5562600" cy="5851525"/>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42" name="Date Placeholder 3"/>
          <p:cNvSpPr>
            <a:spLocks noGrp="1"/>
          </p:cNvSpPr>
          <p:nvPr>
            <p:ph type="dt" sz="half" idx="10"/>
          </p:nvPr>
        </p:nvSpPr>
        <p:spPr/>
        <p:txBody>
          <a:bodyPr/>
          <a:p>
            <a:fld id="{F6EB5503-7432-48CF-B3E3-6346F242D85D}" type="datetimeFigureOut">
              <a:rPr lang="en-US" smtClean="0"/>
              <a:t>4/3/2020</a:t>
            </a:fld>
            <a:endParaRPr lang="en-US"/>
          </a:p>
        </p:txBody>
      </p:sp>
      <p:sp>
        <p:nvSpPr>
          <p:cNvPr id="1048643" name="Footer Placeholder 4"/>
          <p:cNvSpPr>
            <a:spLocks noGrp="1"/>
          </p:cNvSpPr>
          <p:nvPr>
            <p:ph type="ftr" sz="quarter" idx="11"/>
          </p:nvPr>
        </p:nvSpPr>
        <p:spPr/>
        <p:txBody>
          <a:bodyPr/>
          <a:p>
            <a:endParaRPr lang="en-US"/>
          </a:p>
        </p:txBody>
      </p:sp>
      <p:sp>
        <p:nvSpPr>
          <p:cNvPr id="1048644" name="Slide Number Placeholder 5"/>
          <p:cNvSpPr>
            <a:spLocks noGrp="1"/>
          </p:cNvSpPr>
          <p:nvPr>
            <p:ph type="sldNum" sz="quarter" idx="12"/>
          </p:nvPr>
        </p:nvSpPr>
        <p:spPr/>
        <p:txBody>
          <a:bodyPr/>
          <a:p>
            <a:fld id="{DA9BF74C-7FB2-4D19-95F9-B67F8D3A77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8" name=""/>
        <p:cNvGrpSpPr/>
        <p:nvPr/>
      </p:nvGrpSpPr>
      <p:grpSpPr>
        <a:xfrm>
          <a:off x="0" y="0"/>
          <a:ext cx="0" cy="0"/>
          <a:chOff x="0" y="0"/>
          <a:chExt cx="0" cy="0"/>
        </a:xfrm>
      </p:grpSpPr>
      <p:sp>
        <p:nvSpPr>
          <p:cNvPr id="1048595" name="Title 1"/>
          <p:cNvSpPr>
            <a:spLocks noGrp="1"/>
          </p:cNvSpPr>
          <p:nvPr>
            <p:ph type="title"/>
          </p:nvPr>
        </p:nvSpPr>
        <p:spPr/>
        <p:txBody>
          <a:bodyPr/>
          <a:p>
            <a:r>
              <a:rPr kumimoji="0" lang="en-US" smtClean="0"/>
              <a:t>Click to edit Master title style</a:t>
            </a:r>
            <a:endParaRPr kumimoji="0" lang="en-US"/>
          </a:p>
        </p:txBody>
      </p:sp>
      <p:sp>
        <p:nvSpPr>
          <p:cNvPr id="1048596" name="Date Placeholder 3"/>
          <p:cNvSpPr>
            <a:spLocks noGrp="1"/>
          </p:cNvSpPr>
          <p:nvPr>
            <p:ph type="dt" sz="half" idx="10"/>
          </p:nvPr>
        </p:nvSpPr>
        <p:spPr/>
        <p:txBody>
          <a:bodyPr/>
          <a:p>
            <a:fld id="{F6EB5503-7432-48CF-B3E3-6346F242D85D}" type="datetimeFigureOut">
              <a:rPr lang="en-US" smtClean="0"/>
              <a:t>4/3/2020</a:t>
            </a:fld>
            <a:endParaRPr lang="en-US"/>
          </a:p>
        </p:txBody>
      </p:sp>
      <p:sp>
        <p:nvSpPr>
          <p:cNvPr id="1048597" name="Footer Placeholder 4"/>
          <p:cNvSpPr>
            <a:spLocks noGrp="1"/>
          </p:cNvSpPr>
          <p:nvPr>
            <p:ph type="ftr" sz="quarter" idx="11"/>
          </p:nvPr>
        </p:nvSpPr>
        <p:spPr/>
        <p:txBody>
          <a:bodyPr/>
          <a:p>
            <a:endParaRPr lang="en-US"/>
          </a:p>
        </p:txBody>
      </p:sp>
      <p:sp>
        <p:nvSpPr>
          <p:cNvPr id="1048598" name="Slide Number Placeholder 5"/>
          <p:cNvSpPr>
            <a:spLocks noGrp="1"/>
          </p:cNvSpPr>
          <p:nvPr>
            <p:ph type="sldNum" sz="quarter" idx="12"/>
          </p:nvPr>
        </p:nvSpPr>
        <p:spPr/>
        <p:txBody>
          <a:bodyPr/>
          <a:p>
            <a:fld id="{DA9BF74C-7FB2-4D19-95F9-B67F8D3A778D}" type="slidenum">
              <a:rPr lang="en-US" smtClean="0"/>
              <a:t>‹#›</a:t>
            </a:fld>
            <a:endParaRPr lang="en-US"/>
          </a:p>
        </p:txBody>
      </p:sp>
      <p:sp>
        <p:nvSpPr>
          <p:cNvPr id="1048599" name="Content Placeholder 7"/>
          <p:cNvSpPr>
            <a:spLocks noGrp="1"/>
          </p:cNvSpPr>
          <p:nvPr>
            <p:ph sz="quarter" idx="1"/>
          </p:nvPr>
        </p:nvSpPr>
        <p:spPr>
          <a:xfrm>
            <a:off x="914400" y="1447800"/>
            <a:ext cx="7772400" cy="45720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spTree>
      <p:nvGrpSpPr>
        <p:cNvPr id="46" name=""/>
        <p:cNvGrpSpPr/>
        <p:nvPr/>
      </p:nvGrpSpPr>
      <p:grpSpPr>
        <a:xfrm>
          <a:off x="0" y="0"/>
          <a:ext cx="0" cy="0"/>
          <a:chOff x="0" y="0"/>
          <a:chExt cx="0" cy="0"/>
        </a:xfrm>
      </p:grpSpPr>
      <p:sp>
        <p:nvSpPr>
          <p:cNvPr id="1048657" name="Rectangle 10"/>
          <p:cNvSpPr/>
          <p:nvPr/>
        </p:nvSpPr>
        <p:spPr>
          <a:xfrm>
            <a:off x="0" y="0"/>
            <a:ext cx="9144000" cy="6858000"/>
          </a:xfrm>
          <a:prstGeom prst="rect"/>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useBgFill="1">
        <p:nvSpPr>
          <p:cNvPr id="1048658"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p>
            <a:pPr algn="ctr" eaLnBrk="1" hangingPunct="1" latinLnBrk="0"/>
            <a:endParaRPr kumimoji="0" lang="en-US"/>
          </a:p>
        </p:txBody>
      </p:sp>
      <p:sp>
        <p:nvSpPr>
          <p:cNvPr id="1048659" name="Title 1"/>
          <p:cNvSpPr>
            <a:spLocks noGrp="1"/>
          </p:cNvSpPr>
          <p:nvPr>
            <p:ph type="title"/>
          </p:nvPr>
        </p:nvSpPr>
        <p:spPr>
          <a:xfrm>
            <a:off x="722313" y="952500"/>
            <a:ext cx="7772400" cy="1362075"/>
          </a:xfrm>
        </p:spPr>
        <p:txBody>
          <a:bodyPr anchor="b" anchorCtr="0"/>
          <a:lstStyle>
            <a:lvl1pPr algn="l">
              <a:buNone/>
              <a:defRPr b="0" cap="none" sz="4000"/>
            </a:lvl1pPr>
          </a:lstStyle>
          <a:p>
            <a:r>
              <a:rPr kumimoji="0" lang="en-US" smtClean="0"/>
              <a:t>Click to edit Master title style</a:t>
            </a:r>
            <a:endParaRPr kumimoji="0" lang="en-US"/>
          </a:p>
        </p:txBody>
      </p:sp>
      <p:sp>
        <p:nvSpPr>
          <p:cNvPr id="1048660" name="Text Placeholder 2"/>
          <p:cNvSpPr>
            <a:spLocks noGrp="1"/>
          </p:cNvSpPr>
          <p:nvPr>
            <p:ph type="body" idx="1"/>
          </p:nvPr>
        </p:nvSpPr>
        <p:spPr>
          <a:xfrm>
            <a:off x="722313" y="2547938"/>
            <a:ext cx="7772400" cy="1338262"/>
          </a:xfrm>
        </p:spPr>
        <p:txBody>
          <a:bodyPr anchor="t" anchorCtr="0"/>
          <a:lstStyle>
            <a:lvl1pPr indent="0" marL="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661" name="Date Placeholder 3"/>
          <p:cNvSpPr>
            <a:spLocks noGrp="1"/>
          </p:cNvSpPr>
          <p:nvPr>
            <p:ph type="dt" sz="half" idx="10"/>
          </p:nvPr>
        </p:nvSpPr>
        <p:spPr/>
        <p:txBody>
          <a:bodyPr/>
          <a:p>
            <a:fld id="{F6EB5503-7432-48CF-B3E3-6346F242D85D}" type="datetimeFigureOut">
              <a:rPr lang="en-US" smtClean="0"/>
              <a:t>4/3/2020</a:t>
            </a:fld>
            <a:endParaRPr lang="en-US"/>
          </a:p>
        </p:txBody>
      </p:sp>
      <p:sp>
        <p:nvSpPr>
          <p:cNvPr id="1048662" name="Footer Placeholder 4"/>
          <p:cNvSpPr>
            <a:spLocks noGrp="1"/>
          </p:cNvSpPr>
          <p:nvPr>
            <p:ph type="ftr" sz="quarter" idx="11"/>
          </p:nvPr>
        </p:nvSpPr>
        <p:spPr>
          <a:xfrm>
            <a:off x="800100" y="6172200"/>
            <a:ext cx="4000500" cy="457200"/>
          </a:xfrm>
        </p:spPr>
        <p:txBody>
          <a:bodyPr/>
          <a:p>
            <a:endParaRPr lang="en-US"/>
          </a:p>
        </p:txBody>
      </p:sp>
      <p:sp>
        <p:nvSpPr>
          <p:cNvPr id="1048663" name="Rectangle 6"/>
          <p:cNvSpPr/>
          <p:nvPr/>
        </p:nvSpPr>
        <p:spPr>
          <a:xfrm flipV="1">
            <a:off x="69412" y="2376830"/>
            <a:ext cx="9013515" cy="91440"/>
          </a:xfrm>
          <a:prstGeom prst="rect"/>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64" name="Rectangle 7"/>
          <p:cNvSpPr/>
          <p:nvPr/>
        </p:nvSpPr>
        <p:spPr>
          <a:xfrm>
            <a:off x="69146" y="2341475"/>
            <a:ext cx="9013781" cy="45719"/>
          </a:xfrm>
          <a:prstGeom prst="rect"/>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65" name="Rectangle 8"/>
          <p:cNvSpPr/>
          <p:nvPr/>
        </p:nvSpPr>
        <p:spPr>
          <a:xfrm>
            <a:off x="68306" y="2468880"/>
            <a:ext cx="9014621" cy="45720"/>
          </a:xfrm>
          <a:prstGeom prst="rect"/>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66" name="Slide Number Placeholder 5"/>
          <p:cNvSpPr>
            <a:spLocks noGrp="1"/>
          </p:cNvSpPr>
          <p:nvPr>
            <p:ph type="sldNum" sz="quarter" idx="12"/>
          </p:nvPr>
        </p:nvSpPr>
        <p:spPr>
          <a:xfrm>
            <a:off x="146304" y="6208776"/>
            <a:ext cx="457200" cy="457200"/>
          </a:xfrm>
        </p:spPr>
        <p:txBody>
          <a:bodyPr/>
          <a:p>
            <a:fld id="{DA9BF74C-7FB2-4D19-95F9-B67F8D3A778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0" name=""/>
        <p:cNvGrpSpPr/>
        <p:nvPr/>
      </p:nvGrpSpPr>
      <p:grpSpPr>
        <a:xfrm>
          <a:off x="0" y="0"/>
          <a:ext cx="0" cy="0"/>
          <a:chOff x="0" y="0"/>
          <a:chExt cx="0" cy="0"/>
        </a:xfrm>
      </p:grpSpPr>
      <p:sp>
        <p:nvSpPr>
          <p:cNvPr id="1048622" name="Title 1"/>
          <p:cNvSpPr>
            <a:spLocks noGrp="1"/>
          </p:cNvSpPr>
          <p:nvPr>
            <p:ph type="title"/>
          </p:nvPr>
        </p:nvSpPr>
        <p:spPr/>
        <p:txBody>
          <a:bodyPr/>
          <a:p>
            <a:r>
              <a:rPr kumimoji="0" lang="en-US" smtClean="0"/>
              <a:t>Click to edit Master title style</a:t>
            </a:r>
            <a:endParaRPr kumimoji="0" lang="en-US"/>
          </a:p>
        </p:txBody>
      </p:sp>
      <p:sp>
        <p:nvSpPr>
          <p:cNvPr id="1048623" name="Date Placeholder 4"/>
          <p:cNvSpPr>
            <a:spLocks noGrp="1"/>
          </p:cNvSpPr>
          <p:nvPr>
            <p:ph type="dt" sz="half" idx="10"/>
          </p:nvPr>
        </p:nvSpPr>
        <p:spPr/>
        <p:txBody>
          <a:bodyPr/>
          <a:p>
            <a:fld id="{F6EB5503-7432-48CF-B3E3-6346F242D85D}" type="datetimeFigureOut">
              <a:rPr lang="en-US" smtClean="0"/>
              <a:t>4/3/2020</a:t>
            </a:fld>
            <a:endParaRPr lang="en-US"/>
          </a:p>
        </p:txBody>
      </p:sp>
      <p:sp>
        <p:nvSpPr>
          <p:cNvPr id="1048624" name="Footer Placeholder 5"/>
          <p:cNvSpPr>
            <a:spLocks noGrp="1"/>
          </p:cNvSpPr>
          <p:nvPr>
            <p:ph type="ftr" sz="quarter" idx="11"/>
          </p:nvPr>
        </p:nvSpPr>
        <p:spPr/>
        <p:txBody>
          <a:bodyPr/>
          <a:p>
            <a:endParaRPr lang="en-US"/>
          </a:p>
        </p:txBody>
      </p:sp>
      <p:sp>
        <p:nvSpPr>
          <p:cNvPr id="1048625" name="Slide Number Placeholder 6"/>
          <p:cNvSpPr>
            <a:spLocks noGrp="1"/>
          </p:cNvSpPr>
          <p:nvPr>
            <p:ph type="sldNum" sz="quarter" idx="12"/>
          </p:nvPr>
        </p:nvSpPr>
        <p:spPr/>
        <p:txBody>
          <a:bodyPr/>
          <a:p>
            <a:fld id="{DA9BF74C-7FB2-4D19-95F9-B67F8D3A778D}" type="slidenum">
              <a:rPr lang="en-US" smtClean="0"/>
              <a:t>‹#›</a:t>
            </a:fld>
            <a:endParaRPr lang="en-US"/>
          </a:p>
        </p:txBody>
      </p:sp>
      <p:sp>
        <p:nvSpPr>
          <p:cNvPr id="1048626" name="Content Placeholder 8"/>
          <p:cNvSpPr>
            <a:spLocks noGrp="1"/>
          </p:cNvSpPr>
          <p:nvPr>
            <p:ph sz="quarter" idx="1"/>
          </p:nvPr>
        </p:nvSpPr>
        <p:spPr>
          <a:xfrm>
            <a:off x="914400" y="1447800"/>
            <a:ext cx="3749040" cy="45720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7" name="Content Placeholder 10"/>
          <p:cNvSpPr>
            <a:spLocks noGrp="1"/>
          </p:cNvSpPr>
          <p:nvPr>
            <p:ph sz="quarter" idx="2"/>
          </p:nvPr>
        </p:nvSpPr>
        <p:spPr>
          <a:xfrm>
            <a:off x="4933950" y="1447800"/>
            <a:ext cx="3749040" cy="45720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1" name=""/>
        <p:cNvGrpSpPr/>
        <p:nvPr/>
      </p:nvGrpSpPr>
      <p:grpSpPr>
        <a:xfrm>
          <a:off x="0" y="0"/>
          <a:ext cx="0" cy="0"/>
          <a:chOff x="0" y="0"/>
          <a:chExt cx="0" cy="0"/>
        </a:xfrm>
      </p:grpSpPr>
      <p:sp>
        <p:nvSpPr>
          <p:cNvPr id="1048628" name="Title 1"/>
          <p:cNvSpPr>
            <a:spLocks noGrp="1"/>
          </p:cNvSpPr>
          <p:nvPr>
            <p:ph type="title"/>
          </p:nvPr>
        </p:nvSpPr>
        <p:spPr>
          <a:xfrm>
            <a:off x="914400" y="273050"/>
            <a:ext cx="7772400" cy="1143000"/>
          </a:xfrm>
        </p:spPr>
        <p:txBody>
          <a:bodyPr anchor="b" anchorCtr="0"/>
          <a:p>
            <a:r>
              <a:rPr kumimoji="0" lang="en-US" smtClean="0"/>
              <a:t>Click to edit Master title style</a:t>
            </a:r>
            <a:endParaRPr kumimoji="0" lang="en-US"/>
          </a:p>
        </p:txBody>
      </p:sp>
      <p:sp>
        <p:nvSpPr>
          <p:cNvPr id="1048629" name="Text Placeholder 2"/>
          <p:cNvSpPr>
            <a:spLocks noGrp="1"/>
          </p:cNvSpPr>
          <p:nvPr>
            <p:ph type="body" idx="1"/>
          </p:nvPr>
        </p:nvSpPr>
        <p:spPr>
          <a:xfrm>
            <a:off x="914400" y="1447800"/>
            <a:ext cx="3733800" cy="762000"/>
          </a:xfrm>
          <a:noFill/>
          <a:ln w="12700" cap="sq" cmpd="sng" algn="ctr">
            <a:noFill/>
            <a:prstDash val="solid"/>
          </a:ln>
        </p:spPr>
        <p:txBody>
          <a:bodyPr anchor="b" anchorCtr="0" lIns="91440">
            <a:noAutofit/>
          </a:bodyPr>
          <a:lstStyle>
            <a:lvl1pPr indent="0" marL="0">
              <a:buNone/>
              <a:defRPr b="1" sz="2400">
                <a:solidFill>
                  <a:schemeClr val="accent1"/>
                </a:solidFill>
                <a:latin typeface="+mj-lt"/>
                <a:ea typeface="+mj-ea"/>
                <a:cs typeface="+mj-cs"/>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30" name="Text Placeholder 3"/>
          <p:cNvSpPr>
            <a:spLocks noGrp="1"/>
          </p:cNvSpPr>
          <p:nvPr>
            <p:ph type="body" sz="half" idx="3"/>
          </p:nvPr>
        </p:nvSpPr>
        <p:spPr>
          <a:xfrm>
            <a:off x="4953000" y="1447800"/>
            <a:ext cx="3733800" cy="762000"/>
          </a:xfrm>
          <a:noFill/>
          <a:ln w="12700" cap="sq" cmpd="sng" algn="ctr">
            <a:noFill/>
            <a:prstDash val="solid"/>
          </a:ln>
        </p:spPr>
        <p:txBody>
          <a:bodyPr anchor="b" anchorCtr="0" lIns="91440">
            <a:noAutofit/>
          </a:bodyPr>
          <a:lstStyle>
            <a:lvl1pPr indent="0" marL="0">
              <a:buNone/>
              <a:defRPr b="1" sz="2400">
                <a:solidFill>
                  <a:schemeClr val="accent1"/>
                </a:solidFill>
                <a:latin typeface="+mj-lt"/>
                <a:ea typeface="+mj-ea"/>
                <a:cs typeface="+mj-cs"/>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31" name="Date Placeholder 6"/>
          <p:cNvSpPr>
            <a:spLocks noGrp="1"/>
          </p:cNvSpPr>
          <p:nvPr>
            <p:ph type="dt" sz="half" idx="10"/>
          </p:nvPr>
        </p:nvSpPr>
        <p:spPr/>
        <p:txBody>
          <a:bodyPr/>
          <a:p>
            <a:fld id="{F6EB5503-7432-48CF-B3E3-6346F242D85D}" type="datetimeFigureOut">
              <a:rPr lang="en-US" smtClean="0"/>
              <a:t>4/3/2020</a:t>
            </a:fld>
            <a:endParaRPr lang="en-US"/>
          </a:p>
        </p:txBody>
      </p:sp>
      <p:sp>
        <p:nvSpPr>
          <p:cNvPr id="1048632" name="Footer Placeholder 7"/>
          <p:cNvSpPr>
            <a:spLocks noGrp="1"/>
          </p:cNvSpPr>
          <p:nvPr>
            <p:ph type="ftr" sz="quarter" idx="11"/>
          </p:nvPr>
        </p:nvSpPr>
        <p:spPr/>
        <p:txBody>
          <a:bodyPr/>
          <a:p>
            <a:endParaRPr lang="en-US"/>
          </a:p>
        </p:txBody>
      </p:sp>
      <p:sp>
        <p:nvSpPr>
          <p:cNvPr id="1048633" name="Slide Number Placeholder 8"/>
          <p:cNvSpPr>
            <a:spLocks noGrp="1"/>
          </p:cNvSpPr>
          <p:nvPr>
            <p:ph type="sldNum" sz="quarter" idx="12"/>
          </p:nvPr>
        </p:nvSpPr>
        <p:spPr/>
        <p:txBody>
          <a:bodyPr/>
          <a:p>
            <a:fld id="{DA9BF74C-7FB2-4D19-95F9-B67F8D3A778D}" type="slidenum">
              <a:rPr lang="en-US" smtClean="0"/>
              <a:t>‹#›</a:t>
            </a:fld>
            <a:endParaRPr lang="en-US"/>
          </a:p>
        </p:txBody>
      </p:sp>
      <p:sp>
        <p:nvSpPr>
          <p:cNvPr id="1048634" name="Content Placeholder 10"/>
          <p:cNvSpPr>
            <a:spLocks noGrp="1"/>
          </p:cNvSpPr>
          <p:nvPr>
            <p:ph sz="half" idx="2"/>
          </p:nvPr>
        </p:nvSpPr>
        <p:spPr>
          <a:xfrm>
            <a:off x="914400" y="2247900"/>
            <a:ext cx="3733800" cy="38862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35" name="Content Placeholder 12"/>
          <p:cNvSpPr>
            <a:spLocks noGrp="1"/>
          </p:cNvSpPr>
          <p:nvPr>
            <p:ph sz="half" idx="4"/>
          </p:nvPr>
        </p:nvSpPr>
        <p:spPr>
          <a:xfrm>
            <a:off x="4953000" y="2247900"/>
            <a:ext cx="3733800" cy="38862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2" name=""/>
        <p:cNvGrpSpPr/>
        <p:nvPr/>
      </p:nvGrpSpPr>
      <p:grpSpPr>
        <a:xfrm>
          <a:off x="0" y="0"/>
          <a:ext cx="0" cy="0"/>
          <a:chOff x="0" y="0"/>
          <a:chExt cx="0" cy="0"/>
        </a:xfrm>
      </p:grpSpPr>
      <p:sp>
        <p:nvSpPr>
          <p:cNvPr id="1048636" name="Title 1"/>
          <p:cNvSpPr>
            <a:spLocks noGrp="1"/>
          </p:cNvSpPr>
          <p:nvPr>
            <p:ph type="title"/>
          </p:nvPr>
        </p:nvSpPr>
        <p:spPr/>
        <p:txBody>
          <a:bodyPr/>
          <a:p>
            <a:r>
              <a:rPr kumimoji="0" lang="en-US" smtClean="0"/>
              <a:t>Click to edit Master title style</a:t>
            </a:r>
            <a:endParaRPr kumimoji="0" lang="en-US"/>
          </a:p>
        </p:txBody>
      </p:sp>
      <p:sp>
        <p:nvSpPr>
          <p:cNvPr id="1048637" name="Date Placeholder 2"/>
          <p:cNvSpPr>
            <a:spLocks noGrp="1"/>
          </p:cNvSpPr>
          <p:nvPr>
            <p:ph type="dt" sz="half" idx="10"/>
          </p:nvPr>
        </p:nvSpPr>
        <p:spPr/>
        <p:txBody>
          <a:bodyPr/>
          <a:p>
            <a:fld id="{F6EB5503-7432-48CF-B3E3-6346F242D85D}" type="datetimeFigureOut">
              <a:rPr lang="en-US" smtClean="0"/>
              <a:t>4/3/2020</a:t>
            </a:fld>
            <a:endParaRPr lang="en-US"/>
          </a:p>
        </p:txBody>
      </p:sp>
      <p:sp>
        <p:nvSpPr>
          <p:cNvPr id="1048638" name="Footer Placeholder 3"/>
          <p:cNvSpPr>
            <a:spLocks noGrp="1"/>
          </p:cNvSpPr>
          <p:nvPr>
            <p:ph type="ftr" sz="quarter" idx="11"/>
          </p:nvPr>
        </p:nvSpPr>
        <p:spPr/>
        <p:txBody>
          <a:bodyPr/>
          <a:p>
            <a:endParaRPr lang="en-US"/>
          </a:p>
        </p:txBody>
      </p:sp>
      <p:sp>
        <p:nvSpPr>
          <p:cNvPr id="1048639" name="Slide Number Placeholder 4"/>
          <p:cNvSpPr>
            <a:spLocks noGrp="1"/>
          </p:cNvSpPr>
          <p:nvPr>
            <p:ph type="sldNum" sz="quarter" idx="12"/>
          </p:nvPr>
        </p:nvSpPr>
        <p:spPr/>
        <p:txBody>
          <a:bodyPr/>
          <a:p>
            <a:fld id="{DA9BF74C-7FB2-4D19-95F9-B67F8D3A778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4" name=""/>
        <p:cNvGrpSpPr/>
        <p:nvPr/>
      </p:nvGrpSpPr>
      <p:grpSpPr>
        <a:xfrm>
          <a:off x="0" y="0"/>
          <a:ext cx="0" cy="0"/>
          <a:chOff x="0" y="0"/>
          <a:chExt cx="0" cy="0"/>
        </a:xfrm>
      </p:grpSpPr>
      <p:sp>
        <p:nvSpPr>
          <p:cNvPr id="1048645" name="Date Placeholder 1"/>
          <p:cNvSpPr>
            <a:spLocks noGrp="1"/>
          </p:cNvSpPr>
          <p:nvPr>
            <p:ph type="dt" sz="half" idx="10"/>
          </p:nvPr>
        </p:nvSpPr>
        <p:spPr/>
        <p:txBody>
          <a:bodyPr/>
          <a:p>
            <a:fld id="{F6EB5503-7432-48CF-B3E3-6346F242D85D}" type="datetimeFigureOut">
              <a:rPr lang="en-US" smtClean="0"/>
              <a:t>4/3/2020</a:t>
            </a:fld>
            <a:endParaRPr lang="en-US"/>
          </a:p>
        </p:txBody>
      </p:sp>
      <p:sp>
        <p:nvSpPr>
          <p:cNvPr id="1048646" name="Footer Placeholder 2"/>
          <p:cNvSpPr>
            <a:spLocks noGrp="1"/>
          </p:cNvSpPr>
          <p:nvPr>
            <p:ph type="ftr" sz="quarter" idx="11"/>
          </p:nvPr>
        </p:nvSpPr>
        <p:spPr/>
        <p:txBody>
          <a:bodyPr/>
          <a:p>
            <a:endParaRPr lang="en-US"/>
          </a:p>
        </p:txBody>
      </p:sp>
      <p:sp>
        <p:nvSpPr>
          <p:cNvPr id="1048647" name="Slide Number Placeholder 3"/>
          <p:cNvSpPr>
            <a:spLocks noGrp="1"/>
          </p:cNvSpPr>
          <p:nvPr>
            <p:ph type="sldNum" sz="quarter" idx="12"/>
          </p:nvPr>
        </p:nvSpPr>
        <p:spPr/>
        <p:txBody>
          <a:bodyPr/>
          <a:p>
            <a:fld id="{DA9BF74C-7FB2-4D19-95F9-B67F8D3A77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8" name=""/>
        <p:cNvGrpSpPr/>
        <p:nvPr/>
      </p:nvGrpSpPr>
      <p:grpSpPr>
        <a:xfrm>
          <a:off x="0" y="0"/>
          <a:ext cx="0" cy="0"/>
          <a:chOff x="0" y="0"/>
          <a:chExt cx="0" cy="0"/>
        </a:xfrm>
      </p:grpSpPr>
      <p:sp>
        <p:nvSpPr>
          <p:cNvPr id="1048672" name="Rectangle 7"/>
          <p:cNvSpPr/>
          <p:nvPr/>
        </p:nvSpPr>
        <p:spPr>
          <a:xfrm>
            <a:off x="0" y="0"/>
            <a:ext cx="9144000" cy="6858000"/>
          </a:xfrm>
          <a:prstGeom prst="rect"/>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useBgFill="1">
        <p:nvSpPr>
          <p:cNvPr id="1048673"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p>
            <a:pPr algn="ctr" eaLnBrk="1" hangingPunct="1" latinLnBrk="0"/>
            <a:endParaRPr kumimoji="0" lang="en-US"/>
          </a:p>
        </p:txBody>
      </p:sp>
      <p:sp>
        <p:nvSpPr>
          <p:cNvPr id="1048674" name="Title 1"/>
          <p:cNvSpPr>
            <a:spLocks noGrp="1"/>
          </p:cNvSpPr>
          <p:nvPr>
            <p:ph type="title"/>
          </p:nvPr>
        </p:nvSpPr>
        <p:spPr>
          <a:xfrm>
            <a:off x="914400" y="273050"/>
            <a:ext cx="7772400" cy="1143000"/>
          </a:xfrm>
        </p:spPr>
        <p:txBody>
          <a:bodyPr anchor="b" anchorCtr="0"/>
          <a:lstStyle>
            <a:lvl1pPr algn="l">
              <a:buNone/>
              <a:defRPr b="0" sz="4000"/>
            </a:lvl1pPr>
          </a:lstStyle>
          <a:p>
            <a:r>
              <a:rPr kumimoji="0" lang="en-US" smtClean="0"/>
              <a:t>Click to edit Master title style</a:t>
            </a:r>
            <a:endParaRPr kumimoji="0" lang="en-US"/>
          </a:p>
        </p:txBody>
      </p:sp>
      <p:sp>
        <p:nvSpPr>
          <p:cNvPr id="1048675" name="Text Placeholder 2"/>
          <p:cNvSpPr>
            <a:spLocks noGrp="1"/>
          </p:cNvSpPr>
          <p:nvPr>
            <p:ph type="body" idx="2"/>
          </p:nvPr>
        </p:nvSpPr>
        <p:spPr>
          <a:xfrm>
            <a:off x="914400" y="1600200"/>
            <a:ext cx="1905000" cy="4495800"/>
          </a:xfrm>
        </p:spPr>
        <p:txBody>
          <a:bodyPr/>
          <a:lstStyle>
            <a:lvl1pPr indent="0" marL="0">
              <a:buNone/>
              <a:defRPr sz="18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676" name="Date Placeholder 4"/>
          <p:cNvSpPr>
            <a:spLocks noGrp="1"/>
          </p:cNvSpPr>
          <p:nvPr>
            <p:ph type="dt" sz="half" idx="10"/>
          </p:nvPr>
        </p:nvSpPr>
        <p:spPr/>
        <p:txBody>
          <a:bodyPr/>
          <a:p>
            <a:fld id="{F6EB5503-7432-48CF-B3E3-6346F242D85D}" type="datetimeFigureOut">
              <a:rPr lang="en-US" smtClean="0"/>
              <a:t>4/3/2020</a:t>
            </a:fld>
            <a:endParaRPr lang="en-US"/>
          </a:p>
        </p:txBody>
      </p:sp>
      <p:sp>
        <p:nvSpPr>
          <p:cNvPr id="1048677" name="Footer Placeholder 5"/>
          <p:cNvSpPr>
            <a:spLocks noGrp="1"/>
          </p:cNvSpPr>
          <p:nvPr>
            <p:ph type="ftr" sz="quarter" idx="11"/>
          </p:nvPr>
        </p:nvSpPr>
        <p:spPr/>
        <p:txBody>
          <a:bodyPr/>
          <a:p>
            <a:endParaRPr lang="en-US"/>
          </a:p>
        </p:txBody>
      </p:sp>
      <p:sp>
        <p:nvSpPr>
          <p:cNvPr id="1048678" name="Slide Number Placeholder 6"/>
          <p:cNvSpPr>
            <a:spLocks noGrp="1"/>
          </p:cNvSpPr>
          <p:nvPr>
            <p:ph type="sldNum" sz="quarter" idx="12"/>
          </p:nvPr>
        </p:nvSpPr>
        <p:spPr/>
        <p:txBody>
          <a:bodyPr/>
          <a:p>
            <a:fld id="{DA9BF74C-7FB2-4D19-95F9-B67F8D3A778D}" type="slidenum">
              <a:rPr lang="en-US" smtClean="0"/>
              <a:t>‹#›</a:t>
            </a:fld>
            <a:endParaRPr lang="en-US"/>
          </a:p>
        </p:txBody>
      </p:sp>
      <p:sp>
        <p:nvSpPr>
          <p:cNvPr id="1048679" name="Content Placeholder 10"/>
          <p:cNvSpPr>
            <a:spLocks noGrp="1"/>
          </p:cNvSpPr>
          <p:nvPr>
            <p:ph sz="quarter" idx="1"/>
          </p:nvPr>
        </p:nvSpPr>
        <p:spPr>
          <a:xfrm>
            <a:off x="2971800" y="1600200"/>
            <a:ext cx="5715000" cy="4495800"/>
          </a:xfrm>
        </p:spPr>
        <p:txBody>
          <a:bodyPr vert="horz"/>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5" name=""/>
        <p:cNvGrpSpPr/>
        <p:nvPr/>
      </p:nvGrpSpPr>
      <p:grpSpPr>
        <a:xfrm>
          <a:off x="0" y="0"/>
          <a:ext cx="0" cy="0"/>
          <a:chOff x="0" y="0"/>
          <a:chExt cx="0" cy="0"/>
        </a:xfrm>
      </p:grpSpPr>
      <p:sp>
        <p:nvSpPr>
          <p:cNvPr id="1048648" name="Title 1"/>
          <p:cNvSpPr>
            <a:spLocks noGrp="1"/>
          </p:cNvSpPr>
          <p:nvPr>
            <p:ph type="title"/>
          </p:nvPr>
        </p:nvSpPr>
        <p:spPr>
          <a:xfrm>
            <a:off x="914400" y="4900550"/>
            <a:ext cx="7315200" cy="522288"/>
          </a:xfrm>
        </p:spPr>
        <p:txBody>
          <a:bodyPr anchor="ctr">
            <a:noAutofit/>
          </a:bodyPr>
          <a:lstStyle>
            <a:lvl1pPr algn="l">
              <a:buNone/>
              <a:defRPr b="0" sz="2800"/>
            </a:lvl1pPr>
          </a:lstStyle>
          <a:p>
            <a:r>
              <a:rPr kumimoji="0" lang="en-US" smtClean="0"/>
              <a:t>Click to edit Master title style</a:t>
            </a:r>
            <a:endParaRPr kumimoji="0" lang="en-US"/>
          </a:p>
        </p:txBody>
      </p:sp>
      <p:sp>
        <p:nvSpPr>
          <p:cNvPr id="1048649" name="Text Placeholder 3"/>
          <p:cNvSpPr>
            <a:spLocks noGrp="1"/>
          </p:cNvSpPr>
          <p:nvPr>
            <p:ph type="body" sz="half" idx="2"/>
          </p:nvPr>
        </p:nvSpPr>
        <p:spPr>
          <a:xfrm>
            <a:off x="914400" y="5445825"/>
            <a:ext cx="7315200" cy="685800"/>
          </a:xfrm>
        </p:spPr>
        <p:txBody>
          <a:bodyPr/>
          <a:lstStyle>
            <a:lvl1pPr indent="0" marL="0">
              <a:buFontTx/>
              <a:buNone/>
              <a:defRPr sz="16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650" name="Date Placeholder 4"/>
          <p:cNvSpPr>
            <a:spLocks noGrp="1"/>
          </p:cNvSpPr>
          <p:nvPr>
            <p:ph type="dt" sz="half" idx="10"/>
          </p:nvPr>
        </p:nvSpPr>
        <p:spPr/>
        <p:txBody>
          <a:bodyPr/>
          <a:p>
            <a:fld id="{F6EB5503-7432-48CF-B3E3-6346F242D85D}" type="datetimeFigureOut">
              <a:rPr lang="en-US" smtClean="0"/>
              <a:t>4/3/2020</a:t>
            </a:fld>
            <a:endParaRPr lang="en-US"/>
          </a:p>
        </p:txBody>
      </p:sp>
      <p:sp>
        <p:nvSpPr>
          <p:cNvPr id="1048651" name="Footer Placeholder 5"/>
          <p:cNvSpPr>
            <a:spLocks noGrp="1"/>
          </p:cNvSpPr>
          <p:nvPr>
            <p:ph type="ftr" sz="quarter" idx="11"/>
          </p:nvPr>
        </p:nvSpPr>
        <p:spPr>
          <a:xfrm>
            <a:off x="914400" y="6172200"/>
            <a:ext cx="3886200" cy="457200"/>
          </a:xfrm>
        </p:spPr>
        <p:txBody>
          <a:bodyPr/>
          <a:p>
            <a:endParaRPr lang="en-US"/>
          </a:p>
        </p:txBody>
      </p:sp>
      <p:sp>
        <p:nvSpPr>
          <p:cNvPr id="1048652" name="Slide Number Placeholder 6"/>
          <p:cNvSpPr>
            <a:spLocks noGrp="1"/>
          </p:cNvSpPr>
          <p:nvPr>
            <p:ph type="sldNum" sz="quarter" idx="12"/>
          </p:nvPr>
        </p:nvSpPr>
        <p:spPr>
          <a:xfrm>
            <a:off x="146304" y="6208776"/>
            <a:ext cx="457200" cy="457200"/>
          </a:xfrm>
        </p:spPr>
        <p:txBody>
          <a:bodyPr/>
          <a:p>
            <a:fld id="{DA9BF74C-7FB2-4D19-95F9-B67F8D3A778D}" type="slidenum">
              <a:rPr lang="en-US" smtClean="0"/>
              <a:t>‹#›</a:t>
            </a:fld>
            <a:endParaRPr lang="en-US"/>
          </a:p>
        </p:txBody>
      </p:sp>
      <p:sp>
        <p:nvSpPr>
          <p:cNvPr id="1048653" name="Rectangle 10"/>
          <p:cNvSpPr/>
          <p:nvPr/>
        </p:nvSpPr>
        <p:spPr>
          <a:xfrm flipV="1">
            <a:off x="68307" y="4683555"/>
            <a:ext cx="9006840" cy="91440"/>
          </a:xfrm>
          <a:prstGeom prst="rect"/>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54" name="Rectangle 11"/>
          <p:cNvSpPr/>
          <p:nvPr/>
        </p:nvSpPr>
        <p:spPr>
          <a:xfrm>
            <a:off x="68508" y="4650474"/>
            <a:ext cx="9006639" cy="45719"/>
          </a:xfrm>
          <a:prstGeom prst="rect"/>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55" name="Rectangle 12"/>
          <p:cNvSpPr/>
          <p:nvPr/>
        </p:nvSpPr>
        <p:spPr>
          <a:xfrm>
            <a:off x="68510" y="4773224"/>
            <a:ext cx="9006637" cy="48807"/>
          </a:xfrm>
          <a:prstGeom prst="rect"/>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56"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indent="0" marL="0">
              <a:buNone/>
              <a:defRPr sz="3200"/>
            </a:lvl1pPr>
          </a:lstStyle>
          <a:p>
            <a:r>
              <a:rPr kumimoji="0" lang="en-US" smtClean="0"/>
              <a:t>Click icon to add picture</a:t>
            </a:r>
            <a:endParaRPr dirty="0"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Rectangle 8"/>
          <p:cNvSpPr/>
          <p:nvPr/>
        </p:nvSpPr>
        <p:spPr>
          <a:xfrm>
            <a:off x="0" y="0"/>
            <a:ext cx="9144000" cy="6858000"/>
          </a:xfrm>
          <a:prstGeom prst="rect"/>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useBgFill="1">
        <p:nvSpPr>
          <p:cNvPr id="1048577"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p>
            <a:pPr algn="ctr" eaLnBrk="1" hangingPunct="1" latinLnBrk="0"/>
            <a:endParaRPr kumimoji="0" lang="en-US"/>
          </a:p>
        </p:txBody>
      </p:sp>
      <p:sp>
        <p:nvSpPr>
          <p:cNvPr id="1048578" name="Title Placeholder 21"/>
          <p:cNvSpPr>
            <a:spLocks noGrp="1"/>
          </p:cNvSpPr>
          <p:nvPr>
            <p:ph type="title"/>
          </p:nvPr>
        </p:nvSpPr>
        <p:spPr>
          <a:xfrm>
            <a:off x="914400" y="274638"/>
            <a:ext cx="7772400" cy="1143000"/>
          </a:xfrm>
          <a:prstGeom prst="rect"/>
        </p:spPr>
        <p:txBody>
          <a:bodyPr anchor="b" anchorCtr="0" bIns="91440">
            <a:normAutofit/>
          </a:bodyPr>
          <a:p>
            <a:r>
              <a:rPr kumimoji="0" lang="en-US" smtClean="0"/>
              <a:t>Click to edit Master title style</a:t>
            </a:r>
            <a:endParaRPr kumimoji="0" lang="en-US"/>
          </a:p>
        </p:txBody>
      </p:sp>
      <p:sp>
        <p:nvSpPr>
          <p:cNvPr id="1048579" name="Text Placeholder 12"/>
          <p:cNvSpPr>
            <a:spLocks noGrp="1"/>
          </p:cNvSpPr>
          <p:nvPr>
            <p:ph type="body" idx="1"/>
          </p:nvPr>
        </p:nvSpPr>
        <p:spPr>
          <a:xfrm>
            <a:off x="914400" y="1447800"/>
            <a:ext cx="7772400" cy="4572000"/>
          </a:xfrm>
          <a:prstGeom prst="rect"/>
        </p:spPr>
        <p:txBody>
          <a:bodyPr>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0" name="Date Placeholder 13"/>
          <p:cNvSpPr>
            <a:spLocks noGrp="1"/>
          </p:cNvSpPr>
          <p:nvPr>
            <p:ph type="dt" sz="half" idx="2"/>
          </p:nvPr>
        </p:nvSpPr>
        <p:spPr>
          <a:xfrm>
            <a:off x="6172200" y="6191250"/>
            <a:ext cx="2476500" cy="476250"/>
          </a:xfrm>
          <a:prstGeom prst="rect"/>
        </p:spPr>
        <p:txBody>
          <a:bodyPr anchor="ctr" anchorCtr="0"/>
          <a:lstStyle>
            <a:lvl1pPr algn="r" eaLnBrk="1" hangingPunct="1" latinLnBrk="0">
              <a:defRPr sz="1400" kumimoji="0">
                <a:solidFill>
                  <a:schemeClr val="tx2"/>
                </a:solidFill>
              </a:defRPr>
            </a:lvl1pPr>
          </a:lstStyle>
          <a:p>
            <a:fld id="{F6EB5503-7432-48CF-B3E3-6346F242D85D}" type="datetimeFigureOut">
              <a:rPr lang="en-US" smtClean="0"/>
              <a:t>4/3/2020</a:t>
            </a:fld>
            <a:endParaRPr lang="en-US"/>
          </a:p>
        </p:txBody>
      </p:sp>
      <p:sp>
        <p:nvSpPr>
          <p:cNvPr id="1048581" name="Footer Placeholder 2"/>
          <p:cNvSpPr>
            <a:spLocks noGrp="1"/>
          </p:cNvSpPr>
          <p:nvPr>
            <p:ph type="ftr" sz="quarter" idx="3"/>
          </p:nvPr>
        </p:nvSpPr>
        <p:spPr>
          <a:xfrm>
            <a:off x="914400" y="6172200"/>
            <a:ext cx="3962400" cy="457200"/>
          </a:xfrm>
          <a:prstGeom prst="rect"/>
        </p:spPr>
        <p:txBody>
          <a:bodyPr anchor="ctr" anchorCtr="0"/>
          <a:lstStyle>
            <a:lvl1pPr eaLnBrk="1" hangingPunct="1" latinLnBrk="0">
              <a:defRPr sz="1400" kumimoji="0">
                <a:solidFill>
                  <a:schemeClr val="tx2"/>
                </a:solidFill>
              </a:defRPr>
            </a:lvl1pPr>
          </a:lstStyle>
          <a:p>
            <a:endParaRPr lang="en-US"/>
          </a:p>
        </p:txBody>
      </p:sp>
      <p:sp>
        <p:nvSpPr>
          <p:cNvPr id="1048582" name="Slide Number Placeholder 22"/>
          <p:cNvSpPr>
            <a:spLocks noGrp="1"/>
          </p:cNvSpPr>
          <p:nvPr>
            <p:ph type="sldNum" sz="quarter" idx="4"/>
          </p:nvPr>
        </p:nvSpPr>
        <p:spPr>
          <a:xfrm>
            <a:off x="146304" y="6210300"/>
            <a:ext cx="457200" cy="457200"/>
          </a:xfrm>
          <a:prstGeom prst="ellipse"/>
          <a:solidFill>
            <a:schemeClr val="accent1"/>
          </a:solidFill>
        </p:spPr>
        <p:txBody>
          <a:bodyPr anchor="ctr" anchorCtr="1" bIns="0" lIns="0" rIns="0" tIns="0" wrap="none">
            <a:noAutofit/>
          </a:bodyPr>
          <a:lstStyle>
            <a:lvl1pPr algn="ctr" eaLnBrk="1" hangingPunct="1" latinLnBrk="0">
              <a:defRPr sz="1400" kumimoji="0">
                <a:solidFill>
                  <a:srgbClr val="FFFFFF"/>
                </a:solidFill>
                <a:latin typeface="+mj-lt"/>
                <a:ea typeface="+mj-ea"/>
                <a:cs typeface="+mj-cs"/>
              </a:defRPr>
            </a:lvl1pPr>
          </a:lstStyle>
          <a:p>
            <a:fld id="{DA9BF74C-7FB2-4D19-95F9-B67F8D3A778D}" type="slidenum">
              <a:rPr lang="en-US" smtClean="0"/>
              <a:t>‹#›</a:t>
            </a:fld>
            <a:endParaRPr lang="en-US"/>
          </a:p>
        </p:txBody>
      </p:sp>
    </p:spTree>
  </p:cSld>
  <p:clrMap accent1="accent1" accent2="accent2" accent3="accent3" accent4="accent4" accent5="accent5" accent6="accent6" bg1="dk1" bg2="dk2" tx1="lt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eaLnBrk="1" hangingPunct="1" latinLnBrk="0" rtl="0">
        <a:spcBef>
          <a:spcPct val="0"/>
        </a:spcBef>
        <a:buNone/>
        <a:defRPr sz="4000" kern="1200" kumimoji="0">
          <a:solidFill>
            <a:schemeClr val="tx2"/>
          </a:solidFill>
          <a:latin typeface="+mj-lt"/>
          <a:ea typeface="+mj-ea"/>
          <a:cs typeface="+mj-cs"/>
        </a:defRPr>
      </a:lvl1pPr>
    </p:titleStyle>
    <p:bodyStyle>
      <a:lvl1pPr algn="l" eaLnBrk="1" hangingPunct="1" indent="-274320" latinLnBrk="0" marL="274320" rtl="0">
        <a:spcBef>
          <a:spcPts val="580"/>
        </a:spcBef>
        <a:buClr>
          <a:schemeClr val="accent1"/>
        </a:buClr>
        <a:buSzPct val="85000"/>
        <a:buFont typeface="Wingdings 2"/>
        <a:buChar char=""/>
        <a:defRPr sz="2600" kern="1200" kumimoji="0">
          <a:solidFill>
            <a:schemeClr val="tx1"/>
          </a:solidFill>
          <a:latin typeface="+mn-lt"/>
          <a:ea typeface="+mn-ea"/>
          <a:cs typeface="+mn-cs"/>
        </a:defRPr>
      </a:lvl1pPr>
      <a:lvl2pPr algn="l" eaLnBrk="1" hangingPunct="1" indent="-228600" latinLnBrk="0" marL="548640" rtl="0">
        <a:spcBef>
          <a:spcPts val="370"/>
        </a:spcBef>
        <a:buClr>
          <a:schemeClr val="accent2"/>
        </a:buClr>
        <a:buSzPct val="85000"/>
        <a:buFont typeface="Wingdings 2"/>
        <a:buChar char=""/>
        <a:defRPr sz="2400" kern="1200" kumimoji="0">
          <a:solidFill>
            <a:schemeClr val="tx1"/>
          </a:solidFill>
          <a:latin typeface="+mn-lt"/>
          <a:ea typeface="+mn-ea"/>
          <a:cs typeface="+mn-cs"/>
        </a:defRPr>
      </a:lvl2pPr>
      <a:lvl3pPr algn="l" eaLnBrk="1" hangingPunct="1" indent="-228600" latinLnBrk="0" marL="822960" rtl="0">
        <a:spcBef>
          <a:spcPts val="370"/>
        </a:spcBef>
        <a:buClr>
          <a:schemeClr val="accent1">
            <a:tint val="60000"/>
          </a:schemeClr>
        </a:buClr>
        <a:buSzPct val="85000"/>
        <a:buFont typeface="Wingdings 2"/>
        <a:buChar char=""/>
        <a:defRPr sz="2000" kern="1200" kumimoji="0">
          <a:solidFill>
            <a:schemeClr val="tx1"/>
          </a:solidFill>
          <a:latin typeface="+mn-lt"/>
          <a:ea typeface="+mn-ea"/>
          <a:cs typeface="+mn-cs"/>
        </a:defRPr>
      </a:lvl3pPr>
      <a:lvl4pPr algn="l" eaLnBrk="1" hangingPunct="1" indent="-228600" latinLnBrk="0" marL="1097280" rtl="0">
        <a:spcBef>
          <a:spcPts val="370"/>
        </a:spcBef>
        <a:buClr>
          <a:schemeClr val="accent3"/>
        </a:buClr>
        <a:buSzPct val="80000"/>
        <a:buFont typeface="Wingdings 2"/>
        <a:buChar char=""/>
        <a:defRPr sz="2000" kern="1200" kumimoji="0">
          <a:solidFill>
            <a:schemeClr val="tx1"/>
          </a:solidFill>
          <a:latin typeface="+mn-lt"/>
          <a:ea typeface="+mn-ea"/>
          <a:cs typeface="+mn-cs"/>
        </a:defRPr>
      </a:lvl4pPr>
      <a:lvl5pPr algn="l" eaLnBrk="1" hangingPunct="1" indent="-228600" latinLnBrk="0" marL="1371600" rtl="0">
        <a:spcBef>
          <a:spcPts val="370"/>
        </a:spcBef>
        <a:buClr>
          <a:schemeClr val="accent3"/>
        </a:buClr>
        <a:buFontTx/>
        <a:buChar char="o"/>
        <a:defRPr sz="2000" kern="1200" kumimoji="0">
          <a:solidFill>
            <a:schemeClr val="tx1"/>
          </a:solidFill>
          <a:latin typeface="+mn-lt"/>
          <a:ea typeface="+mn-ea"/>
          <a:cs typeface="+mn-cs"/>
        </a:defRPr>
      </a:lvl5pPr>
      <a:lvl6pPr algn="l" eaLnBrk="1" hangingPunct="1" indent="-228600" latinLnBrk="0" marL="1645920" rtl="0">
        <a:spcBef>
          <a:spcPts val="370"/>
        </a:spcBef>
        <a:buClr>
          <a:schemeClr val="accent3"/>
        </a:buClr>
        <a:buChar char="•"/>
        <a:defRPr baseline="0" sz="1800" kern="1200" kumimoji="0">
          <a:solidFill>
            <a:schemeClr val="tx1"/>
          </a:solidFill>
          <a:latin typeface="+mn-lt"/>
          <a:ea typeface="+mn-ea"/>
          <a:cs typeface="+mn-cs"/>
        </a:defRPr>
      </a:lvl6pPr>
      <a:lvl7pPr algn="l" eaLnBrk="1" hangingPunct="1" indent="-228600" latinLnBrk="0" marL="1920240" rtl="0">
        <a:spcBef>
          <a:spcPts val="370"/>
        </a:spcBef>
        <a:buClr>
          <a:schemeClr val="accent2"/>
        </a:buClr>
        <a:buChar char="•"/>
        <a:defRPr sz="1800" kern="1200" kumimoji="0">
          <a:solidFill>
            <a:schemeClr val="tx1"/>
          </a:solidFill>
          <a:latin typeface="+mn-lt"/>
          <a:ea typeface="+mn-ea"/>
          <a:cs typeface="+mn-cs"/>
        </a:defRPr>
      </a:lvl7pPr>
      <a:lvl8pPr algn="l" eaLnBrk="1" hangingPunct="1" indent="-228600" latinLnBrk="0" marL="2194560" rtl="0">
        <a:spcBef>
          <a:spcPts val="370"/>
        </a:spcBef>
        <a:buClr>
          <a:schemeClr val="accent1">
            <a:tint val="60000"/>
          </a:schemeClr>
        </a:buClr>
        <a:buChar char="•"/>
        <a:defRPr sz="1800" kern="1200" kumimoji="0">
          <a:solidFill>
            <a:schemeClr val="tx1"/>
          </a:solidFill>
          <a:latin typeface="+mn-lt"/>
          <a:ea typeface="+mn-ea"/>
          <a:cs typeface="+mn-cs"/>
        </a:defRPr>
      </a:lvl8pPr>
      <a:lvl9pPr algn="l" eaLnBrk="1" hangingPunct="1" indent="-228600" latinLnBrk="0" marL="2468880" rtl="0">
        <a:spcBef>
          <a:spcPts val="370"/>
        </a:spcBef>
        <a:buClr>
          <a:schemeClr val="accent2">
            <a:tint val="60000"/>
          </a:schemeClr>
        </a:buClr>
        <a:buChar char="•"/>
        <a:defRPr sz="18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93" name="Subtitle 2"/>
          <p:cNvSpPr>
            <a:spLocks noGrp="1"/>
          </p:cNvSpPr>
          <p:nvPr>
            <p:ph type="subTitle" idx="1"/>
          </p:nvPr>
        </p:nvSpPr>
        <p:spPr/>
        <p:txBody>
          <a:bodyPr/>
          <a:p>
            <a:endParaRPr lang="en-US"/>
          </a:p>
        </p:txBody>
      </p:sp>
      <p:sp>
        <p:nvSpPr>
          <p:cNvPr id="1048594" name="Title 1"/>
          <p:cNvSpPr>
            <a:spLocks noGrp="1"/>
          </p:cNvSpPr>
          <p:nvPr>
            <p:ph type="ctrTitle"/>
          </p:nvPr>
        </p:nvSpPr>
        <p:spPr/>
        <p:txBody>
          <a:bodyPr>
            <a:normAutofit/>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sz="540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welcome</a:t>
            </a:r>
            <a:endParaRPr b="1" dirty="0" sz="540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16" name="Title 1"/>
          <p:cNvSpPr>
            <a:spLocks noGrp="1"/>
          </p:cNvSpPr>
          <p:nvPr>
            <p:ph type="title"/>
          </p:nvPr>
        </p:nvSpPr>
        <p:spPr/>
        <p:txBody>
          <a:bodyPr>
            <a:normAutofit fontScale="90000"/>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Suggestions for reforms in fiscal policy of India:</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17" name="Content Placeholder 2"/>
          <p:cNvSpPr>
            <a:spLocks noGrp="1"/>
          </p:cNvSpPr>
          <p:nvPr>
            <p:ph sz="quarter" idx="1"/>
          </p:nvPr>
        </p:nvSpPr>
        <p:spPr/>
        <p:txBody>
          <a:bodyPr/>
          <a:p>
            <a:r>
              <a:rPr dirty="0" lang="en-US" smtClean="0"/>
              <a:t>Reduction in public debt</a:t>
            </a:r>
          </a:p>
          <a:p>
            <a:r>
              <a:rPr dirty="0" lang="en-US" smtClean="0"/>
              <a:t>Wide scope of taxes</a:t>
            </a:r>
          </a:p>
          <a:p>
            <a:r>
              <a:rPr dirty="0" lang="en-US" smtClean="0"/>
              <a:t>Reduction in tax evasion</a:t>
            </a:r>
          </a:p>
          <a:p>
            <a:r>
              <a:rPr dirty="0" lang="en-US" smtClean="0"/>
              <a:t>Progressive tax structure</a:t>
            </a:r>
          </a:p>
          <a:p>
            <a:r>
              <a:rPr dirty="0" lang="en-US" smtClean="0"/>
              <a:t>Reduction in subsidies</a:t>
            </a:r>
          </a:p>
          <a:p>
            <a:r>
              <a:rPr dirty="0" lang="en-US" smtClean="0"/>
              <a:t>Encouragement to saving an investment</a:t>
            </a:r>
          </a:p>
          <a:p>
            <a:r>
              <a:rPr dirty="0" lang="en-US" smtClean="0"/>
              <a:t>Strict implementation of projects. </a:t>
            </a:r>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18" name="Title 1"/>
          <p:cNvSpPr>
            <a:spLocks noGrp="1"/>
          </p:cNvSpPr>
          <p:nvPr>
            <p:ph type="title"/>
          </p:nvPr>
        </p:nvSpPr>
        <p:spPr/>
        <p:txBody>
          <a:bodyPr>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Conclusion:</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19" name="Content Placeholder 2"/>
          <p:cNvSpPr>
            <a:spLocks noGrp="1"/>
          </p:cNvSpPr>
          <p:nvPr>
            <p:ph sz="quarter" idx="1"/>
          </p:nvPr>
        </p:nvSpPr>
        <p:spPr/>
        <p:txBody>
          <a:bodyPr/>
          <a:p>
            <a:r>
              <a:rPr dirty="0" lang="en-US" smtClean="0"/>
              <a:t>After above all discussion we come to know that fiscal policy is related to income and expenditure of government. The fiscal policy is of great importance for both developed and developing countries. Fiscal policy remove poverty and unemployment, reduce economic inequality and to ensure optimum </a:t>
            </a:r>
            <a:r>
              <a:rPr dirty="0" lang="en-US" err="1" smtClean="0"/>
              <a:t>utilisation</a:t>
            </a:r>
            <a:r>
              <a:rPr dirty="0" lang="en-US" smtClean="0"/>
              <a:t> of resources.</a:t>
            </a:r>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620" name="Title 1"/>
          <p:cNvSpPr>
            <a:spLocks noGrp="1"/>
          </p:cNvSpPr>
          <p:nvPr>
            <p:ph type="title"/>
          </p:nvPr>
        </p:nvSpPr>
        <p:spPr>
          <a:xfrm>
            <a:off x="914400" y="274638"/>
            <a:ext cx="7772400" cy="3306762"/>
          </a:xfrm>
        </p:spPr>
        <p:txBody>
          <a:bodyPr>
            <a:scene3d>
              <a:camera prst="orthographicFront"/>
              <a:lightRig dir="tl" rig="soft">
                <a:rot lat="0" lon="0" rev="0"/>
              </a:lightRig>
            </a:scene3d>
            <a:sp3d contourW="25400" prstMaterial="matte">
              <a:bevelT w="25400" h="55880" prst="artDeco"/>
              <a:contourClr>
                <a:schemeClr val="accent2">
                  <a:tint val="20000"/>
                </a:schemeClr>
              </a:contourClr>
            </a:sp3d>
          </a:bodyPr>
          <a:p>
            <a:pPr algn="ctr"/>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Thank you </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21" name="Content Placeholder 2"/>
          <p:cNvSpPr>
            <a:spLocks noGrp="1"/>
          </p:cNvSpPr>
          <p:nvPr>
            <p:ph sz="quarter" idx="1"/>
          </p:nvPr>
        </p:nvSpPr>
        <p:spPr/>
        <p:txBody>
          <a:bodyPr/>
          <a:p>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600" name="Title 1"/>
          <p:cNvSpPr>
            <a:spLocks noGrp="1"/>
          </p:cNvSpPr>
          <p:nvPr>
            <p:ph type="title"/>
          </p:nvPr>
        </p:nvSpPr>
        <p:spPr/>
        <p:txBody>
          <a:bodyPr>
            <a:normAutofit fontScale="90000"/>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
            </a:r>
            <a:br>
              <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b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01" name="Content Placeholder 2"/>
          <p:cNvSpPr>
            <a:spLocks noGrp="1"/>
          </p:cNvSpPr>
          <p:nvPr>
            <p:ph sz="quarter" idx="1"/>
          </p:nvPr>
        </p:nvSpPr>
        <p:spPr/>
        <p:txBody>
          <a:bodyPr/>
          <a:p>
            <a:pPr>
              <a:buNone/>
            </a:pPr>
            <a:endParaRPr dirty="0" lang="en-US" smtClean="0"/>
          </a:p>
          <a:p>
            <a:r>
              <a:rPr dirty="0" lang="en-US" smtClean="0"/>
              <a:t>Class –BBA 2</a:t>
            </a:r>
            <a:r>
              <a:rPr baseline="30000" dirty="0" lang="en-US" smtClean="0"/>
              <a:t>nd</a:t>
            </a:r>
            <a:r>
              <a:rPr dirty="0" lang="en-US" smtClean="0"/>
              <a:t> year</a:t>
            </a:r>
          </a:p>
          <a:p>
            <a:r>
              <a:rPr dirty="0" lang="en-US" smtClean="0"/>
              <a:t>Semester -4</a:t>
            </a:r>
            <a:r>
              <a:rPr baseline="30000" dirty="0" lang="en-US" smtClean="0"/>
              <a:t>th</a:t>
            </a:r>
            <a:r>
              <a:rPr dirty="0" lang="en-US" smtClean="0"/>
              <a:t> </a:t>
            </a:r>
          </a:p>
          <a:p>
            <a:r>
              <a:rPr dirty="0" lang="en-US" smtClean="0"/>
              <a:t>Subject- Macro Business Environment</a:t>
            </a:r>
            <a:r>
              <a:rPr dirty="0" lang="en-US" smtClean="0"/>
              <a:t> </a:t>
            </a:r>
            <a:endParaRPr altLang="en-US" lang="zh-CN"/>
          </a:p>
          <a:p>
            <a:r>
              <a:rPr dirty="0" lang="en-US" smtClean="0"/>
              <a:t>Topic- Fiscal Policy of </a:t>
            </a:r>
            <a:r>
              <a:rPr dirty="0" lang="en-US" smtClean="0"/>
              <a:t>India</a:t>
            </a:r>
            <a:endParaRPr altLang="en-US" lang="zh-CN"/>
          </a:p>
          <a:p>
            <a:r>
              <a:rPr dirty="0" lang="en-US" smtClean="0"/>
              <a:t>S</a:t>
            </a:r>
            <a:r>
              <a:rPr dirty="0" lang="en-US" smtClean="0"/>
              <a:t>u</a:t>
            </a:r>
            <a:r>
              <a:rPr dirty="0" lang="en-US" smtClean="0"/>
              <a:t>b</a:t>
            </a:r>
            <a:r>
              <a:rPr dirty="0" lang="en-US" smtClean="0"/>
              <a:t>m</a:t>
            </a:r>
            <a:r>
              <a:rPr dirty="0" lang="en-US" smtClean="0"/>
              <a:t>i</a:t>
            </a:r>
            <a:r>
              <a:rPr dirty="0" lang="en-US" smtClean="0"/>
              <a:t>t</a:t>
            </a:r>
            <a:r>
              <a:rPr dirty="0" lang="en-US" smtClean="0"/>
              <a:t>t</a:t>
            </a:r>
            <a:r>
              <a:rPr dirty="0" lang="en-US" smtClean="0"/>
              <a:t>e</a:t>
            </a:r>
            <a:r>
              <a:rPr dirty="0" lang="en-US" smtClean="0"/>
              <a:t>d</a:t>
            </a:r>
            <a:r>
              <a:rPr dirty="0" lang="en-US" smtClean="0"/>
              <a:t> </a:t>
            </a:r>
            <a:r>
              <a:rPr dirty="0" lang="en-US" smtClean="0"/>
              <a:t>B</a:t>
            </a:r>
            <a:r>
              <a:rPr dirty="0" lang="en-US" smtClean="0"/>
              <a:t>y</a:t>
            </a:r>
            <a:r>
              <a:rPr dirty="0" lang="en-US" smtClean="0"/>
              <a:t> </a:t>
            </a:r>
            <a:r>
              <a:rPr dirty="0" lang="en-US" smtClean="0"/>
              <a:t>:</a:t>
            </a:r>
            <a:r>
              <a:rPr dirty="0" lang="en-US" smtClean="0"/>
              <a:t>R</a:t>
            </a:r>
            <a:r>
              <a:rPr dirty="0" lang="en-US" smtClean="0"/>
              <a:t>i</a:t>
            </a:r>
            <a:r>
              <a:rPr dirty="0" lang="en-US" smtClean="0"/>
              <a:t>t</a:t>
            </a:r>
            <a:r>
              <a:rPr dirty="0" lang="en-US" smtClean="0"/>
              <a:t>i</a:t>
            </a:r>
            <a:r>
              <a:rPr dirty="0" lang="en-US" smtClean="0"/>
              <a:t>k</a:t>
            </a:r>
            <a:r>
              <a:rPr dirty="0" lang="en-US" smtClean="0"/>
              <a:t>a</a:t>
            </a:r>
            <a:r>
              <a:rPr dirty="0" lang="en-US" smtClean="0"/>
              <a:t> </a:t>
            </a:r>
            <a:r>
              <a:rPr dirty="0" lang="en-US" smtClean="0"/>
              <a:t>j</a:t>
            </a:r>
            <a:r>
              <a:rPr dirty="0" lang="en-US" smtClean="0"/>
              <a:t>a</a:t>
            </a:r>
            <a:r>
              <a:rPr dirty="0" lang="en-US" smtClean="0"/>
              <a:t>t</a:t>
            </a:r>
            <a:r>
              <a:rPr dirty="0" lang="en-US" smtClean="0"/>
              <a:t>a</a:t>
            </a:r>
            <a:r>
              <a:rPr dirty="0" lang="en-US" smtClean="0"/>
              <a:t>n</a:t>
            </a:r>
            <a:r>
              <a:rPr dirty="0" lang="en-US" smtClean="0"/>
              <a:t>a</a:t>
            </a:r>
            <a:r>
              <a:rPr dirty="0" lang="en-US" smtClean="0"/>
              <a:t> </a:t>
            </a:r>
            <a:r>
              <a:rPr dirty="0" lang="en-US" smtClean="0"/>
              <a:t> </a:t>
            </a:r>
            <a:endParaRPr altLang="en-US" lang="zh-CN"/>
          </a:p>
          <a:p>
            <a:r>
              <a:rPr dirty="0" lang="en-US" smtClean="0"/>
              <a:t>Department of Commerce and Management</a:t>
            </a:r>
          </a:p>
          <a:p>
            <a:r>
              <a:rPr dirty="0" lang="en-US" smtClean="0"/>
              <a:t>College- I.B.(</a:t>
            </a:r>
            <a:r>
              <a:rPr dirty="0" lang="en-US" smtClean="0"/>
              <a:t>PG</a:t>
            </a:r>
            <a:r>
              <a:rPr dirty="0" lang="en-US" smtClean="0"/>
              <a:t>) College , </a:t>
            </a:r>
            <a:r>
              <a:rPr dirty="0" lang="en-US" err="1" smtClean="0"/>
              <a:t>Panipat</a:t>
            </a:r>
            <a:r>
              <a:rPr dirty="0" lang="en-US" smtClean="0"/>
              <a:t> </a:t>
            </a:r>
          </a:p>
          <a:p>
            <a:r>
              <a:rPr dirty="0" lang="en-US" smtClean="0"/>
              <a:t>Affiliated to </a:t>
            </a:r>
            <a:r>
              <a:rPr dirty="0" lang="en-US" err="1" smtClean="0"/>
              <a:t>Kurukshetra</a:t>
            </a:r>
            <a:r>
              <a:rPr dirty="0" lang="en-US"/>
              <a:t> </a:t>
            </a:r>
            <a:r>
              <a:rPr dirty="0" lang="en-US" smtClean="0"/>
              <a:t>University , </a:t>
            </a:r>
            <a:r>
              <a:rPr dirty="0" lang="en-US" err="1" smtClean="0"/>
              <a:t>Kurukshetra</a:t>
            </a:r>
            <a:r>
              <a:rPr dirty="0" lang="en-US"/>
              <a:t> </a:t>
            </a:r>
            <a:r>
              <a:rPr dirty="0" lang="en-US" smtClean="0"/>
              <a:t>.</a:t>
            </a: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602" name="Title 1"/>
          <p:cNvSpPr>
            <a:spLocks noGrp="1"/>
          </p:cNvSpPr>
          <p:nvPr>
            <p:ph type="title"/>
          </p:nvPr>
        </p:nvSpPr>
        <p:spPr>
          <a:xfrm>
            <a:off x="914400" y="0"/>
            <a:ext cx="7772400" cy="990600"/>
          </a:xfrm>
        </p:spPr>
        <p:txBody>
          <a:bodyPr>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Introduction :</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03" name="Content Placeholder 2"/>
          <p:cNvSpPr>
            <a:spLocks noGrp="1"/>
          </p:cNvSpPr>
          <p:nvPr>
            <p:ph sz="quarter" idx="1"/>
          </p:nvPr>
        </p:nvSpPr>
        <p:spPr>
          <a:xfrm>
            <a:off x="914400" y="990600"/>
            <a:ext cx="7772400" cy="4648200"/>
          </a:xfrm>
        </p:spPr>
        <p:txBody>
          <a:bodyPr>
            <a:normAutofit fontScale="88462" lnSpcReduction="10000"/>
          </a:bodyPr>
          <a:p>
            <a:r>
              <a:rPr dirty="0" lang="en-US" smtClean="0"/>
              <a:t>Fiscal policy is a part of economic policy of the government which is related to government income and expenditure . It includes public expenditure policy , taxation policy, public debt policy and deficit financing. It is aimed at achieving certain objectives like: rapid economic development , reduction in economic inequalities etc.</a:t>
            </a:r>
          </a:p>
          <a:p>
            <a:r>
              <a:rPr dirty="0" lang="en-US" smtClean="0"/>
              <a:t>Fiscal policy is related to income and expenditure of government. It refers to budgetary policy of government . It is also known as income and expenditure policy. Fiscal policy may be defined as that part of government economic policy which deals with taxation , government expenditure , deficit financing and management of public debts in an economy.</a:t>
            </a:r>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604" name="Title 1"/>
          <p:cNvSpPr>
            <a:spLocks noGrp="1"/>
          </p:cNvSpPr>
          <p:nvPr>
            <p:ph type="title"/>
          </p:nvPr>
        </p:nvSpPr>
        <p:spPr/>
        <p:txBody>
          <a:bodyPr>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Definition : </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05" name="Content Placeholder 2"/>
          <p:cNvSpPr>
            <a:spLocks noGrp="1"/>
          </p:cNvSpPr>
          <p:nvPr>
            <p:ph sz="quarter" idx="1"/>
          </p:nvPr>
        </p:nvSpPr>
        <p:spPr/>
        <p:txBody>
          <a:bodyPr>
            <a:normAutofit fontScale="92308" lnSpcReduction="20000"/>
            <a:scene3d>
              <a:camera prst="orthographicFront"/>
              <a:lightRig dir="tl" rig="soft">
                <a:rot lat="0" lon="0" rev="0"/>
              </a:lightRig>
            </a:scene3d>
            <a:sp3d contourW="25400" prstMaterial="matte">
              <a:bevelT w="25400" h="55880" prst="artDeco"/>
              <a:contourClr>
                <a:schemeClr val="accent2">
                  <a:tint val="20000"/>
                </a:schemeClr>
              </a:contourClr>
            </a:sp3d>
          </a:bodyPr>
          <a:p>
            <a:r>
              <a:rPr dirty="0" lang="en-US" smtClean="0">
                <a:ln w="18415" cmpd="sng">
                  <a:solidFill>
                    <a:srgbClr val="FFFFFF"/>
                  </a:solidFill>
                  <a:prstDash val="solid"/>
                </a:ln>
                <a:solidFill>
                  <a:srgbClr val="FFFFFF"/>
                </a:solidFill>
                <a:effectLst>
                  <a:outerShdw algn="tl" blurRad="63500" dir="3600000" rotWithShape="0">
                    <a:srgbClr val="000000">
                      <a:alpha val="70000"/>
                    </a:srgbClr>
                  </a:outerShdw>
                </a:effectLst>
              </a:rPr>
              <a:t>In  the words of G.K Shaw, ‘’ fiscal policy means any decision to change  the level , composition or timing of government expenditure or to change the rate and structure of tax ‘’.</a:t>
            </a:r>
          </a:p>
          <a:p>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a:p>
            <a:r>
              <a:rPr b="1" dirty="0" sz="400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Objectives of fiscal policy of </a:t>
            </a:r>
            <a:r>
              <a:rPr b="1" dirty="0" sz="400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I</a:t>
            </a:r>
            <a:r>
              <a:rPr b="1" dirty="0" sz="400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ndia :</a:t>
            </a:r>
          </a:p>
          <a:p>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To  increase the rate of saving in the country .</a:t>
            </a:r>
          </a:p>
          <a:p>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To increase the rate of investment in economy , so as to promote capital formation.</a:t>
            </a:r>
          </a:p>
          <a:p>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To remove poverty and unemployment .</a:t>
            </a:r>
          </a:p>
          <a:p>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To reduce economic inequality.</a:t>
            </a:r>
          </a:p>
          <a:p>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To achieve economic stability.</a:t>
            </a:r>
          </a:p>
          <a:p>
            <a:r>
              <a:rPr b="1" dirty="0" lang="en-US" spc="50" smtClean="0">
                <a:ln w="18415" cmpd="sng">
                  <a:solidFill>
                    <a:srgbClr val="FFFFFF"/>
                  </a:solidFill>
                  <a:prstDash val="solid"/>
                </a:ln>
                <a:solidFill>
                  <a:srgbClr val="FFFFFF"/>
                </a:solidFill>
                <a:effectLst>
                  <a:outerShdw algn="tl" blurRad="63500" dir="3600000" rotWithShape="0">
                    <a:srgbClr val="000000">
                      <a:alpha val="70000"/>
                    </a:srgbClr>
                  </a:outerShdw>
                </a:effectLst>
              </a:rPr>
              <a:t>To ensure optimum utilization of resources.</a:t>
            </a:r>
            <a:endPar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06" name="Title 1"/>
          <p:cNvSpPr>
            <a:spLocks noGrp="1"/>
          </p:cNvSpPr>
          <p:nvPr>
            <p:ph type="title"/>
          </p:nvPr>
        </p:nvSpPr>
        <p:spPr>
          <a:xfrm>
            <a:off x="457200" y="274638"/>
            <a:ext cx="8229600" cy="1554162"/>
          </a:xfrm>
        </p:spPr>
        <p:txBody>
          <a:bodyPr>
            <a:normAutofit/>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Technique/Scope Tools/Areas/Components of fiscal policy: </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07" name="Content Placeholder 2"/>
          <p:cNvSpPr>
            <a:spLocks noGrp="1"/>
          </p:cNvSpPr>
          <p:nvPr>
            <p:ph sz="quarter" idx="1"/>
          </p:nvPr>
        </p:nvSpPr>
        <p:spPr>
          <a:xfrm>
            <a:off x="457200" y="1828800"/>
            <a:ext cx="8229600" cy="4495800"/>
          </a:xfrm>
        </p:spPr>
        <p:txBody>
          <a:bodyPr>
            <a:normAutofit fontScale="80769" lnSpcReduction="20000"/>
            <a:scene3d>
              <a:camera prst="orthographicFront"/>
              <a:lightRig dir="t" rig="soft">
                <a:rot lat="0" lon="0" rev="10800000"/>
              </a:lightRig>
            </a:scene3d>
            <a:sp3d>
              <a:bevelT w="27940" h="12700"/>
              <a:contourClr>
                <a:srgbClr val="DDDDDD"/>
              </a:contourClr>
            </a:sp3d>
          </a:bodyPr>
          <a:p>
            <a:pPr>
              <a:buNone/>
            </a:pPr>
            <a:r>
              <a:rPr b="1" dirty="0" lang="en-US" spc="150" smtClean="0">
                <a:ln w="11430"/>
                <a:solidFill>
                  <a:srgbClr val="F8F8F8"/>
                </a:solidFill>
                <a:effectLst>
                  <a:outerShdw algn="tl" blurRad="25400" rotWithShape="0">
                    <a:srgbClr val="000000">
                      <a:alpha val="43000"/>
                    </a:srgbClr>
                  </a:outerShdw>
                </a:effectLst>
                <a:latin typeface="+mj-lt"/>
              </a:rPr>
              <a:t>Fiscal policy has four techniques:</a:t>
            </a:r>
          </a:p>
          <a:p>
            <a:pPr indent="-514350" marL="514350">
              <a:buAutoNum type="arabicPeriod"/>
            </a:pPr>
            <a:r>
              <a:rPr b="1" dirty="0" lang="en-US" spc="150" smtClean="0">
                <a:ln w="11430"/>
                <a:solidFill>
                  <a:srgbClr val="F8F8F8"/>
                </a:solidFill>
                <a:effectLst>
                  <a:outerShdw algn="tl" blurRad="25400" rotWithShape="0">
                    <a:srgbClr val="000000">
                      <a:alpha val="43000"/>
                    </a:srgbClr>
                  </a:outerShdw>
                </a:effectLst>
                <a:latin typeface="+mj-lt"/>
              </a:rPr>
              <a:t>Public expenditure policy </a:t>
            </a:r>
          </a:p>
          <a:p>
            <a:pPr indent="-514350" marL="514350">
              <a:buAutoNum type="arabicPeriod"/>
            </a:pPr>
            <a:r>
              <a:rPr b="1" dirty="0" lang="en-US" spc="150" smtClean="0">
                <a:ln w="11430"/>
                <a:solidFill>
                  <a:srgbClr val="F8F8F8"/>
                </a:solidFill>
                <a:effectLst>
                  <a:outerShdw algn="tl" blurRad="25400" rotWithShape="0">
                    <a:srgbClr val="000000">
                      <a:alpha val="43000"/>
                    </a:srgbClr>
                  </a:outerShdw>
                </a:effectLst>
                <a:latin typeface="+mj-lt"/>
              </a:rPr>
              <a:t>Taxation policy</a:t>
            </a:r>
          </a:p>
          <a:p>
            <a:pPr indent="-514350" marL="514350">
              <a:buAutoNum type="arabicPeriod"/>
            </a:pPr>
            <a:r>
              <a:rPr b="1" dirty="0" lang="en-US" spc="150" smtClean="0">
                <a:ln w="11430"/>
                <a:solidFill>
                  <a:srgbClr val="F8F8F8"/>
                </a:solidFill>
                <a:effectLst>
                  <a:outerShdw algn="tl" blurRad="25400" rotWithShape="0">
                    <a:srgbClr val="000000">
                      <a:alpha val="43000"/>
                    </a:srgbClr>
                  </a:outerShdw>
                </a:effectLst>
                <a:latin typeface="+mj-lt"/>
              </a:rPr>
              <a:t>Public debt policy </a:t>
            </a:r>
          </a:p>
          <a:p>
            <a:pPr indent="-514350" marL="514350">
              <a:buNone/>
            </a:pPr>
            <a:r>
              <a:rPr b="1" dirty="0" lang="en-US" spc="150" smtClean="0">
                <a:ln w="11430"/>
                <a:solidFill>
                  <a:srgbClr val="F8F8F8"/>
                </a:solidFill>
                <a:effectLst>
                  <a:outerShdw algn="tl" blurRad="25400" rotWithShape="0">
                    <a:srgbClr val="000000">
                      <a:alpha val="43000"/>
                    </a:srgbClr>
                  </a:outerShdw>
                </a:effectLst>
                <a:latin typeface="+mj-lt"/>
              </a:rPr>
              <a:t>4.     Deficit financing</a:t>
            </a:r>
          </a:p>
          <a:p>
            <a:pPr indent="-514350" marL="514350">
              <a:buNone/>
            </a:pPr>
            <a:endParaRPr b="1" dirty="0" lang="en-US" spc="150" smtClean="0">
              <a:ln w="11430"/>
              <a:solidFill>
                <a:srgbClr val="F8F8F8"/>
              </a:solidFill>
              <a:effectLst>
                <a:outerShdw algn="tl" blurRad="25400" rotWithShape="0">
                  <a:srgbClr val="000000">
                    <a:alpha val="43000"/>
                  </a:srgbClr>
                </a:outerShdw>
              </a:effectLst>
            </a:endParaRPr>
          </a:p>
          <a:p>
            <a:pPr indent="-514350" marL="514350">
              <a:buAutoNum type="arabicPeriod"/>
            </a:pPr>
            <a:r>
              <a:rPr b="1" dirty="0" lang="en-US" spc="150" smtClean="0">
                <a:ln w="11430"/>
                <a:solidFill>
                  <a:srgbClr val="F8F8F8"/>
                </a:solidFill>
                <a:effectLst>
                  <a:outerShdw algn="tl" blurRad="25400" rotWithShape="0">
                    <a:srgbClr val="000000">
                      <a:alpha val="43000"/>
                    </a:srgbClr>
                  </a:outerShdw>
                </a:effectLst>
                <a:latin typeface="+mj-lt"/>
              </a:rPr>
              <a:t>Public expenditure policy – public expenditure policy influences economic activities of a country very much. Public expenditure may be of two kinds ; development and non- development .</a:t>
            </a:r>
            <a:r>
              <a:rPr b="1" dirty="0" lang="en-US" spc="150">
                <a:ln w="11430"/>
                <a:solidFill>
                  <a:srgbClr val="F8F8F8"/>
                </a:solidFill>
                <a:effectLst>
                  <a:outerShdw algn="tl" blurRad="25400" rotWithShape="0">
                    <a:srgbClr val="000000">
                      <a:alpha val="43000"/>
                    </a:srgbClr>
                  </a:outerShdw>
                </a:effectLst>
                <a:latin typeface="+mj-lt"/>
              </a:rPr>
              <a:t> </a:t>
            </a:r>
            <a:r>
              <a:rPr b="1" dirty="0" lang="en-US" spc="150" smtClean="0">
                <a:ln w="11430"/>
                <a:solidFill>
                  <a:srgbClr val="F8F8F8"/>
                </a:solidFill>
                <a:effectLst>
                  <a:outerShdw algn="tl" blurRad="25400" rotWithShape="0">
                    <a:srgbClr val="000000">
                      <a:alpha val="43000"/>
                    </a:srgbClr>
                  </a:outerShdw>
                </a:effectLst>
                <a:latin typeface="+mj-lt"/>
              </a:rPr>
              <a:t>Development of means of transport, expansion and health facilities are provided only with the help of public expenditure . Public expenditure may be made in many ways ;</a:t>
            </a:r>
            <a:endParaRPr b="1" dirty="0" lang="en-US" spc="150">
              <a:ln w="11430"/>
              <a:solidFill>
                <a:srgbClr val="F8F8F8"/>
              </a:solidFill>
              <a:effectLst>
                <a:outerShdw algn="tl" blurRad="25400" rotWithShape="0">
                  <a:srgbClr val="000000">
                    <a:alpha val="43000"/>
                  </a:srgbClr>
                </a:outerShdw>
              </a:effectLst>
              <a:latin typeface="+mj-lt"/>
            </a:endParaRPr>
          </a:p>
          <a:p>
            <a:pPr indent="-514350" marL="514350"/>
            <a:r>
              <a:rPr b="1" dirty="0" lang="en-US" spc="150" smtClean="0">
                <a:ln w="11430"/>
                <a:solidFill>
                  <a:srgbClr val="F8F8F8"/>
                </a:solidFill>
                <a:effectLst>
                  <a:outerShdw algn="tl" blurRad="25400" rotWithShape="0">
                    <a:srgbClr val="000000">
                      <a:alpha val="43000"/>
                    </a:srgbClr>
                  </a:outerShdw>
                </a:effectLst>
                <a:latin typeface="+mj-lt"/>
              </a:rPr>
              <a:t>Development of public enterprises</a:t>
            </a:r>
          </a:p>
          <a:p>
            <a:pPr indent="-514350" marL="514350"/>
            <a:r>
              <a:rPr b="1" dirty="0" lang="en-US" spc="150" smtClean="0">
                <a:ln w="11430"/>
                <a:solidFill>
                  <a:srgbClr val="F8F8F8"/>
                </a:solidFill>
                <a:effectLst>
                  <a:outerShdw algn="tl" blurRad="25400" rotWithShape="0">
                    <a:srgbClr val="000000">
                      <a:alpha val="43000"/>
                    </a:srgbClr>
                  </a:outerShdw>
                </a:effectLst>
                <a:latin typeface="+mj-lt"/>
              </a:rPr>
              <a:t>Development of social infrastructure </a:t>
            </a:r>
          </a:p>
          <a:p>
            <a:pPr indent="-514350" marL="514350"/>
            <a:r>
              <a:rPr b="1" dirty="0" lang="en-US" spc="150" smtClean="0">
                <a:ln w="11430"/>
                <a:solidFill>
                  <a:srgbClr val="F8F8F8"/>
                </a:solidFill>
                <a:effectLst>
                  <a:outerShdw algn="tl" blurRad="25400" rotWithShape="0">
                    <a:srgbClr val="000000">
                      <a:alpha val="43000"/>
                    </a:srgbClr>
                  </a:outerShdw>
                </a:effectLst>
                <a:latin typeface="+mj-lt"/>
              </a:rPr>
              <a:t>Social welfare </a:t>
            </a:r>
            <a:r>
              <a:rPr b="1" dirty="0" lang="en-US" spc="150" smtClean="0">
                <a:ln w="11430"/>
                <a:solidFill>
                  <a:srgbClr val="F8F8F8"/>
                </a:solidFill>
                <a:effectLst>
                  <a:outerShdw algn="tl" blurRad="25400" rotWithShape="0">
                    <a:srgbClr val="000000">
                      <a:alpha val="43000"/>
                    </a:srgbClr>
                  </a:outerShdw>
                </a:effectLst>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08" name="Title 1"/>
          <p:cNvSpPr>
            <a:spLocks noGrp="1"/>
          </p:cNvSpPr>
          <p:nvPr>
            <p:ph type="title"/>
          </p:nvPr>
        </p:nvSpPr>
        <p:spPr/>
        <p:txBody>
          <a:bodyPr/>
          <a:p>
            <a:endParaRPr lang="en-US"/>
          </a:p>
        </p:txBody>
      </p:sp>
      <p:sp>
        <p:nvSpPr>
          <p:cNvPr id="1048609" name="Content Placeholder 2"/>
          <p:cNvSpPr>
            <a:spLocks noGrp="1"/>
          </p:cNvSpPr>
          <p:nvPr>
            <p:ph sz="quarter" idx="1"/>
          </p:nvPr>
        </p:nvSpPr>
        <p:spPr>
          <a:xfrm>
            <a:off x="304800" y="1600200"/>
            <a:ext cx="8229600" cy="4525963"/>
          </a:xfrm>
        </p:spPr>
        <p:txBody>
          <a:bodyPr>
            <a:normAutofit fontScale="80769" lnSpcReduction="10000"/>
          </a:bodyPr>
          <a:p>
            <a:pPr indent="-514350" marL="514350">
              <a:buNone/>
            </a:pPr>
            <a:r>
              <a:rPr dirty="0" lang="en-US" smtClean="0"/>
              <a:t>2. Taxation policy : Tax are the main source of revenue of government . Government levied both direct and indirect taxes in India . Direct taxes are paid directly by the </a:t>
            </a:r>
            <a:r>
              <a:rPr dirty="0" lang="en-US" err="1" smtClean="0"/>
              <a:t>assessee</a:t>
            </a:r>
            <a:r>
              <a:rPr dirty="0" lang="en-US"/>
              <a:t> </a:t>
            </a:r>
            <a:r>
              <a:rPr dirty="0" lang="en-US" smtClean="0"/>
              <a:t>, Indirect taxes are paid indirectly by the public to the government. Main objectives of taxation policy are as follows :</a:t>
            </a:r>
          </a:p>
          <a:p>
            <a:pPr indent="-514350" marL="514350"/>
            <a:r>
              <a:rPr dirty="0" lang="en-US" smtClean="0"/>
              <a:t>To generate income </a:t>
            </a:r>
          </a:p>
          <a:p>
            <a:pPr indent="-514350" marL="514350"/>
            <a:r>
              <a:rPr dirty="0" lang="en-US" smtClean="0"/>
              <a:t>To promote saving </a:t>
            </a:r>
          </a:p>
          <a:p>
            <a:pPr indent="-514350" marL="514350"/>
            <a:r>
              <a:rPr dirty="0" lang="en-US" smtClean="0"/>
              <a:t>To promote investment .</a:t>
            </a:r>
          </a:p>
          <a:p>
            <a:pPr indent="-514350" marL="514350">
              <a:buNone/>
            </a:pPr>
            <a:r>
              <a:rPr dirty="0" lang="en-US" smtClean="0"/>
              <a:t>3. Public debt policy: Government needs lot of funds to for the economic development of the country. No government can </a:t>
            </a:r>
            <a:r>
              <a:rPr dirty="0" lang="en-US" err="1" smtClean="0"/>
              <a:t>mobilise</a:t>
            </a:r>
            <a:r>
              <a:rPr dirty="0" lang="en-US" smtClean="0"/>
              <a:t>  so much funds by way of taxes alone. Public debt is obtained for two kinds of sources:</a:t>
            </a:r>
          </a:p>
          <a:p>
            <a:pPr indent="-514350" marL="514350"/>
            <a:r>
              <a:rPr dirty="0" lang="en-US" smtClean="0"/>
              <a:t>Internal debt </a:t>
            </a:r>
          </a:p>
          <a:p>
            <a:pPr indent="-514350" marL="514350"/>
            <a:r>
              <a:rPr dirty="0" lang="en-US" smtClean="0"/>
              <a:t>External debt.</a:t>
            </a:r>
          </a:p>
          <a:p>
            <a:pPr indent="-514350" marL="514350">
              <a:buNone/>
            </a:pPr>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10" name="Title 1"/>
          <p:cNvSpPr>
            <a:spLocks noGrp="1"/>
          </p:cNvSpPr>
          <p:nvPr>
            <p:ph type="title"/>
          </p:nvPr>
        </p:nvSpPr>
        <p:spPr/>
        <p:txBody>
          <a:bodyPr/>
          <a:p>
            <a:endParaRPr lang="en-US"/>
          </a:p>
        </p:txBody>
      </p:sp>
      <p:sp>
        <p:nvSpPr>
          <p:cNvPr id="1048611" name="Content Placeholder 2"/>
          <p:cNvSpPr>
            <a:spLocks noGrp="1"/>
          </p:cNvSpPr>
          <p:nvPr>
            <p:ph sz="quarter" idx="1"/>
          </p:nvPr>
        </p:nvSpPr>
        <p:spPr/>
        <p:txBody>
          <a:bodyPr/>
          <a:p>
            <a:pPr indent="-514350" marL="514350">
              <a:buNone/>
            </a:pPr>
            <a:r>
              <a:rPr dirty="0" lang="en-US" smtClean="0"/>
              <a:t>4.Deficit financing : Deficit financing in India means ,’’ taking loan from Reserve Bank of India by the government to meet the budgetary deficit.’’ Reserve Bank gives this loan by  issuing new currency notes.</a:t>
            </a: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12" name="Title 1"/>
          <p:cNvSpPr>
            <a:spLocks noGrp="1"/>
          </p:cNvSpPr>
          <p:nvPr>
            <p:ph type="title"/>
          </p:nvPr>
        </p:nvSpPr>
        <p:spPr/>
        <p:txBody>
          <a:bodyPr>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Advantages of fiscal policy:</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13" name="Content Placeholder 2"/>
          <p:cNvSpPr>
            <a:spLocks noGrp="1"/>
          </p:cNvSpPr>
          <p:nvPr>
            <p:ph sz="quarter" idx="1"/>
          </p:nvPr>
        </p:nvSpPr>
        <p:spPr/>
        <p:txBody>
          <a:bodyPr>
            <a:normAutofit/>
          </a:bodyPr>
          <a:p>
            <a:r>
              <a:rPr dirty="0" lang="en-US" smtClean="0"/>
              <a:t>Capital formation </a:t>
            </a:r>
          </a:p>
          <a:p>
            <a:r>
              <a:rPr dirty="0" lang="en-US" err="1" smtClean="0"/>
              <a:t>Mobilisation</a:t>
            </a:r>
            <a:r>
              <a:rPr dirty="0" lang="en-US" smtClean="0"/>
              <a:t> of resources </a:t>
            </a:r>
          </a:p>
          <a:p>
            <a:r>
              <a:rPr dirty="0" lang="en-US" smtClean="0"/>
              <a:t>Incentives for savings</a:t>
            </a:r>
          </a:p>
          <a:p>
            <a:r>
              <a:rPr dirty="0" lang="en-US" smtClean="0"/>
              <a:t>Development of public enterprises</a:t>
            </a:r>
          </a:p>
          <a:p>
            <a:r>
              <a:rPr dirty="0" lang="en-US" smtClean="0"/>
              <a:t>Social welfare </a:t>
            </a:r>
          </a:p>
          <a:p>
            <a:r>
              <a:rPr dirty="0" lang="en-US" smtClean="0"/>
              <a:t>Export promotion </a:t>
            </a:r>
          </a:p>
          <a:p>
            <a:r>
              <a:rPr dirty="0" lang="en-US" smtClean="0"/>
              <a:t>Reduction in inequality of income and wealth </a:t>
            </a:r>
          </a:p>
          <a:p>
            <a:r>
              <a:rPr dirty="0" lang="en-US" smtClean="0"/>
              <a:t>A tool to control economic recession .</a:t>
            </a: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14" name="Title 1"/>
          <p:cNvSpPr>
            <a:spLocks noGrp="1"/>
          </p:cNvSpPr>
          <p:nvPr>
            <p:ph type="title"/>
          </p:nvPr>
        </p:nvSpPr>
        <p:spPr/>
        <p:txBody>
          <a:bodyPr>
            <a:normAutofit fontScale="90000"/>
            <a:scene3d>
              <a:camera prst="orthographicFront"/>
              <a:lightRig dir="tl" rig="soft">
                <a:rot lat="0" lon="0" rev="0"/>
              </a:lightRig>
            </a:scene3d>
            <a:sp3d contourW="25400" prstMaterial="matte">
              <a:bevelT w="25400" h="55880" prst="artDeco"/>
              <a:contourClr>
                <a:schemeClr val="accent2">
                  <a:tint val="20000"/>
                </a:schemeClr>
              </a:contourClr>
            </a:sp3d>
          </a:bodyPr>
          <a:p>
            <a:r>
              <a:rPr b="1" dirty="0" lang="en-US" spc="50" smtClean="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rPr>
              <a:t>Drawbacks/ limitations of fiscal policy:</a:t>
            </a:r>
            <a:endParaRPr b="1" dirty="0" lang="en-US" spc="50">
              <a:ln w="11430"/>
              <a:gradFill>
                <a:gsLst>
                  <a:gs pos="25000">
                    <a:schemeClr val="accent2">
                      <a:satMod val="155000"/>
                    </a:schemeClr>
                  </a:gs>
                  <a:gs pos="100000">
                    <a:schemeClr val="accent2">
                      <a:shade val="45000"/>
                      <a:satMod val="165000"/>
                    </a:schemeClr>
                  </a:gs>
                </a:gsLst>
                <a:lin ang="5400000"/>
              </a:gradFill>
              <a:effectLst>
                <a:outerShdw algn="tl" blurRad="76200" dir="5400000" dist="50800" rotWithShape="0">
                  <a:srgbClr val="000000">
                    <a:alpha val="65000"/>
                  </a:srgbClr>
                </a:outerShdw>
              </a:effectLst>
            </a:endParaRPr>
          </a:p>
        </p:txBody>
      </p:sp>
      <p:sp>
        <p:nvSpPr>
          <p:cNvPr id="1048615" name="Content Placeholder 2"/>
          <p:cNvSpPr>
            <a:spLocks noGrp="1"/>
          </p:cNvSpPr>
          <p:nvPr>
            <p:ph sz="quarter" idx="1"/>
          </p:nvPr>
        </p:nvSpPr>
        <p:spPr/>
        <p:txBody>
          <a:bodyPr/>
          <a:p>
            <a:r>
              <a:rPr dirty="0" lang="en-US" smtClean="0"/>
              <a:t>Inflation</a:t>
            </a:r>
          </a:p>
          <a:p>
            <a:r>
              <a:rPr dirty="0" lang="en-US" smtClean="0"/>
              <a:t>Defective tax structure</a:t>
            </a:r>
          </a:p>
          <a:p>
            <a:r>
              <a:rPr dirty="0" lang="en-US" smtClean="0"/>
              <a:t>Inequality of income</a:t>
            </a:r>
          </a:p>
          <a:p>
            <a:r>
              <a:rPr dirty="0" lang="en-US" smtClean="0"/>
              <a:t>Failure of public sector</a:t>
            </a:r>
          </a:p>
          <a:p>
            <a:r>
              <a:rPr dirty="0" lang="en-US" smtClean="0"/>
              <a:t>Increase in Non-development expenditure</a:t>
            </a:r>
          </a:p>
          <a:p>
            <a:r>
              <a:rPr dirty="0" lang="en-US" smtClean="0"/>
              <a:t>Failure to check regional disparities</a:t>
            </a:r>
          </a:p>
          <a:p>
            <a:r>
              <a:rPr dirty="0" lang="en-US" smtClean="0"/>
              <a:t>Increasing interest burden.</a:t>
            </a:r>
            <a:endParaRPr dirty="0"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lastClr="000000" val="windowText"/>
      </a:dk1>
      <a:lt1>
        <a:sysClr lastClr="FFFFFF" val="window"/>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algn="ctr" flip="none" sx="70000" sy="70000" tx="0" ty="0"/>
        </a:blipFill>
        <a:blipFill>
          <a:blip xmlns:r="http://schemas.openxmlformats.org/officeDocument/2006/relationships" r:embed="rId1">
            <a:duotone>
              <a:schemeClr val="phClr">
                <a:shade val="22000"/>
                <a:satMod val="160000"/>
              </a:schemeClr>
              <a:schemeClr val="phClr">
                <a:shade val="45000"/>
                <a:satMod val="100000"/>
              </a:schemeClr>
            </a:duotone>
          </a:blip>
          <a:tile algn="ctr" flip="none" sx="65000" sy="65000" tx="0" ty="0"/>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algn="t" blurRad="38100" dir="5400000" dist="25400" rotWithShape="0">
              <a:srgbClr val="000000">
                <a:alpha val="50000"/>
              </a:srgbClr>
            </a:outerShdw>
          </a:effectLst>
        </a:effectStyle>
        <a:effectStyle>
          <a:effectLst>
            <a:outerShdw algn="t" blurRad="38100" dir="5400000" dist="25400" rotWithShape="0">
              <a:srgbClr val="000000">
                <a:alpha val="50000"/>
              </a:srgbClr>
            </a:outerShdw>
          </a:effectLst>
        </a:effectStyle>
        <a:effectStyle>
          <a:effectLst>
            <a:outerShdw algn="t" blurRad="50800" dir="5400000" dist="50800" rotWithShape="0">
              <a:srgbClr val="000000">
                <a:alpha val="60000"/>
              </a:srgbClr>
            </a:outerShdw>
          </a:effectLst>
          <a:scene3d>
            <a:camera prst="isometricBottomUp" fov="0">
              <a:rot lat="0" lon="0" rev="0"/>
            </a:camera>
            <a:lightRig dir="b" rig="soft">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algn="tl" flip="none" sx="55000" sy="55000" tx="0" ty="0"/>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welcome</dc:title>
  <dc:creator>HP</dc:creator>
  <cp:lastModifiedBy>sunita bathla</cp:lastModifiedBy>
  <dcterms:created xsi:type="dcterms:W3CDTF">2020-04-02T06:54:06Z</dcterms:created>
  <dcterms:modified xsi:type="dcterms:W3CDTF">2020-04-17T04:16:39Z</dcterms:modified>
</cp:coreProperties>
</file>