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8104"/>
            <a:ext cx="6611937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32704"/>
            <a:ext cx="5445125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3432"/>
            <a:ext cx="338375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3432"/>
            <a:ext cx="338375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2336"/>
            <a:ext cx="7000875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3432"/>
            <a:ext cx="7000875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54312"/>
            <a:ext cx="2489200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54312"/>
            <a:ext cx="178911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54312"/>
            <a:ext cx="178911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en.wikipedia.org/wiki/London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https://en.wikipedia.org/wiki/Lincoln%27s_Inn_Fields" TargetMode="External"/><Relationship Id="rId17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en.wikipedia.org/wiki/William_Congreve" TargetMode="External"/><Relationship Id="rId5" Type="http://schemas.openxmlformats.org/officeDocument/2006/relationships/image" Target="../media/image8.png"/><Relationship Id="rId15" Type="http://schemas.openxmlformats.org/officeDocument/2006/relationships/hyperlink" Target="https://en.wikipedia.org/wiki/The_Way_of_the_World#cite_note-1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hyperlink" Target="https://en.wikipedia.org/wiki/Restoration_comed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hyperlink" Target="https://en.wikipedia.org/wiki/Blackmai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Affair" TargetMode="External"/><Relationship Id="rId5" Type="http://schemas.openxmlformats.org/officeDocument/2006/relationships/hyperlink" Target="https://en.wikipedia.org/wiki/Consent" TargetMode="External"/><Relationship Id="rId4" Type="http://schemas.openxmlformats.org/officeDocument/2006/relationships/hyperlink" Target="https://en.wikipedia.org/wiki/Inheritan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981" y="316417"/>
            <a:ext cx="7233030" cy="9626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26388" y="1757045"/>
            <a:ext cx="5136896" cy="6740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5201" y="333984"/>
            <a:ext cx="7157097" cy="9550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5201" y="330834"/>
            <a:ext cx="7157720" cy="9553575"/>
          </a:xfrm>
          <a:custGeom>
            <a:avLst/>
            <a:gdLst/>
            <a:ahLst/>
            <a:cxnLst/>
            <a:rect l="l" t="t" r="r" b="b"/>
            <a:pathLst>
              <a:path w="7157720" h="9553575">
                <a:moveTo>
                  <a:pt x="0" y="4776724"/>
                </a:moveTo>
                <a:lnTo>
                  <a:pt x="234" y="4721451"/>
                </a:lnTo>
                <a:lnTo>
                  <a:pt x="936" y="4666329"/>
                </a:lnTo>
                <a:lnTo>
                  <a:pt x="2104" y="4611360"/>
                </a:lnTo>
                <a:lnTo>
                  <a:pt x="3733" y="4556547"/>
                </a:lnTo>
                <a:lnTo>
                  <a:pt x="5823" y="4501895"/>
                </a:lnTo>
                <a:lnTo>
                  <a:pt x="8370" y="4447406"/>
                </a:lnTo>
                <a:lnTo>
                  <a:pt x="11372" y="4393084"/>
                </a:lnTo>
                <a:lnTo>
                  <a:pt x="14827" y="4338932"/>
                </a:lnTo>
                <a:lnTo>
                  <a:pt x="18732" y="4284953"/>
                </a:lnTo>
                <a:lnTo>
                  <a:pt x="23084" y="4231151"/>
                </a:lnTo>
                <a:lnTo>
                  <a:pt x="27881" y="4177530"/>
                </a:lnTo>
                <a:lnTo>
                  <a:pt x="33120" y="4124092"/>
                </a:lnTo>
                <a:lnTo>
                  <a:pt x="38799" y="4070841"/>
                </a:lnTo>
                <a:lnTo>
                  <a:pt x="44915" y="4017780"/>
                </a:lnTo>
                <a:lnTo>
                  <a:pt x="51467" y="3964913"/>
                </a:lnTo>
                <a:lnTo>
                  <a:pt x="58450" y="3912243"/>
                </a:lnTo>
                <a:lnTo>
                  <a:pt x="65863" y="3859774"/>
                </a:lnTo>
                <a:lnTo>
                  <a:pt x="73704" y="3807508"/>
                </a:lnTo>
                <a:lnTo>
                  <a:pt x="81969" y="3755449"/>
                </a:lnTo>
                <a:lnTo>
                  <a:pt x="90657" y="3703601"/>
                </a:lnTo>
                <a:lnTo>
                  <a:pt x="99764" y="3651967"/>
                </a:lnTo>
                <a:lnTo>
                  <a:pt x="109288" y="3600550"/>
                </a:lnTo>
                <a:lnTo>
                  <a:pt x="119227" y="3549353"/>
                </a:lnTo>
                <a:lnTo>
                  <a:pt x="129578" y="3498381"/>
                </a:lnTo>
                <a:lnTo>
                  <a:pt x="140339" y="3447635"/>
                </a:lnTo>
                <a:lnTo>
                  <a:pt x="151507" y="3397121"/>
                </a:lnTo>
                <a:lnTo>
                  <a:pt x="163080" y="3346840"/>
                </a:lnTo>
                <a:lnTo>
                  <a:pt x="175054" y="3296797"/>
                </a:lnTo>
                <a:lnTo>
                  <a:pt x="187428" y="3246995"/>
                </a:lnTo>
                <a:lnTo>
                  <a:pt x="200199" y="3197436"/>
                </a:lnTo>
                <a:lnTo>
                  <a:pt x="213365" y="3148126"/>
                </a:lnTo>
                <a:lnTo>
                  <a:pt x="226922" y="3099066"/>
                </a:lnTo>
                <a:lnTo>
                  <a:pt x="240869" y="3050260"/>
                </a:lnTo>
                <a:lnTo>
                  <a:pt x="255203" y="3001711"/>
                </a:lnTo>
                <a:lnTo>
                  <a:pt x="269922" y="2953424"/>
                </a:lnTo>
                <a:lnTo>
                  <a:pt x="285022" y="2905401"/>
                </a:lnTo>
                <a:lnTo>
                  <a:pt x="300502" y="2857646"/>
                </a:lnTo>
                <a:lnTo>
                  <a:pt x="316358" y="2810162"/>
                </a:lnTo>
                <a:lnTo>
                  <a:pt x="332589" y="2762952"/>
                </a:lnTo>
                <a:lnTo>
                  <a:pt x="349192" y="2716019"/>
                </a:lnTo>
                <a:lnTo>
                  <a:pt x="366164" y="2669368"/>
                </a:lnTo>
                <a:lnTo>
                  <a:pt x="383503" y="2623002"/>
                </a:lnTo>
                <a:lnTo>
                  <a:pt x="401206" y="2576923"/>
                </a:lnTo>
                <a:lnTo>
                  <a:pt x="419270" y="2531135"/>
                </a:lnTo>
                <a:lnTo>
                  <a:pt x="437695" y="2485642"/>
                </a:lnTo>
                <a:lnTo>
                  <a:pt x="456475" y="2440447"/>
                </a:lnTo>
                <a:lnTo>
                  <a:pt x="475610" y="2395553"/>
                </a:lnTo>
                <a:lnTo>
                  <a:pt x="495097" y="2350964"/>
                </a:lnTo>
                <a:lnTo>
                  <a:pt x="514933" y="2306683"/>
                </a:lnTo>
                <a:lnTo>
                  <a:pt x="535115" y="2262713"/>
                </a:lnTo>
                <a:lnTo>
                  <a:pt x="555642" y="2219058"/>
                </a:lnTo>
                <a:lnTo>
                  <a:pt x="576510" y="2175721"/>
                </a:lnTo>
                <a:lnTo>
                  <a:pt x="597717" y="2132706"/>
                </a:lnTo>
                <a:lnTo>
                  <a:pt x="619261" y="2090015"/>
                </a:lnTo>
                <a:lnTo>
                  <a:pt x="641138" y="2047652"/>
                </a:lnTo>
                <a:lnTo>
                  <a:pt x="663348" y="2005622"/>
                </a:lnTo>
                <a:lnTo>
                  <a:pt x="685886" y="1963925"/>
                </a:lnTo>
                <a:lnTo>
                  <a:pt x="708751" y="1922568"/>
                </a:lnTo>
                <a:lnTo>
                  <a:pt x="731939" y="1881552"/>
                </a:lnTo>
                <a:lnTo>
                  <a:pt x="755450" y="1840881"/>
                </a:lnTo>
                <a:lnTo>
                  <a:pt x="779279" y="1800558"/>
                </a:lnTo>
                <a:lnTo>
                  <a:pt x="803424" y="1760587"/>
                </a:lnTo>
                <a:lnTo>
                  <a:pt x="827884" y="1720971"/>
                </a:lnTo>
                <a:lnTo>
                  <a:pt x="852654" y="1681713"/>
                </a:lnTo>
                <a:lnTo>
                  <a:pt x="877734" y="1642818"/>
                </a:lnTo>
                <a:lnTo>
                  <a:pt x="903120" y="1604287"/>
                </a:lnTo>
                <a:lnTo>
                  <a:pt x="928809" y="1566125"/>
                </a:lnTo>
                <a:lnTo>
                  <a:pt x="954800" y="1528335"/>
                </a:lnTo>
                <a:lnTo>
                  <a:pt x="981090" y="1490920"/>
                </a:lnTo>
                <a:lnTo>
                  <a:pt x="1007676" y="1453884"/>
                </a:lnTo>
                <a:lnTo>
                  <a:pt x="1034556" y="1417230"/>
                </a:lnTo>
                <a:lnTo>
                  <a:pt x="1061727" y="1380961"/>
                </a:lnTo>
                <a:lnTo>
                  <a:pt x="1089186" y="1345081"/>
                </a:lnTo>
                <a:lnTo>
                  <a:pt x="1116932" y="1309593"/>
                </a:lnTo>
                <a:lnTo>
                  <a:pt x="1144962" y="1274501"/>
                </a:lnTo>
                <a:lnTo>
                  <a:pt x="1173272" y="1239807"/>
                </a:lnTo>
                <a:lnTo>
                  <a:pt x="1201861" y="1205515"/>
                </a:lnTo>
                <a:lnTo>
                  <a:pt x="1230727" y="1171629"/>
                </a:lnTo>
                <a:lnTo>
                  <a:pt x="1259865" y="1138152"/>
                </a:lnTo>
                <a:lnTo>
                  <a:pt x="1289275" y="1105087"/>
                </a:lnTo>
                <a:lnTo>
                  <a:pt x="1318954" y="1072438"/>
                </a:lnTo>
                <a:lnTo>
                  <a:pt x="1348898" y="1040208"/>
                </a:lnTo>
                <a:lnTo>
                  <a:pt x="1379106" y="1008400"/>
                </a:lnTo>
                <a:lnTo>
                  <a:pt x="1409575" y="977018"/>
                </a:lnTo>
                <a:lnTo>
                  <a:pt x="1440302" y="946064"/>
                </a:lnTo>
                <a:lnTo>
                  <a:pt x="1471286" y="915544"/>
                </a:lnTo>
                <a:lnTo>
                  <a:pt x="1502522" y="885459"/>
                </a:lnTo>
                <a:lnTo>
                  <a:pt x="1534010" y="855813"/>
                </a:lnTo>
                <a:lnTo>
                  <a:pt x="1565746" y="826610"/>
                </a:lnTo>
                <a:lnTo>
                  <a:pt x="1597728" y="797852"/>
                </a:lnTo>
                <a:lnTo>
                  <a:pt x="1629953" y="769544"/>
                </a:lnTo>
                <a:lnTo>
                  <a:pt x="1662419" y="741689"/>
                </a:lnTo>
                <a:lnTo>
                  <a:pt x="1695123" y="714289"/>
                </a:lnTo>
                <a:lnTo>
                  <a:pt x="1728063" y="687349"/>
                </a:lnTo>
                <a:lnTo>
                  <a:pt x="1761236" y="660872"/>
                </a:lnTo>
                <a:lnTo>
                  <a:pt x="1794641" y="634860"/>
                </a:lnTo>
                <a:lnTo>
                  <a:pt x="1828273" y="609318"/>
                </a:lnTo>
                <a:lnTo>
                  <a:pt x="1862131" y="584249"/>
                </a:lnTo>
                <a:lnTo>
                  <a:pt x="1896212" y="559656"/>
                </a:lnTo>
                <a:lnTo>
                  <a:pt x="1930514" y="535542"/>
                </a:lnTo>
                <a:lnTo>
                  <a:pt x="1965034" y="511912"/>
                </a:lnTo>
                <a:lnTo>
                  <a:pt x="1999769" y="488767"/>
                </a:lnTo>
                <a:lnTo>
                  <a:pt x="2034718" y="466113"/>
                </a:lnTo>
                <a:lnTo>
                  <a:pt x="2069877" y="443951"/>
                </a:lnTo>
                <a:lnTo>
                  <a:pt x="2105245" y="422285"/>
                </a:lnTo>
                <a:lnTo>
                  <a:pt x="2140818" y="401119"/>
                </a:lnTo>
                <a:lnTo>
                  <a:pt x="2176594" y="380457"/>
                </a:lnTo>
                <a:lnTo>
                  <a:pt x="2212570" y="360300"/>
                </a:lnTo>
                <a:lnTo>
                  <a:pt x="2248745" y="340654"/>
                </a:lnTo>
                <a:lnTo>
                  <a:pt x="2285114" y="321520"/>
                </a:lnTo>
                <a:lnTo>
                  <a:pt x="2321677" y="302903"/>
                </a:lnTo>
                <a:lnTo>
                  <a:pt x="2358431" y="284806"/>
                </a:lnTo>
                <a:lnTo>
                  <a:pt x="2395372" y="267232"/>
                </a:lnTo>
                <a:lnTo>
                  <a:pt x="2432498" y="250185"/>
                </a:lnTo>
                <a:lnTo>
                  <a:pt x="2469808" y="233668"/>
                </a:lnTo>
                <a:lnTo>
                  <a:pt x="2507298" y="217684"/>
                </a:lnTo>
                <a:lnTo>
                  <a:pt x="2544965" y="202237"/>
                </a:lnTo>
                <a:lnTo>
                  <a:pt x="2582808" y="187329"/>
                </a:lnTo>
                <a:lnTo>
                  <a:pt x="2620824" y="172965"/>
                </a:lnTo>
                <a:lnTo>
                  <a:pt x="2659010" y="159148"/>
                </a:lnTo>
                <a:lnTo>
                  <a:pt x="2697364" y="145882"/>
                </a:lnTo>
                <a:lnTo>
                  <a:pt x="2735883" y="133168"/>
                </a:lnTo>
                <a:lnTo>
                  <a:pt x="2774565" y="121012"/>
                </a:lnTo>
                <a:lnTo>
                  <a:pt x="2813407" y="109415"/>
                </a:lnTo>
                <a:lnTo>
                  <a:pt x="2852406" y="98382"/>
                </a:lnTo>
                <a:lnTo>
                  <a:pt x="2891561" y="87917"/>
                </a:lnTo>
                <a:lnTo>
                  <a:pt x="2930869" y="78021"/>
                </a:lnTo>
                <a:lnTo>
                  <a:pt x="2970326" y="68699"/>
                </a:lnTo>
                <a:lnTo>
                  <a:pt x="3009931" y="59955"/>
                </a:lnTo>
                <a:lnTo>
                  <a:pt x="3049682" y="51790"/>
                </a:lnTo>
                <a:lnTo>
                  <a:pt x="3089575" y="44209"/>
                </a:lnTo>
                <a:lnTo>
                  <a:pt x="3129607" y="37216"/>
                </a:lnTo>
                <a:lnTo>
                  <a:pt x="3169778" y="30813"/>
                </a:lnTo>
                <a:lnTo>
                  <a:pt x="3210083" y="25004"/>
                </a:lnTo>
                <a:lnTo>
                  <a:pt x="3250521" y="19792"/>
                </a:lnTo>
                <a:lnTo>
                  <a:pt x="3291089" y="15180"/>
                </a:lnTo>
                <a:lnTo>
                  <a:pt x="3331784" y="11173"/>
                </a:lnTo>
                <a:lnTo>
                  <a:pt x="3372604" y="7773"/>
                </a:lnTo>
                <a:lnTo>
                  <a:pt x="3413547" y="4983"/>
                </a:lnTo>
                <a:lnTo>
                  <a:pt x="3454610" y="2808"/>
                </a:lnTo>
                <a:lnTo>
                  <a:pt x="3495789" y="1250"/>
                </a:lnTo>
                <a:lnTo>
                  <a:pt x="3537084" y="313"/>
                </a:lnTo>
                <a:lnTo>
                  <a:pt x="3578491" y="0"/>
                </a:lnTo>
                <a:lnTo>
                  <a:pt x="3619898" y="313"/>
                </a:lnTo>
                <a:lnTo>
                  <a:pt x="3661193" y="1250"/>
                </a:lnTo>
                <a:lnTo>
                  <a:pt x="3702373" y="2808"/>
                </a:lnTo>
                <a:lnTo>
                  <a:pt x="3743436" y="4983"/>
                </a:lnTo>
                <a:lnTo>
                  <a:pt x="3784378" y="7773"/>
                </a:lnTo>
                <a:lnTo>
                  <a:pt x="3825199" y="11173"/>
                </a:lnTo>
                <a:lnTo>
                  <a:pt x="3865894" y="15180"/>
                </a:lnTo>
                <a:lnTo>
                  <a:pt x="3906462" y="19792"/>
                </a:lnTo>
                <a:lnTo>
                  <a:pt x="3946901" y="25004"/>
                </a:lnTo>
                <a:lnTo>
                  <a:pt x="3987206" y="30813"/>
                </a:lnTo>
                <a:lnTo>
                  <a:pt x="4027377" y="37216"/>
                </a:lnTo>
                <a:lnTo>
                  <a:pt x="4067410" y="44209"/>
                </a:lnTo>
                <a:lnTo>
                  <a:pt x="4107303" y="51790"/>
                </a:lnTo>
                <a:lnTo>
                  <a:pt x="4147054" y="59955"/>
                </a:lnTo>
                <a:lnTo>
                  <a:pt x="4186660" y="68699"/>
                </a:lnTo>
                <a:lnTo>
                  <a:pt x="4226118" y="78021"/>
                </a:lnTo>
                <a:lnTo>
                  <a:pt x="4265426" y="87917"/>
                </a:lnTo>
                <a:lnTo>
                  <a:pt x="4304581" y="98382"/>
                </a:lnTo>
                <a:lnTo>
                  <a:pt x="4343581" y="109415"/>
                </a:lnTo>
                <a:lnTo>
                  <a:pt x="4382424" y="121012"/>
                </a:lnTo>
                <a:lnTo>
                  <a:pt x="4421106" y="133168"/>
                </a:lnTo>
                <a:lnTo>
                  <a:pt x="4459626" y="145882"/>
                </a:lnTo>
                <a:lnTo>
                  <a:pt x="4497980" y="159148"/>
                </a:lnTo>
                <a:lnTo>
                  <a:pt x="4536167" y="172965"/>
                </a:lnTo>
                <a:lnTo>
                  <a:pt x="4574183" y="187329"/>
                </a:lnTo>
                <a:lnTo>
                  <a:pt x="4612027" y="202237"/>
                </a:lnTo>
                <a:lnTo>
                  <a:pt x="4649695" y="217684"/>
                </a:lnTo>
                <a:lnTo>
                  <a:pt x="4687186" y="233668"/>
                </a:lnTo>
                <a:lnTo>
                  <a:pt x="4724496" y="250185"/>
                </a:lnTo>
                <a:lnTo>
                  <a:pt x="4761624" y="267232"/>
                </a:lnTo>
                <a:lnTo>
                  <a:pt x="4798566" y="284806"/>
                </a:lnTo>
                <a:lnTo>
                  <a:pt x="4835320" y="302903"/>
                </a:lnTo>
                <a:lnTo>
                  <a:pt x="4871883" y="321520"/>
                </a:lnTo>
                <a:lnTo>
                  <a:pt x="4908254" y="340654"/>
                </a:lnTo>
                <a:lnTo>
                  <a:pt x="4944429" y="360300"/>
                </a:lnTo>
                <a:lnTo>
                  <a:pt x="4980407" y="380457"/>
                </a:lnTo>
                <a:lnTo>
                  <a:pt x="5016184" y="401119"/>
                </a:lnTo>
                <a:lnTo>
                  <a:pt x="5051758" y="422285"/>
                </a:lnTo>
                <a:lnTo>
                  <a:pt x="5087126" y="443951"/>
                </a:lnTo>
                <a:lnTo>
                  <a:pt x="5122286" y="466113"/>
                </a:lnTo>
                <a:lnTo>
                  <a:pt x="5157236" y="488767"/>
                </a:lnTo>
                <a:lnTo>
                  <a:pt x="5191972" y="511912"/>
                </a:lnTo>
                <a:lnTo>
                  <a:pt x="5226493" y="535542"/>
                </a:lnTo>
                <a:lnTo>
                  <a:pt x="5260796" y="559656"/>
                </a:lnTo>
                <a:lnTo>
                  <a:pt x="5294878" y="584249"/>
                </a:lnTo>
                <a:lnTo>
                  <a:pt x="5328737" y="609318"/>
                </a:lnTo>
                <a:lnTo>
                  <a:pt x="5362371" y="634860"/>
                </a:lnTo>
                <a:lnTo>
                  <a:pt x="5395776" y="660872"/>
                </a:lnTo>
                <a:lnTo>
                  <a:pt x="5428950" y="687349"/>
                </a:lnTo>
                <a:lnTo>
                  <a:pt x="5461891" y="714289"/>
                </a:lnTo>
                <a:lnTo>
                  <a:pt x="5494597" y="741689"/>
                </a:lnTo>
                <a:lnTo>
                  <a:pt x="5527064" y="769544"/>
                </a:lnTo>
                <a:lnTo>
                  <a:pt x="5559290" y="797852"/>
                </a:lnTo>
                <a:lnTo>
                  <a:pt x="5591273" y="826610"/>
                </a:lnTo>
                <a:lnTo>
                  <a:pt x="5623010" y="855813"/>
                </a:lnTo>
                <a:lnTo>
                  <a:pt x="5654499" y="885459"/>
                </a:lnTo>
                <a:lnTo>
                  <a:pt x="5685737" y="915544"/>
                </a:lnTo>
                <a:lnTo>
                  <a:pt x="5716721" y="946064"/>
                </a:lnTo>
                <a:lnTo>
                  <a:pt x="5747450" y="977018"/>
                </a:lnTo>
                <a:lnTo>
                  <a:pt x="5777920" y="1008400"/>
                </a:lnTo>
                <a:lnTo>
                  <a:pt x="5808129" y="1040208"/>
                </a:lnTo>
                <a:lnTo>
                  <a:pt x="5838075" y="1072438"/>
                </a:lnTo>
                <a:lnTo>
                  <a:pt x="5867754" y="1105087"/>
                </a:lnTo>
                <a:lnTo>
                  <a:pt x="5897165" y="1138152"/>
                </a:lnTo>
                <a:lnTo>
                  <a:pt x="5926305" y="1171629"/>
                </a:lnTo>
                <a:lnTo>
                  <a:pt x="5955172" y="1205515"/>
                </a:lnTo>
                <a:lnTo>
                  <a:pt x="5983762" y="1239807"/>
                </a:lnTo>
                <a:lnTo>
                  <a:pt x="6012074" y="1274501"/>
                </a:lnTo>
                <a:lnTo>
                  <a:pt x="6040104" y="1309593"/>
                </a:lnTo>
                <a:lnTo>
                  <a:pt x="6067851" y="1345081"/>
                </a:lnTo>
                <a:lnTo>
                  <a:pt x="6095312" y="1380961"/>
                </a:lnTo>
                <a:lnTo>
                  <a:pt x="6122484" y="1417230"/>
                </a:lnTo>
                <a:lnTo>
                  <a:pt x="6149365" y="1453884"/>
                </a:lnTo>
                <a:lnTo>
                  <a:pt x="6175952" y="1490920"/>
                </a:lnTo>
                <a:lnTo>
                  <a:pt x="6202243" y="1528335"/>
                </a:lnTo>
                <a:lnTo>
                  <a:pt x="6228235" y="1566125"/>
                </a:lnTo>
                <a:lnTo>
                  <a:pt x="6253926" y="1604287"/>
                </a:lnTo>
                <a:lnTo>
                  <a:pt x="6279313" y="1642818"/>
                </a:lnTo>
                <a:lnTo>
                  <a:pt x="6304394" y="1681713"/>
                </a:lnTo>
                <a:lnTo>
                  <a:pt x="6329166" y="1720971"/>
                </a:lnTo>
                <a:lnTo>
                  <a:pt x="6353627" y="1760587"/>
                </a:lnTo>
                <a:lnTo>
                  <a:pt x="6377773" y="1800558"/>
                </a:lnTo>
                <a:lnTo>
                  <a:pt x="6401604" y="1840881"/>
                </a:lnTo>
                <a:lnTo>
                  <a:pt x="6425115" y="1881552"/>
                </a:lnTo>
                <a:lnTo>
                  <a:pt x="6448305" y="1922568"/>
                </a:lnTo>
                <a:lnTo>
                  <a:pt x="6471171" y="1963925"/>
                </a:lnTo>
                <a:lnTo>
                  <a:pt x="6493710" y="2005622"/>
                </a:lnTo>
                <a:lnTo>
                  <a:pt x="6515921" y="2047652"/>
                </a:lnTo>
                <a:lnTo>
                  <a:pt x="6537800" y="2090015"/>
                </a:lnTo>
                <a:lnTo>
                  <a:pt x="6559344" y="2132706"/>
                </a:lnTo>
                <a:lnTo>
                  <a:pt x="6580553" y="2175721"/>
                </a:lnTo>
                <a:lnTo>
                  <a:pt x="6601422" y="2219058"/>
                </a:lnTo>
                <a:lnTo>
                  <a:pt x="6621950" y="2262713"/>
                </a:lnTo>
                <a:lnTo>
                  <a:pt x="6642133" y="2306683"/>
                </a:lnTo>
                <a:lnTo>
                  <a:pt x="6661970" y="2350964"/>
                </a:lnTo>
                <a:lnTo>
                  <a:pt x="6681458" y="2395553"/>
                </a:lnTo>
                <a:lnTo>
                  <a:pt x="6700594" y="2440447"/>
                </a:lnTo>
                <a:lnTo>
                  <a:pt x="6719375" y="2485642"/>
                </a:lnTo>
                <a:lnTo>
                  <a:pt x="6737800" y="2531135"/>
                </a:lnTo>
                <a:lnTo>
                  <a:pt x="6755866" y="2576923"/>
                </a:lnTo>
                <a:lnTo>
                  <a:pt x="6773570" y="2623002"/>
                </a:lnTo>
                <a:lnTo>
                  <a:pt x="6790910" y="2669368"/>
                </a:lnTo>
                <a:lnTo>
                  <a:pt x="6807883" y="2716019"/>
                </a:lnTo>
                <a:lnTo>
                  <a:pt x="6824487" y="2762952"/>
                </a:lnTo>
                <a:lnTo>
                  <a:pt x="6840719" y="2810162"/>
                </a:lnTo>
                <a:lnTo>
                  <a:pt x="6856576" y="2857646"/>
                </a:lnTo>
                <a:lnTo>
                  <a:pt x="6872057" y="2905401"/>
                </a:lnTo>
                <a:lnTo>
                  <a:pt x="6887158" y="2953424"/>
                </a:lnTo>
                <a:lnTo>
                  <a:pt x="6901877" y="3001711"/>
                </a:lnTo>
                <a:lnTo>
                  <a:pt x="6916212" y="3050260"/>
                </a:lnTo>
                <a:lnTo>
                  <a:pt x="6930160" y="3099066"/>
                </a:lnTo>
                <a:lnTo>
                  <a:pt x="6943718" y="3148126"/>
                </a:lnTo>
                <a:lnTo>
                  <a:pt x="6956885" y="3197436"/>
                </a:lnTo>
                <a:lnTo>
                  <a:pt x="6969656" y="3246995"/>
                </a:lnTo>
                <a:lnTo>
                  <a:pt x="6982031" y="3296797"/>
                </a:lnTo>
                <a:lnTo>
                  <a:pt x="6994006" y="3346840"/>
                </a:lnTo>
                <a:lnTo>
                  <a:pt x="7005580" y="3397121"/>
                </a:lnTo>
                <a:lnTo>
                  <a:pt x="7016748" y="3447635"/>
                </a:lnTo>
                <a:lnTo>
                  <a:pt x="7027510" y="3498381"/>
                </a:lnTo>
                <a:lnTo>
                  <a:pt x="7037861" y="3549353"/>
                </a:lnTo>
                <a:lnTo>
                  <a:pt x="7047801" y="3600550"/>
                </a:lnTo>
                <a:lnTo>
                  <a:pt x="7057326" y="3651967"/>
                </a:lnTo>
                <a:lnTo>
                  <a:pt x="7066434" y="3703601"/>
                </a:lnTo>
                <a:lnTo>
                  <a:pt x="7075122" y="3755449"/>
                </a:lnTo>
                <a:lnTo>
                  <a:pt x="7083388" y="3807508"/>
                </a:lnTo>
                <a:lnTo>
                  <a:pt x="7091229" y="3859774"/>
                </a:lnTo>
                <a:lnTo>
                  <a:pt x="7098643" y="3912243"/>
                </a:lnTo>
                <a:lnTo>
                  <a:pt x="7105627" y="3964913"/>
                </a:lnTo>
                <a:lnTo>
                  <a:pt x="7112178" y="4017780"/>
                </a:lnTo>
                <a:lnTo>
                  <a:pt x="7118295" y="4070841"/>
                </a:lnTo>
                <a:lnTo>
                  <a:pt x="7123975" y="4124092"/>
                </a:lnTo>
                <a:lnTo>
                  <a:pt x="7129214" y="4177530"/>
                </a:lnTo>
                <a:lnTo>
                  <a:pt x="7134011" y="4231151"/>
                </a:lnTo>
                <a:lnTo>
                  <a:pt x="7138364" y="4284953"/>
                </a:lnTo>
                <a:lnTo>
                  <a:pt x="7142269" y="4338932"/>
                </a:lnTo>
                <a:lnTo>
                  <a:pt x="7145723" y="4393084"/>
                </a:lnTo>
                <a:lnTo>
                  <a:pt x="7148726" y="4447406"/>
                </a:lnTo>
                <a:lnTo>
                  <a:pt x="7151273" y="4501895"/>
                </a:lnTo>
                <a:lnTo>
                  <a:pt x="7153363" y="4556547"/>
                </a:lnTo>
                <a:lnTo>
                  <a:pt x="7154993" y="4611360"/>
                </a:lnTo>
                <a:lnTo>
                  <a:pt x="7156160" y="4666329"/>
                </a:lnTo>
                <a:lnTo>
                  <a:pt x="7156863" y="4721451"/>
                </a:lnTo>
                <a:lnTo>
                  <a:pt x="7157097" y="4776724"/>
                </a:lnTo>
                <a:lnTo>
                  <a:pt x="7156863" y="4831996"/>
                </a:lnTo>
                <a:lnTo>
                  <a:pt x="7156160" y="4887118"/>
                </a:lnTo>
                <a:lnTo>
                  <a:pt x="7154993" y="4942088"/>
                </a:lnTo>
                <a:lnTo>
                  <a:pt x="7153363" y="4996900"/>
                </a:lnTo>
                <a:lnTo>
                  <a:pt x="7151273" y="5051553"/>
                </a:lnTo>
                <a:lnTo>
                  <a:pt x="7148726" y="5106042"/>
                </a:lnTo>
                <a:lnTo>
                  <a:pt x="7145723" y="5160364"/>
                </a:lnTo>
                <a:lnTo>
                  <a:pt x="7142269" y="5214516"/>
                </a:lnTo>
                <a:lnTo>
                  <a:pt x="7138364" y="5268495"/>
                </a:lnTo>
                <a:lnTo>
                  <a:pt x="7134011" y="5322297"/>
                </a:lnTo>
                <a:lnTo>
                  <a:pt x="7129214" y="5375919"/>
                </a:lnTo>
                <a:lnTo>
                  <a:pt x="7123975" y="5429357"/>
                </a:lnTo>
                <a:lnTo>
                  <a:pt x="7118295" y="5482608"/>
                </a:lnTo>
                <a:lnTo>
                  <a:pt x="7112178" y="5535669"/>
                </a:lnTo>
                <a:lnTo>
                  <a:pt x="7105627" y="5588537"/>
                </a:lnTo>
                <a:lnTo>
                  <a:pt x="7098643" y="5641207"/>
                </a:lnTo>
                <a:lnTo>
                  <a:pt x="7091229" y="5693677"/>
                </a:lnTo>
                <a:lnTo>
                  <a:pt x="7083388" y="5745943"/>
                </a:lnTo>
                <a:lnTo>
                  <a:pt x="7075122" y="5798002"/>
                </a:lnTo>
                <a:lnTo>
                  <a:pt x="7066434" y="5849851"/>
                </a:lnTo>
                <a:lnTo>
                  <a:pt x="7057326" y="5901486"/>
                </a:lnTo>
                <a:lnTo>
                  <a:pt x="7047801" y="5952904"/>
                </a:lnTo>
                <a:lnTo>
                  <a:pt x="7037861" y="6004101"/>
                </a:lnTo>
                <a:lnTo>
                  <a:pt x="7027510" y="6055074"/>
                </a:lnTo>
                <a:lnTo>
                  <a:pt x="7016748" y="6105820"/>
                </a:lnTo>
                <a:lnTo>
                  <a:pt x="7005580" y="6156335"/>
                </a:lnTo>
                <a:lnTo>
                  <a:pt x="6994006" y="6206616"/>
                </a:lnTo>
                <a:lnTo>
                  <a:pt x="6982031" y="6256660"/>
                </a:lnTo>
                <a:lnTo>
                  <a:pt x="6969656" y="6306463"/>
                </a:lnTo>
                <a:lnTo>
                  <a:pt x="6956885" y="6356022"/>
                </a:lnTo>
                <a:lnTo>
                  <a:pt x="6943718" y="6405334"/>
                </a:lnTo>
                <a:lnTo>
                  <a:pt x="6930160" y="6454394"/>
                </a:lnTo>
                <a:lnTo>
                  <a:pt x="6916212" y="6503201"/>
                </a:lnTo>
                <a:lnTo>
                  <a:pt x="6901877" y="6551750"/>
                </a:lnTo>
                <a:lnTo>
                  <a:pt x="6887158" y="6600038"/>
                </a:lnTo>
                <a:lnTo>
                  <a:pt x="6872057" y="6648062"/>
                </a:lnTo>
                <a:lnTo>
                  <a:pt x="6856576" y="6695818"/>
                </a:lnTo>
                <a:lnTo>
                  <a:pt x="6840719" y="6743303"/>
                </a:lnTo>
                <a:lnTo>
                  <a:pt x="6824487" y="6790514"/>
                </a:lnTo>
                <a:lnTo>
                  <a:pt x="6807883" y="6837447"/>
                </a:lnTo>
                <a:lnTo>
                  <a:pt x="6790910" y="6884099"/>
                </a:lnTo>
                <a:lnTo>
                  <a:pt x="6773570" y="6930466"/>
                </a:lnTo>
                <a:lnTo>
                  <a:pt x="6755866" y="6976546"/>
                </a:lnTo>
                <a:lnTo>
                  <a:pt x="6737800" y="7022335"/>
                </a:lnTo>
                <a:lnTo>
                  <a:pt x="6719375" y="7067829"/>
                </a:lnTo>
                <a:lnTo>
                  <a:pt x="6700594" y="7113025"/>
                </a:lnTo>
                <a:lnTo>
                  <a:pt x="6681458" y="7157919"/>
                </a:lnTo>
                <a:lnTo>
                  <a:pt x="6661970" y="7202510"/>
                </a:lnTo>
                <a:lnTo>
                  <a:pt x="6642133" y="7246792"/>
                </a:lnTo>
                <a:lnTo>
                  <a:pt x="6621950" y="7290762"/>
                </a:lnTo>
                <a:lnTo>
                  <a:pt x="6601422" y="7334418"/>
                </a:lnTo>
                <a:lnTo>
                  <a:pt x="6580553" y="7377756"/>
                </a:lnTo>
                <a:lnTo>
                  <a:pt x="6559344" y="7420773"/>
                </a:lnTo>
                <a:lnTo>
                  <a:pt x="6537800" y="7463465"/>
                </a:lnTo>
                <a:lnTo>
                  <a:pt x="6515921" y="7505828"/>
                </a:lnTo>
                <a:lnTo>
                  <a:pt x="6493710" y="7547860"/>
                </a:lnTo>
                <a:lnTo>
                  <a:pt x="6471171" y="7589557"/>
                </a:lnTo>
                <a:lnTo>
                  <a:pt x="6448305" y="7630916"/>
                </a:lnTo>
                <a:lnTo>
                  <a:pt x="6425115" y="7671933"/>
                </a:lnTo>
                <a:lnTo>
                  <a:pt x="6401604" y="7712605"/>
                </a:lnTo>
                <a:lnTo>
                  <a:pt x="6377773" y="7752929"/>
                </a:lnTo>
                <a:lnTo>
                  <a:pt x="6353627" y="7792901"/>
                </a:lnTo>
                <a:lnTo>
                  <a:pt x="6329166" y="7832518"/>
                </a:lnTo>
                <a:lnTo>
                  <a:pt x="6304394" y="7871776"/>
                </a:lnTo>
                <a:lnTo>
                  <a:pt x="6279313" y="7910673"/>
                </a:lnTo>
                <a:lnTo>
                  <a:pt x="6253926" y="7949205"/>
                </a:lnTo>
                <a:lnTo>
                  <a:pt x="6228235" y="7987368"/>
                </a:lnTo>
                <a:lnTo>
                  <a:pt x="6202243" y="8025159"/>
                </a:lnTo>
                <a:lnTo>
                  <a:pt x="6175952" y="8062575"/>
                </a:lnTo>
                <a:lnTo>
                  <a:pt x="6149365" y="8099612"/>
                </a:lnTo>
                <a:lnTo>
                  <a:pt x="6122484" y="8136267"/>
                </a:lnTo>
                <a:lnTo>
                  <a:pt x="6095312" y="8172537"/>
                </a:lnTo>
                <a:lnTo>
                  <a:pt x="6067851" y="8208418"/>
                </a:lnTo>
                <a:lnTo>
                  <a:pt x="6040104" y="8243907"/>
                </a:lnTo>
                <a:lnTo>
                  <a:pt x="6012074" y="8279001"/>
                </a:lnTo>
                <a:lnTo>
                  <a:pt x="5983762" y="8313696"/>
                </a:lnTo>
                <a:lnTo>
                  <a:pt x="5955172" y="8347988"/>
                </a:lnTo>
                <a:lnTo>
                  <a:pt x="5926305" y="8381875"/>
                </a:lnTo>
                <a:lnTo>
                  <a:pt x="5897165" y="8415354"/>
                </a:lnTo>
                <a:lnTo>
                  <a:pt x="5867754" y="8448419"/>
                </a:lnTo>
                <a:lnTo>
                  <a:pt x="5838075" y="8481070"/>
                </a:lnTo>
                <a:lnTo>
                  <a:pt x="5808129" y="8513301"/>
                </a:lnTo>
                <a:lnTo>
                  <a:pt x="5777920" y="8545110"/>
                </a:lnTo>
                <a:lnTo>
                  <a:pt x="5747450" y="8576493"/>
                </a:lnTo>
                <a:lnTo>
                  <a:pt x="5716721" y="8607448"/>
                </a:lnTo>
                <a:lnTo>
                  <a:pt x="5685737" y="8637969"/>
                </a:lnTo>
                <a:lnTo>
                  <a:pt x="5654499" y="8668055"/>
                </a:lnTo>
                <a:lnTo>
                  <a:pt x="5623010" y="8697702"/>
                </a:lnTo>
                <a:lnTo>
                  <a:pt x="5591273" y="8726906"/>
                </a:lnTo>
                <a:lnTo>
                  <a:pt x="5559290" y="8755665"/>
                </a:lnTo>
                <a:lnTo>
                  <a:pt x="5527064" y="8783974"/>
                </a:lnTo>
                <a:lnTo>
                  <a:pt x="5494597" y="8811830"/>
                </a:lnTo>
                <a:lnTo>
                  <a:pt x="5461891" y="8839231"/>
                </a:lnTo>
                <a:lnTo>
                  <a:pt x="5428950" y="8866172"/>
                </a:lnTo>
                <a:lnTo>
                  <a:pt x="5395776" y="8892650"/>
                </a:lnTo>
                <a:lnTo>
                  <a:pt x="5362371" y="8918663"/>
                </a:lnTo>
                <a:lnTo>
                  <a:pt x="5328737" y="8944206"/>
                </a:lnTo>
                <a:lnTo>
                  <a:pt x="5294878" y="8969276"/>
                </a:lnTo>
                <a:lnTo>
                  <a:pt x="5260796" y="8993870"/>
                </a:lnTo>
                <a:lnTo>
                  <a:pt x="5226493" y="9017984"/>
                </a:lnTo>
                <a:lnTo>
                  <a:pt x="5191972" y="9041616"/>
                </a:lnTo>
                <a:lnTo>
                  <a:pt x="5157236" y="9064761"/>
                </a:lnTo>
                <a:lnTo>
                  <a:pt x="5122286" y="9087417"/>
                </a:lnTo>
                <a:lnTo>
                  <a:pt x="5087126" y="9109579"/>
                </a:lnTo>
                <a:lnTo>
                  <a:pt x="5051758" y="9131246"/>
                </a:lnTo>
                <a:lnTo>
                  <a:pt x="5016184" y="9152412"/>
                </a:lnTo>
                <a:lnTo>
                  <a:pt x="4980407" y="9173076"/>
                </a:lnTo>
                <a:lnTo>
                  <a:pt x="4944429" y="9193233"/>
                </a:lnTo>
                <a:lnTo>
                  <a:pt x="4908254" y="9212881"/>
                </a:lnTo>
                <a:lnTo>
                  <a:pt x="4871883" y="9232015"/>
                </a:lnTo>
                <a:lnTo>
                  <a:pt x="4835320" y="9250632"/>
                </a:lnTo>
                <a:lnTo>
                  <a:pt x="4798566" y="9268730"/>
                </a:lnTo>
                <a:lnTo>
                  <a:pt x="4761624" y="9286305"/>
                </a:lnTo>
                <a:lnTo>
                  <a:pt x="4724496" y="9303353"/>
                </a:lnTo>
                <a:lnTo>
                  <a:pt x="4687186" y="9319871"/>
                </a:lnTo>
                <a:lnTo>
                  <a:pt x="4649695" y="9335855"/>
                </a:lnTo>
                <a:lnTo>
                  <a:pt x="4612027" y="9351303"/>
                </a:lnTo>
                <a:lnTo>
                  <a:pt x="4574183" y="9366211"/>
                </a:lnTo>
                <a:lnTo>
                  <a:pt x="4536167" y="9380575"/>
                </a:lnTo>
                <a:lnTo>
                  <a:pt x="4497980" y="9394393"/>
                </a:lnTo>
                <a:lnTo>
                  <a:pt x="4459626" y="9407661"/>
                </a:lnTo>
                <a:lnTo>
                  <a:pt x="4421106" y="9420375"/>
                </a:lnTo>
                <a:lnTo>
                  <a:pt x="4382424" y="9432532"/>
                </a:lnTo>
                <a:lnTo>
                  <a:pt x="4343581" y="9444129"/>
                </a:lnTo>
                <a:lnTo>
                  <a:pt x="4304581" y="9455162"/>
                </a:lnTo>
                <a:lnTo>
                  <a:pt x="4265426" y="9465628"/>
                </a:lnTo>
                <a:lnTo>
                  <a:pt x="4226118" y="9475524"/>
                </a:lnTo>
                <a:lnTo>
                  <a:pt x="4186660" y="9484846"/>
                </a:lnTo>
                <a:lnTo>
                  <a:pt x="4147054" y="9493591"/>
                </a:lnTo>
                <a:lnTo>
                  <a:pt x="4107303" y="9501756"/>
                </a:lnTo>
                <a:lnTo>
                  <a:pt x="4067410" y="9509337"/>
                </a:lnTo>
                <a:lnTo>
                  <a:pt x="4027377" y="9516331"/>
                </a:lnTo>
                <a:lnTo>
                  <a:pt x="3987206" y="9522734"/>
                </a:lnTo>
                <a:lnTo>
                  <a:pt x="3946901" y="9528544"/>
                </a:lnTo>
                <a:lnTo>
                  <a:pt x="3906462" y="9533756"/>
                </a:lnTo>
                <a:lnTo>
                  <a:pt x="3865894" y="9538367"/>
                </a:lnTo>
                <a:lnTo>
                  <a:pt x="3825199" y="9542375"/>
                </a:lnTo>
                <a:lnTo>
                  <a:pt x="3784378" y="9545775"/>
                </a:lnTo>
                <a:lnTo>
                  <a:pt x="3743436" y="9548565"/>
                </a:lnTo>
                <a:lnTo>
                  <a:pt x="3702373" y="9550740"/>
                </a:lnTo>
                <a:lnTo>
                  <a:pt x="3661193" y="9552299"/>
                </a:lnTo>
                <a:lnTo>
                  <a:pt x="3619898" y="9553236"/>
                </a:lnTo>
                <a:lnTo>
                  <a:pt x="3578491" y="9553549"/>
                </a:lnTo>
                <a:lnTo>
                  <a:pt x="3537084" y="9553236"/>
                </a:lnTo>
                <a:lnTo>
                  <a:pt x="3495789" y="9552299"/>
                </a:lnTo>
                <a:lnTo>
                  <a:pt x="3454610" y="9550740"/>
                </a:lnTo>
                <a:lnTo>
                  <a:pt x="3413547" y="9548565"/>
                </a:lnTo>
                <a:lnTo>
                  <a:pt x="3372604" y="9545775"/>
                </a:lnTo>
                <a:lnTo>
                  <a:pt x="3331784" y="9542375"/>
                </a:lnTo>
                <a:lnTo>
                  <a:pt x="3291089" y="9538367"/>
                </a:lnTo>
                <a:lnTo>
                  <a:pt x="3250521" y="9533756"/>
                </a:lnTo>
                <a:lnTo>
                  <a:pt x="3210083" y="9528544"/>
                </a:lnTo>
                <a:lnTo>
                  <a:pt x="3169778" y="9522734"/>
                </a:lnTo>
                <a:lnTo>
                  <a:pt x="3129607" y="9516331"/>
                </a:lnTo>
                <a:lnTo>
                  <a:pt x="3089575" y="9509337"/>
                </a:lnTo>
                <a:lnTo>
                  <a:pt x="3049682" y="9501756"/>
                </a:lnTo>
                <a:lnTo>
                  <a:pt x="3009931" y="9493591"/>
                </a:lnTo>
                <a:lnTo>
                  <a:pt x="2970326" y="9484846"/>
                </a:lnTo>
                <a:lnTo>
                  <a:pt x="2930869" y="9475524"/>
                </a:lnTo>
                <a:lnTo>
                  <a:pt x="2891561" y="9465628"/>
                </a:lnTo>
                <a:lnTo>
                  <a:pt x="2852406" y="9455162"/>
                </a:lnTo>
                <a:lnTo>
                  <a:pt x="2813407" y="9444129"/>
                </a:lnTo>
                <a:lnTo>
                  <a:pt x="2774565" y="9432532"/>
                </a:lnTo>
                <a:lnTo>
                  <a:pt x="2735883" y="9420375"/>
                </a:lnTo>
                <a:lnTo>
                  <a:pt x="2697364" y="9407661"/>
                </a:lnTo>
                <a:lnTo>
                  <a:pt x="2659010" y="9394393"/>
                </a:lnTo>
                <a:lnTo>
                  <a:pt x="2620824" y="9380575"/>
                </a:lnTo>
                <a:lnTo>
                  <a:pt x="2582808" y="9366211"/>
                </a:lnTo>
                <a:lnTo>
                  <a:pt x="2544965" y="9351303"/>
                </a:lnTo>
                <a:lnTo>
                  <a:pt x="2507298" y="9335855"/>
                </a:lnTo>
                <a:lnTo>
                  <a:pt x="2469808" y="9319871"/>
                </a:lnTo>
                <a:lnTo>
                  <a:pt x="2432498" y="9303353"/>
                </a:lnTo>
                <a:lnTo>
                  <a:pt x="2395372" y="9286305"/>
                </a:lnTo>
                <a:lnTo>
                  <a:pt x="2358431" y="9268730"/>
                </a:lnTo>
                <a:lnTo>
                  <a:pt x="2321677" y="9250632"/>
                </a:lnTo>
                <a:lnTo>
                  <a:pt x="2285114" y="9232015"/>
                </a:lnTo>
                <a:lnTo>
                  <a:pt x="2248745" y="9212881"/>
                </a:lnTo>
                <a:lnTo>
                  <a:pt x="2212570" y="9193233"/>
                </a:lnTo>
                <a:lnTo>
                  <a:pt x="2176594" y="9173076"/>
                </a:lnTo>
                <a:lnTo>
                  <a:pt x="2140818" y="9152412"/>
                </a:lnTo>
                <a:lnTo>
                  <a:pt x="2105245" y="9131246"/>
                </a:lnTo>
                <a:lnTo>
                  <a:pt x="2069877" y="9109579"/>
                </a:lnTo>
                <a:lnTo>
                  <a:pt x="2034718" y="9087417"/>
                </a:lnTo>
                <a:lnTo>
                  <a:pt x="1999769" y="9064761"/>
                </a:lnTo>
                <a:lnTo>
                  <a:pt x="1965034" y="9041616"/>
                </a:lnTo>
                <a:lnTo>
                  <a:pt x="1930514" y="9017984"/>
                </a:lnTo>
                <a:lnTo>
                  <a:pt x="1896212" y="8993870"/>
                </a:lnTo>
                <a:lnTo>
                  <a:pt x="1862131" y="8969276"/>
                </a:lnTo>
                <a:lnTo>
                  <a:pt x="1828273" y="8944206"/>
                </a:lnTo>
                <a:lnTo>
                  <a:pt x="1794641" y="8918663"/>
                </a:lnTo>
                <a:lnTo>
                  <a:pt x="1761236" y="8892650"/>
                </a:lnTo>
                <a:lnTo>
                  <a:pt x="1728063" y="8866172"/>
                </a:lnTo>
                <a:lnTo>
                  <a:pt x="1695123" y="8839231"/>
                </a:lnTo>
                <a:lnTo>
                  <a:pt x="1662419" y="8811830"/>
                </a:lnTo>
                <a:lnTo>
                  <a:pt x="1629953" y="8783974"/>
                </a:lnTo>
                <a:lnTo>
                  <a:pt x="1597728" y="8755665"/>
                </a:lnTo>
                <a:lnTo>
                  <a:pt x="1565746" y="8726906"/>
                </a:lnTo>
                <a:lnTo>
                  <a:pt x="1534010" y="8697702"/>
                </a:lnTo>
                <a:lnTo>
                  <a:pt x="1502522" y="8668055"/>
                </a:lnTo>
                <a:lnTo>
                  <a:pt x="1471286" y="8637969"/>
                </a:lnTo>
                <a:lnTo>
                  <a:pt x="1440302" y="8607448"/>
                </a:lnTo>
                <a:lnTo>
                  <a:pt x="1409575" y="8576493"/>
                </a:lnTo>
                <a:lnTo>
                  <a:pt x="1379106" y="8545110"/>
                </a:lnTo>
                <a:lnTo>
                  <a:pt x="1348898" y="8513301"/>
                </a:lnTo>
                <a:lnTo>
                  <a:pt x="1318954" y="8481070"/>
                </a:lnTo>
                <a:lnTo>
                  <a:pt x="1289275" y="8448419"/>
                </a:lnTo>
                <a:lnTo>
                  <a:pt x="1259865" y="8415354"/>
                </a:lnTo>
                <a:lnTo>
                  <a:pt x="1230727" y="8381875"/>
                </a:lnTo>
                <a:lnTo>
                  <a:pt x="1201861" y="8347988"/>
                </a:lnTo>
                <a:lnTo>
                  <a:pt x="1173272" y="8313696"/>
                </a:lnTo>
                <a:lnTo>
                  <a:pt x="1144962" y="8279001"/>
                </a:lnTo>
                <a:lnTo>
                  <a:pt x="1116932" y="8243907"/>
                </a:lnTo>
                <a:lnTo>
                  <a:pt x="1089186" y="8208418"/>
                </a:lnTo>
                <a:lnTo>
                  <a:pt x="1061727" y="8172537"/>
                </a:lnTo>
                <a:lnTo>
                  <a:pt x="1034556" y="8136267"/>
                </a:lnTo>
                <a:lnTo>
                  <a:pt x="1007676" y="8099612"/>
                </a:lnTo>
                <a:lnTo>
                  <a:pt x="981090" y="8062575"/>
                </a:lnTo>
                <a:lnTo>
                  <a:pt x="954800" y="8025159"/>
                </a:lnTo>
                <a:lnTo>
                  <a:pt x="928809" y="7987368"/>
                </a:lnTo>
                <a:lnTo>
                  <a:pt x="903120" y="7949205"/>
                </a:lnTo>
                <a:lnTo>
                  <a:pt x="877734" y="7910673"/>
                </a:lnTo>
                <a:lnTo>
                  <a:pt x="852654" y="7871776"/>
                </a:lnTo>
                <a:lnTo>
                  <a:pt x="827884" y="7832518"/>
                </a:lnTo>
                <a:lnTo>
                  <a:pt x="803424" y="7792901"/>
                </a:lnTo>
                <a:lnTo>
                  <a:pt x="779279" y="7752929"/>
                </a:lnTo>
                <a:lnTo>
                  <a:pt x="755450" y="7712605"/>
                </a:lnTo>
                <a:lnTo>
                  <a:pt x="731939" y="7671933"/>
                </a:lnTo>
                <a:lnTo>
                  <a:pt x="708751" y="7630916"/>
                </a:lnTo>
                <a:lnTo>
                  <a:pt x="685886" y="7589557"/>
                </a:lnTo>
                <a:lnTo>
                  <a:pt x="663348" y="7547860"/>
                </a:lnTo>
                <a:lnTo>
                  <a:pt x="641138" y="7505828"/>
                </a:lnTo>
                <a:lnTo>
                  <a:pt x="619261" y="7463465"/>
                </a:lnTo>
                <a:lnTo>
                  <a:pt x="597717" y="7420773"/>
                </a:lnTo>
                <a:lnTo>
                  <a:pt x="576510" y="7377756"/>
                </a:lnTo>
                <a:lnTo>
                  <a:pt x="555642" y="7334418"/>
                </a:lnTo>
                <a:lnTo>
                  <a:pt x="535115" y="7290762"/>
                </a:lnTo>
                <a:lnTo>
                  <a:pt x="514933" y="7246792"/>
                </a:lnTo>
                <a:lnTo>
                  <a:pt x="495097" y="7202510"/>
                </a:lnTo>
                <a:lnTo>
                  <a:pt x="475610" y="7157919"/>
                </a:lnTo>
                <a:lnTo>
                  <a:pt x="456475" y="7113025"/>
                </a:lnTo>
                <a:lnTo>
                  <a:pt x="437695" y="7067829"/>
                </a:lnTo>
                <a:lnTo>
                  <a:pt x="419270" y="7022335"/>
                </a:lnTo>
                <a:lnTo>
                  <a:pt x="401206" y="6976546"/>
                </a:lnTo>
                <a:lnTo>
                  <a:pt x="383503" y="6930466"/>
                </a:lnTo>
                <a:lnTo>
                  <a:pt x="366164" y="6884099"/>
                </a:lnTo>
                <a:lnTo>
                  <a:pt x="349192" y="6837447"/>
                </a:lnTo>
                <a:lnTo>
                  <a:pt x="332589" y="6790514"/>
                </a:lnTo>
                <a:lnTo>
                  <a:pt x="316358" y="6743303"/>
                </a:lnTo>
                <a:lnTo>
                  <a:pt x="300502" y="6695818"/>
                </a:lnTo>
                <a:lnTo>
                  <a:pt x="285022" y="6648062"/>
                </a:lnTo>
                <a:lnTo>
                  <a:pt x="269922" y="6600038"/>
                </a:lnTo>
                <a:lnTo>
                  <a:pt x="255203" y="6551750"/>
                </a:lnTo>
                <a:lnTo>
                  <a:pt x="240869" y="6503201"/>
                </a:lnTo>
                <a:lnTo>
                  <a:pt x="226922" y="6454394"/>
                </a:lnTo>
                <a:lnTo>
                  <a:pt x="213365" y="6405334"/>
                </a:lnTo>
                <a:lnTo>
                  <a:pt x="200199" y="6356022"/>
                </a:lnTo>
                <a:lnTo>
                  <a:pt x="187428" y="6306463"/>
                </a:lnTo>
                <a:lnTo>
                  <a:pt x="175054" y="6256660"/>
                </a:lnTo>
                <a:lnTo>
                  <a:pt x="163080" y="6206616"/>
                </a:lnTo>
                <a:lnTo>
                  <a:pt x="151507" y="6156335"/>
                </a:lnTo>
                <a:lnTo>
                  <a:pt x="140339" y="6105820"/>
                </a:lnTo>
                <a:lnTo>
                  <a:pt x="129578" y="6055074"/>
                </a:lnTo>
                <a:lnTo>
                  <a:pt x="119227" y="6004101"/>
                </a:lnTo>
                <a:lnTo>
                  <a:pt x="109288" y="5952904"/>
                </a:lnTo>
                <a:lnTo>
                  <a:pt x="99764" y="5901486"/>
                </a:lnTo>
                <a:lnTo>
                  <a:pt x="90657" y="5849851"/>
                </a:lnTo>
                <a:lnTo>
                  <a:pt x="81969" y="5798002"/>
                </a:lnTo>
                <a:lnTo>
                  <a:pt x="73704" y="5745943"/>
                </a:lnTo>
                <a:lnTo>
                  <a:pt x="65863" y="5693677"/>
                </a:lnTo>
                <a:lnTo>
                  <a:pt x="58450" y="5641207"/>
                </a:lnTo>
                <a:lnTo>
                  <a:pt x="51467" y="5588537"/>
                </a:lnTo>
                <a:lnTo>
                  <a:pt x="44915" y="5535669"/>
                </a:lnTo>
                <a:lnTo>
                  <a:pt x="38799" y="5482608"/>
                </a:lnTo>
                <a:lnTo>
                  <a:pt x="33120" y="5429357"/>
                </a:lnTo>
                <a:lnTo>
                  <a:pt x="27881" y="5375919"/>
                </a:lnTo>
                <a:lnTo>
                  <a:pt x="23084" y="5322297"/>
                </a:lnTo>
                <a:lnTo>
                  <a:pt x="18732" y="5268495"/>
                </a:lnTo>
                <a:lnTo>
                  <a:pt x="14827" y="5214516"/>
                </a:lnTo>
                <a:lnTo>
                  <a:pt x="11372" y="5160364"/>
                </a:lnTo>
                <a:lnTo>
                  <a:pt x="8370" y="5106042"/>
                </a:lnTo>
                <a:lnTo>
                  <a:pt x="5823" y="5051553"/>
                </a:lnTo>
                <a:lnTo>
                  <a:pt x="3733" y="4996900"/>
                </a:lnTo>
                <a:lnTo>
                  <a:pt x="2104" y="4942088"/>
                </a:lnTo>
                <a:lnTo>
                  <a:pt x="936" y="4887118"/>
                </a:lnTo>
                <a:lnTo>
                  <a:pt x="234" y="4831996"/>
                </a:lnTo>
                <a:lnTo>
                  <a:pt x="0" y="4776724"/>
                </a:lnTo>
                <a:close/>
              </a:path>
            </a:pathLst>
          </a:custGeom>
          <a:ln w="9525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0075" y="1782064"/>
            <a:ext cx="5049520" cy="6653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1202" y="1738289"/>
            <a:ext cx="4289425" cy="192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070" marR="297815" indent="549275">
              <a:lnSpc>
                <a:spcPct val="141600"/>
              </a:lnSpc>
              <a:spcBef>
                <a:spcPts val="95"/>
              </a:spcBef>
            </a:pP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I.B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(P.G) COLLEGE, PANIPAT  </a:t>
            </a: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CLASS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– BA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FIRST YEAR ENGLISH</a:t>
            </a:r>
            <a:r>
              <a:rPr sz="2200" spc="-85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HONS</a:t>
            </a:r>
            <a:endParaRPr sz="2200">
              <a:latin typeface="Gabriola"/>
              <a:cs typeface="Gabriola"/>
            </a:endParaRPr>
          </a:p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TOPIC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–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LITERARY </a:t>
            </a: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WORK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–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THE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WAY </a:t>
            </a:r>
            <a:r>
              <a:rPr sz="2200" spc="10" dirty="0">
                <a:solidFill>
                  <a:srgbClr val="001F5F"/>
                </a:solidFill>
                <a:latin typeface="Gabriola"/>
                <a:cs typeface="Gabriola"/>
              </a:rPr>
              <a:t>OF</a:t>
            </a:r>
            <a:r>
              <a:rPr sz="2200" spc="-105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THE</a:t>
            </a:r>
            <a:endParaRPr sz="2200">
              <a:latin typeface="Gabriola"/>
              <a:cs typeface="Gabriola"/>
            </a:endParaRPr>
          </a:p>
          <a:p>
            <a:pPr marL="4445" algn="ctr">
              <a:lnSpc>
                <a:spcPct val="100000"/>
              </a:lnSpc>
              <a:spcBef>
                <a:spcPts val="1095"/>
              </a:spcBef>
            </a:pP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WORLD</a:t>
            </a:r>
            <a:endParaRPr sz="2200">
              <a:latin typeface="Gabriola"/>
              <a:cs typeface="Gabriol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82292" y="4726228"/>
            <a:ext cx="3627120" cy="3213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SINCERE THANKS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TO</a:t>
            </a:r>
            <a:endParaRPr sz="2200">
              <a:latin typeface="Gabriola"/>
              <a:cs typeface="Gabriola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12700" marR="5080" indent="970915">
              <a:lnSpc>
                <a:spcPct val="141500"/>
              </a:lnSpc>
            </a:pP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DR.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AJAY </a:t>
            </a: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K.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GARG  PRINCIPAL, IB </a:t>
            </a:r>
            <a:r>
              <a:rPr sz="2200" dirty="0">
                <a:solidFill>
                  <a:srgbClr val="001F5F"/>
                </a:solidFill>
                <a:latin typeface="Gabriola"/>
                <a:cs typeface="Gabriola"/>
              </a:rPr>
              <a:t>(PG)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COLLEGE,</a:t>
            </a:r>
            <a:r>
              <a:rPr sz="2200" spc="-55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PANIPAT</a:t>
            </a:r>
            <a:endParaRPr sz="2200">
              <a:latin typeface="Gabriola"/>
              <a:cs typeface="Gabriola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DR.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MADHU</a:t>
            </a:r>
            <a:r>
              <a:rPr sz="2200" spc="-3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SHARMA</a:t>
            </a:r>
            <a:endParaRPr sz="2200">
              <a:latin typeface="Gabriola"/>
              <a:cs typeface="Gabriola"/>
            </a:endParaRPr>
          </a:p>
          <a:p>
            <a:pPr marL="1270" algn="ctr">
              <a:lnSpc>
                <a:spcPct val="100000"/>
              </a:lnSpc>
              <a:spcBef>
                <a:spcPts val="1095"/>
              </a:spcBef>
            </a:pPr>
            <a:r>
              <a:rPr sz="2200" spc="5" dirty="0">
                <a:solidFill>
                  <a:srgbClr val="001F5F"/>
                </a:solidFill>
                <a:latin typeface="Gabriola"/>
                <a:cs typeface="Gabriola"/>
              </a:rPr>
              <a:t>HOD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ENGLISH</a:t>
            </a:r>
            <a:r>
              <a:rPr sz="2200" spc="-45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Gabriola"/>
                <a:cs typeface="Gabriola"/>
              </a:rPr>
              <a:t>DEPARTMENT</a:t>
            </a:r>
            <a:endParaRPr sz="2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8816" y="9000438"/>
            <a:ext cx="486841" cy="483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19240" y="9003563"/>
            <a:ext cx="299593" cy="4774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1446" y="9277667"/>
            <a:ext cx="6654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solidFill>
                  <a:srgbClr val="9B7360"/>
                </a:solidFill>
                <a:latin typeface="Arial"/>
                <a:cs typeface="Arial"/>
              </a:rPr>
              <a:t>page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2 of</a:t>
            </a:r>
            <a:r>
              <a:rPr sz="1000" spc="-100" dirty="0">
                <a:solidFill>
                  <a:srgbClr val="9B736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0375" y="457200"/>
            <a:ext cx="6858000" cy="914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2772" y="2328164"/>
            <a:ext cx="1838198" cy="26901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3323" y="2328164"/>
            <a:ext cx="1654048" cy="26901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95929" y="5988811"/>
            <a:ext cx="3239389" cy="19317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480" y="6048159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10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6480" y="6275997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10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86480" y="6506883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09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86480" y="6734721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09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86480" y="6962558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09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86480" y="7190396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09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86480" y="7421283"/>
            <a:ext cx="3061970" cy="156210"/>
          </a:xfrm>
          <a:custGeom>
            <a:avLst/>
            <a:gdLst/>
            <a:ahLst/>
            <a:cxnLst/>
            <a:rect l="l" t="t" r="r" b="b"/>
            <a:pathLst>
              <a:path w="3061970" h="156209">
                <a:moveTo>
                  <a:pt x="0" y="156044"/>
                </a:moveTo>
                <a:lnTo>
                  <a:pt x="3061462" y="156044"/>
                </a:lnTo>
                <a:lnTo>
                  <a:pt x="3061462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86480" y="7645946"/>
            <a:ext cx="2983865" cy="156210"/>
          </a:xfrm>
          <a:custGeom>
            <a:avLst/>
            <a:gdLst/>
            <a:ahLst/>
            <a:cxnLst/>
            <a:rect l="l" t="t" r="r" b="b"/>
            <a:pathLst>
              <a:path w="2983865" h="156209">
                <a:moveTo>
                  <a:pt x="0" y="156044"/>
                </a:moveTo>
                <a:lnTo>
                  <a:pt x="2983484" y="156044"/>
                </a:lnTo>
                <a:lnTo>
                  <a:pt x="2983484" y="0"/>
                </a:lnTo>
                <a:lnTo>
                  <a:pt x="0" y="0"/>
                </a:lnTo>
                <a:lnTo>
                  <a:pt x="0" y="156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18995" y="4699927"/>
            <a:ext cx="992416" cy="8582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61639" y="5252326"/>
            <a:ext cx="4013327" cy="5991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85035" y="4757115"/>
            <a:ext cx="376047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9000" i="1" baseline="12962" dirty="0">
                <a:solidFill>
                  <a:srgbClr val="CDD2B0"/>
                </a:solidFill>
                <a:latin typeface="Garamond"/>
                <a:cs typeface="Garamond"/>
              </a:rPr>
              <a:t>my</a:t>
            </a:r>
            <a:r>
              <a:rPr sz="9000" i="1" spc="-1087" baseline="12962" dirty="0">
                <a:solidFill>
                  <a:srgbClr val="CDD2B0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9B715F"/>
                </a:solidFill>
                <a:latin typeface="Lucida Sans Unicode"/>
                <a:cs typeface="Lucida Sans Unicode"/>
              </a:rPr>
              <a:t>The </a:t>
            </a:r>
            <a:r>
              <a:rPr sz="2200" spc="5" dirty="0">
                <a:solidFill>
                  <a:srgbClr val="9B715F"/>
                </a:solidFill>
                <a:latin typeface="Lucida Sans Unicode"/>
                <a:cs typeface="Lucida Sans Unicode"/>
              </a:rPr>
              <a:t>way </a:t>
            </a:r>
            <a:r>
              <a:rPr sz="2200" dirty="0">
                <a:solidFill>
                  <a:srgbClr val="9B715F"/>
                </a:solidFill>
                <a:latin typeface="Lucida Sans Unicode"/>
                <a:cs typeface="Lucida Sans Unicode"/>
              </a:rPr>
              <a:t>of </a:t>
            </a:r>
            <a:r>
              <a:rPr sz="2200" spc="-5" dirty="0">
                <a:solidFill>
                  <a:srgbClr val="9B715F"/>
                </a:solidFill>
                <a:latin typeface="Lucida Sans Unicode"/>
                <a:cs typeface="Lucida Sans Unicode"/>
              </a:rPr>
              <a:t>the World</a:t>
            </a:r>
            <a:endParaRPr sz="22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71216" y="5648668"/>
            <a:ext cx="3925951" cy="5242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937510" y="5580765"/>
            <a:ext cx="3242310" cy="223202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60"/>
              </a:spcBef>
              <a:tabLst>
                <a:tab pos="417830" algn="l"/>
                <a:tab pos="829944" algn="l"/>
                <a:tab pos="1232535" algn="l"/>
                <a:tab pos="1634489" algn="l"/>
                <a:tab pos="2018030" algn="l"/>
                <a:tab pos="2383155" algn="l"/>
                <a:tab pos="2766695" algn="l"/>
              </a:tabLst>
            </a:pPr>
            <a:r>
              <a:rPr sz="1600" spc="-5" dirty="0">
                <a:solidFill>
                  <a:srgbClr val="CDD2B0"/>
                </a:solidFill>
                <a:latin typeface="Lucida Sans Unicode"/>
                <a:cs typeface="Lucida Sans Unicode"/>
              </a:rPr>
              <a:t>C	O	N	G	R	E	V	E</a:t>
            </a:r>
            <a:endParaRPr sz="1600">
              <a:latin typeface="Lucida Sans Unicode"/>
              <a:cs typeface="Lucida Sans Unicode"/>
            </a:endParaRPr>
          </a:p>
          <a:p>
            <a:pPr marL="149860" marR="17780" algn="just">
              <a:lnSpc>
                <a:spcPct val="142700"/>
              </a:lnSpc>
              <a:spcBef>
                <a:spcPts val="110"/>
              </a:spcBef>
            </a:pPr>
            <a:r>
              <a:rPr sz="1050" b="1" i="1" spc="-5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050" b="1" i="1" spc="5" dirty="0">
                <a:solidFill>
                  <a:srgbClr val="202020"/>
                </a:solidFill>
                <a:latin typeface="Arial"/>
                <a:cs typeface="Arial"/>
              </a:rPr>
              <a:t>Way </a:t>
            </a:r>
            <a:r>
              <a:rPr sz="1050" b="1" i="1" spc="-5" dirty="0">
                <a:solidFill>
                  <a:srgbClr val="202020"/>
                </a:solidFill>
                <a:latin typeface="Arial"/>
                <a:cs typeface="Arial"/>
              </a:rPr>
              <a:t>of the World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play written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by the  English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playwright </a:t>
            </a:r>
            <a:r>
              <a:rPr sz="1050" u="sng" spc="5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1"/>
              </a:rPr>
              <a:t>William </a:t>
            </a:r>
            <a:r>
              <a:rPr sz="1050" u="sng" spc="-5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1"/>
              </a:rPr>
              <a:t>Congreve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.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It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premiered  </a:t>
            </a:r>
            <a:r>
              <a:rPr sz="1050" spc="5" dirty="0">
                <a:solidFill>
                  <a:srgbClr val="202020"/>
                </a:solidFill>
                <a:latin typeface="Arial"/>
                <a:cs typeface="Arial"/>
              </a:rPr>
              <a:t>in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early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March 1700 </a:t>
            </a:r>
            <a:r>
              <a:rPr sz="1050" spc="5" dirty="0">
                <a:solidFill>
                  <a:srgbClr val="202020"/>
                </a:solidFill>
                <a:latin typeface="Arial"/>
                <a:cs typeface="Arial"/>
              </a:rPr>
              <a:t>in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theatre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in </a:t>
            </a:r>
            <a:r>
              <a:rPr sz="1050" u="sng" spc="-5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2"/>
              </a:rPr>
              <a:t>Lincoln's </a:t>
            </a:r>
            <a:r>
              <a:rPr sz="1050" u="sng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2"/>
              </a:rPr>
              <a:t>Inn </a:t>
            </a:r>
            <a:r>
              <a:rPr sz="1050" dirty="0">
                <a:solidFill>
                  <a:srgbClr val="090080"/>
                </a:solidFill>
                <a:latin typeface="Arial"/>
                <a:cs typeface="Arial"/>
              </a:rPr>
              <a:t> </a:t>
            </a:r>
            <a:r>
              <a:rPr sz="1050" u="sng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2"/>
              </a:rPr>
              <a:t>Fields</a:t>
            </a:r>
            <a:r>
              <a:rPr sz="1050" dirty="0">
                <a:solidFill>
                  <a:srgbClr val="090080"/>
                </a:solidFill>
                <a:latin typeface="Arial"/>
                <a:cs typeface="Arial"/>
                <a:hlinkClick r:id="rId12"/>
              </a:rPr>
              <a:t> </a:t>
            </a:r>
            <a:r>
              <a:rPr sz="1050" spc="5" dirty="0">
                <a:solidFill>
                  <a:srgbClr val="202020"/>
                </a:solidFill>
                <a:latin typeface="Arial"/>
                <a:cs typeface="Arial"/>
              </a:rPr>
              <a:t>in </a:t>
            </a:r>
            <a:r>
              <a:rPr sz="1050" u="sng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3"/>
              </a:rPr>
              <a:t>London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. It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is widely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regarded as one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the  </a:t>
            </a:r>
            <a:r>
              <a:rPr sz="1050" spc="5" dirty="0">
                <a:solidFill>
                  <a:srgbClr val="202020"/>
                </a:solidFill>
                <a:latin typeface="Arial"/>
                <a:cs typeface="Arial"/>
              </a:rPr>
              <a:t>best </a:t>
            </a:r>
            <a:r>
              <a:rPr sz="1050" u="sng" spc="-5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4"/>
              </a:rPr>
              <a:t>Restoration </a:t>
            </a:r>
            <a:r>
              <a:rPr sz="1050" u="sng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4"/>
              </a:rPr>
              <a:t>comedies</a:t>
            </a:r>
            <a:r>
              <a:rPr sz="1050" dirty="0">
                <a:solidFill>
                  <a:srgbClr val="090080"/>
                </a:solidFill>
                <a:latin typeface="Arial"/>
                <a:cs typeface="Arial"/>
                <a:hlinkClick r:id="rId14"/>
              </a:rPr>
              <a:t>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and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still occasionally  performed.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Initially, however,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play struck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many  audience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members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as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continuing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immorality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of 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previous decades, and </a:t>
            </a:r>
            <a:r>
              <a:rPr sz="1050" spc="-15" dirty="0">
                <a:solidFill>
                  <a:srgbClr val="202020"/>
                </a:solidFill>
                <a:latin typeface="Arial"/>
                <a:cs typeface="Arial"/>
              </a:rPr>
              <a:t>was </a:t>
            </a:r>
            <a:r>
              <a:rPr sz="1050" dirty="0">
                <a:solidFill>
                  <a:srgbClr val="202020"/>
                </a:solidFill>
                <a:latin typeface="Arial"/>
                <a:cs typeface="Arial"/>
              </a:rPr>
              <a:t>not </a:t>
            </a:r>
            <a:r>
              <a:rPr sz="1050" spc="-10" dirty="0">
                <a:solidFill>
                  <a:srgbClr val="202020"/>
                </a:solidFill>
                <a:latin typeface="Arial"/>
                <a:cs typeface="Arial"/>
              </a:rPr>
              <a:t>well</a:t>
            </a:r>
            <a:r>
              <a:rPr sz="1050" spc="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02020"/>
                </a:solidFill>
                <a:latin typeface="Arial"/>
                <a:cs typeface="Arial"/>
              </a:rPr>
              <a:t>received.</a:t>
            </a:r>
            <a:r>
              <a:rPr sz="825" u="sng" spc="-7" baseline="40404" dirty="0">
                <a:solidFill>
                  <a:srgbClr val="090080"/>
                </a:solidFill>
                <a:uFill>
                  <a:solidFill>
                    <a:srgbClr val="090080"/>
                  </a:solidFill>
                </a:uFill>
                <a:latin typeface="Arial"/>
                <a:cs typeface="Arial"/>
                <a:hlinkClick r:id="rId15"/>
              </a:rPr>
              <a:t>[1</a:t>
            </a:r>
            <a:r>
              <a:rPr sz="825" spc="-7" baseline="40404" dirty="0">
                <a:solidFill>
                  <a:srgbClr val="090080"/>
                </a:solidFill>
                <a:latin typeface="Arial"/>
                <a:cs typeface="Arial"/>
                <a:hlinkClick r:id="rId15"/>
              </a:rPr>
              <a:t>]</a:t>
            </a:r>
            <a:endParaRPr sz="825" baseline="40404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31211" y="3994708"/>
            <a:ext cx="1401190" cy="10267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1763" y="3994645"/>
            <a:ext cx="1213992" cy="102363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8816" y="8772614"/>
            <a:ext cx="486841" cy="483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19240" y="8772626"/>
            <a:ext cx="299593" cy="4806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1446" y="9049842"/>
            <a:ext cx="6654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solidFill>
                  <a:srgbClr val="9B7360"/>
                </a:solidFill>
                <a:latin typeface="Arial"/>
                <a:cs typeface="Arial"/>
              </a:rPr>
              <a:t>page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2 of</a:t>
            </a:r>
            <a:r>
              <a:rPr sz="1000" spc="-100" dirty="0">
                <a:solidFill>
                  <a:srgbClr val="9B736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830" y="1192187"/>
            <a:ext cx="5510530" cy="708914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3340">
              <a:lnSpc>
                <a:spcPct val="95900"/>
              </a:lnSpc>
              <a:spcBef>
                <a:spcPts val="155"/>
              </a:spcBef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Act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1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set in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chocolate house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where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and Fainall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have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just finished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playing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cards.  A footman comes and tells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 that Waitwell (Mirabell's male servant)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Foible (Lady  Wishfort's female servant)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were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married that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morning. Mirabell tells Fainall about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his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love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Millamant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encouraged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her.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Witwoud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Petulant appear and Mirabell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informed that should 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lose £6000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Millamant's </a:t>
            </a:r>
            <a:r>
              <a:rPr sz="1050" u="sng" spc="-5" dirty="0">
                <a:solidFill>
                  <a:srgbClr val="0A0080"/>
                </a:solidFill>
                <a:uFill>
                  <a:solidFill>
                    <a:srgbClr val="0A0080"/>
                  </a:solidFill>
                </a:uFill>
                <a:latin typeface="Arial"/>
                <a:cs typeface="Arial"/>
                <a:hlinkClick r:id="rId4"/>
              </a:rPr>
              <a:t>inheritance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 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only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get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money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can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get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Wishfort's </a:t>
            </a:r>
            <a:r>
              <a:rPr sz="1050" u="sng" spc="-5" dirty="0">
                <a:solidFill>
                  <a:srgbClr val="0A0080"/>
                </a:solidFill>
                <a:uFill>
                  <a:solidFill>
                    <a:srgbClr val="0A0080"/>
                  </a:solidFill>
                </a:uFill>
                <a:latin typeface="Arial"/>
                <a:cs typeface="Arial"/>
                <a:hlinkClick r:id="rId5"/>
              </a:rPr>
              <a:t>consent</a:t>
            </a:r>
            <a:r>
              <a:rPr sz="1050" spc="-5" dirty="0">
                <a:solidFill>
                  <a:srgbClr val="0A0080"/>
                </a:solidFill>
                <a:latin typeface="Arial"/>
                <a:cs typeface="Arial"/>
                <a:hlinkClick r:id="rId5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Millamant's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marriage.</a:t>
            </a:r>
            <a:endParaRPr sz="1050">
              <a:latin typeface="Arial"/>
              <a:cs typeface="Arial"/>
            </a:endParaRPr>
          </a:p>
          <a:p>
            <a:pPr marL="12700" marR="13970">
              <a:lnSpc>
                <a:spcPct val="95900"/>
              </a:lnSpc>
              <a:spcBef>
                <a:spcPts val="610"/>
              </a:spcBef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Act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2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set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St. James’ Park. Mrs. Fainall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Marwood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discussing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their hatred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men.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Fainall appears and accuses Mrs.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Marwood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(with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whom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having an </a:t>
            </a:r>
            <a:r>
              <a:rPr sz="1050" u="sng" spc="-5" dirty="0">
                <a:solidFill>
                  <a:srgbClr val="0A0080"/>
                </a:solidFill>
                <a:uFill>
                  <a:solidFill>
                    <a:srgbClr val="0A0080"/>
                  </a:solidFill>
                </a:uFill>
                <a:latin typeface="Arial"/>
                <a:cs typeface="Arial"/>
                <a:hlinkClick r:id="rId6"/>
              </a:rPr>
              <a:t>affair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)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loving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(which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does). Meanwhile, Mrs. Fainall (Mirabell's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former lover) tells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 that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hates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husband,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they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begin 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plot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deceive Lady Wishfort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giving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 consent to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marriage. Millamant appears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park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angry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about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previous night  (when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was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confronted by Lady Wishfort),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tells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her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displeasure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his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plan,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which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only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has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vague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idea about.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After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leaves,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newly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wed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servants  appear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 Mirabell reminds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them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their roles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the</a:t>
            </a:r>
            <a:r>
              <a:rPr sz="105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plan.</a:t>
            </a:r>
            <a:endParaRPr sz="1050">
              <a:latin typeface="Arial"/>
              <a:cs typeface="Arial"/>
            </a:endParaRPr>
          </a:p>
          <a:p>
            <a:pPr marL="12700" marR="85090">
              <a:lnSpc>
                <a:spcPct val="95800"/>
              </a:lnSpc>
              <a:spcBef>
                <a:spcPts val="615"/>
              </a:spcBef>
            </a:pP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Acts 3, 4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5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are all set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home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Lady Wishfort. </a:t>
            </a:r>
            <a:r>
              <a:rPr sz="1050" spc="20" dirty="0">
                <a:solidFill>
                  <a:srgbClr val="212121"/>
                </a:solidFill>
                <a:latin typeface="Arial"/>
                <a:cs typeface="Arial"/>
              </a:rPr>
              <a:t>We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are introduced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Lady Wishfort 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who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encouraged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by Foible 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supposed Sir Rowland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–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Mirabell's supposed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uncle –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that Mirabell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lose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his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inheritance. Sir Rowland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is, however,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Waitwell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in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disguise, and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plan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entangle 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 which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cannot go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ahead,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because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would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bigamy,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not 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mention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social disgrace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(Waitwell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only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serving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man,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an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aristocrat). Mirabell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offer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10" dirty="0">
                <a:solidFill>
                  <a:srgbClr val="212121"/>
                </a:solidFill>
                <a:latin typeface="Arial"/>
                <a:cs typeface="Arial"/>
              </a:rPr>
              <a:t>help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out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embarrassing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situation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consents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his marriage.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Later,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Fainall discusses this plan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Foible,  but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this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overheard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by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Marwood.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later tells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plan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Fainall,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who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decides that  he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take his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wife's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money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go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away with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</a:t>
            </a:r>
            <a:r>
              <a:rPr sz="1050" spc="1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Marwood.</a:t>
            </a:r>
            <a:endParaRPr sz="1050">
              <a:latin typeface="Arial"/>
              <a:cs typeface="Arial"/>
            </a:endParaRPr>
          </a:p>
          <a:p>
            <a:pPr marL="12700" marR="16510">
              <a:lnSpc>
                <a:spcPct val="95800"/>
              </a:lnSpc>
              <a:spcBef>
                <a:spcPts val="585"/>
              </a:spcBef>
            </a:pP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Millamant, equally strong-willed, discuss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detail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conditions under which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they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would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accept each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other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 (otherwise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known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as 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"proviso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scene"),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showing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depth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their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feeling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each other.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finally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proposes 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Millamant and,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 Fainall's encouragement (almost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consent, as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Millamant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knows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their previous relations),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Millamant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accepts. Mirabell leaves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as Lady 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arrives,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she lets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known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that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wants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Millamant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marry her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nephew,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Sir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Wilfull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Witwoud, 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who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has just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arrived from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countryside.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Lady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Wishfort later gets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 letter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telling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her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about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Sir Rowland plot. Sir  Rowland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takes the letter 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accuses Mirabell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trying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sabotage their wedding. Lady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agrees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let Sir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Rowland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bring a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contract that</a:t>
            </a:r>
            <a:r>
              <a:rPr sz="1050" spc="-1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night.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615"/>
              </a:spcBef>
            </a:pP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By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Act 5,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has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found out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plot, and Fainall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has had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Waitwell arrested. Mrs.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Fainall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tells Foible that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previous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affair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now public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knowledge. Lady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appears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Marwood,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whom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she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thanks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for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unveiling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plot. Fainall then  appears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uses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information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Mrs. Fainall's previous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affair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Mirabell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  Millamant's contract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him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u="sng" spc="-5" dirty="0">
                <a:solidFill>
                  <a:srgbClr val="0A0080"/>
                </a:solidFill>
                <a:uFill>
                  <a:solidFill>
                    <a:srgbClr val="0A0080"/>
                  </a:solidFill>
                </a:uFill>
                <a:latin typeface="Arial"/>
                <a:cs typeface="Arial"/>
                <a:hlinkClick r:id="rId7"/>
              </a:rPr>
              <a:t>blackmail</a:t>
            </a:r>
            <a:r>
              <a:rPr sz="1050" spc="-5" dirty="0">
                <a:solidFill>
                  <a:srgbClr val="0A0080"/>
                </a:solidFill>
                <a:latin typeface="Arial"/>
                <a:cs typeface="Arial"/>
                <a:hlinkClick r:id="rId7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Lady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Wishfort,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telling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that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she should 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never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and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that she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transfer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fortune to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him.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Lady Wishfort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offers Mirabell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 consent to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if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can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save her fortune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and honour. Mirabell calls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on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Waitwell 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who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brings a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contract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from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time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before 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marriage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of 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Fainalls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which Mrs. Fainall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gives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all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her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property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Mirabell. This neutralises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blackmail attempts,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after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which Mirabell  restores Mrs. Fainall's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property to her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possession and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then </a:t>
            </a:r>
            <a:r>
              <a:rPr sz="1050" spc="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free </a:t>
            </a:r>
            <a:r>
              <a:rPr sz="1050" spc="15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marry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Millamant </a:t>
            </a:r>
            <a:r>
              <a:rPr sz="1050" spc="-10" dirty="0">
                <a:solidFill>
                  <a:srgbClr val="212121"/>
                </a:solidFill>
                <a:latin typeface="Arial"/>
                <a:cs typeface="Arial"/>
              </a:rPr>
              <a:t>with  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the full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£12000</a:t>
            </a:r>
            <a:r>
              <a:rPr sz="105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212121"/>
                </a:solidFill>
                <a:latin typeface="Arial"/>
                <a:cs typeface="Arial"/>
              </a:rPr>
              <a:t>inheritance.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834" y="457200"/>
            <a:ext cx="6858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9689" y="5102580"/>
            <a:ext cx="964336" cy="6272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90114" y="5102542"/>
            <a:ext cx="780199" cy="6179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8964" y="5539511"/>
            <a:ext cx="3704463" cy="5211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27958" y="5612841"/>
            <a:ext cx="2987040" cy="3289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00885" algn="l"/>
              </a:tabLst>
            </a:pP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P</a:t>
            </a:r>
            <a:r>
              <a:rPr sz="2000" spc="-240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R</a:t>
            </a:r>
            <a:r>
              <a:rPr sz="2000" spc="-220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O</a:t>
            </a:r>
            <a:r>
              <a:rPr sz="2000" spc="-24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F</a:t>
            </a:r>
            <a:r>
              <a:rPr sz="2000" spc="-22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E</a:t>
            </a:r>
            <a:r>
              <a:rPr sz="2000" spc="-23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S</a:t>
            </a:r>
            <a:r>
              <a:rPr sz="2000" spc="-23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S</a:t>
            </a:r>
            <a:r>
              <a:rPr sz="2000" spc="-204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O</a:t>
            </a:r>
            <a:r>
              <a:rPr sz="2000" spc="-240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R	S</a:t>
            </a:r>
            <a:r>
              <a:rPr sz="2000" spc="-254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O</a:t>
            </a:r>
            <a:r>
              <a:rPr sz="2000" spc="-23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N</a:t>
            </a:r>
            <a:r>
              <a:rPr sz="2000" spc="-260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CDD2B0"/>
                </a:solidFill>
                <a:latin typeface="Lucida Sans Unicode"/>
                <a:cs typeface="Lucida Sans Unicode"/>
              </a:rPr>
              <a:t>I</a:t>
            </a:r>
            <a:r>
              <a:rPr sz="2000" spc="-245" dirty="0">
                <a:solidFill>
                  <a:srgbClr val="CDD2B0"/>
                </a:solidFill>
                <a:latin typeface="Lucida Sans Unicode"/>
                <a:cs typeface="Lucida Sans Unicode"/>
              </a:rPr>
              <a:t> </a:t>
            </a:r>
            <a:r>
              <a:rPr sz="2000" spc="-10" dirty="0">
                <a:solidFill>
                  <a:srgbClr val="CDD2B0"/>
                </a:solidFill>
                <a:latin typeface="Lucida Sans Unicode"/>
                <a:cs typeface="Lucida Sans Unicode"/>
              </a:rPr>
              <a:t>A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8816" y="8772614"/>
            <a:ext cx="486841" cy="483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19240" y="8772626"/>
            <a:ext cx="299593" cy="4806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1446" y="9049842"/>
            <a:ext cx="6654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solidFill>
                  <a:srgbClr val="9B7360"/>
                </a:solidFill>
                <a:latin typeface="Arial"/>
                <a:cs typeface="Arial"/>
              </a:rPr>
              <a:t>page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4 of</a:t>
            </a:r>
            <a:r>
              <a:rPr sz="1000" spc="-100" dirty="0">
                <a:solidFill>
                  <a:srgbClr val="9B736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B7360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66035" y="6013818"/>
            <a:ext cx="811415" cy="1966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6460" y="6013818"/>
            <a:ext cx="617918" cy="1966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9830" y="1329601"/>
            <a:ext cx="5424805" cy="202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35"/>
              </a:lnSpc>
              <a:spcBef>
                <a:spcPts val="105"/>
              </a:spcBef>
            </a:pPr>
            <a:r>
              <a:rPr sz="1050" dirty="0">
                <a:solidFill>
                  <a:srgbClr val="6F7579"/>
                </a:solidFill>
                <a:latin typeface="Arial"/>
                <a:cs typeface="Arial"/>
              </a:rPr>
              <a:t>William</a:t>
            </a:r>
            <a:r>
              <a:rPr sz="1050" spc="-25" dirty="0">
                <a:solidFill>
                  <a:srgbClr val="6F7579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6F7579"/>
                </a:solidFill>
                <a:latin typeface="Arial"/>
                <a:cs typeface="Arial"/>
              </a:rPr>
              <a:t>Congreve</a:t>
            </a:r>
            <a:r>
              <a:rPr sz="1050" dirty="0">
                <a:solidFill>
                  <a:srgbClr val="212121"/>
                </a:solidFill>
                <a:latin typeface="Arial"/>
                <a:cs typeface="Arial"/>
              </a:rPr>
              <a:t>/Quotes</a:t>
            </a:r>
            <a:endParaRPr sz="1050">
              <a:latin typeface="Arial"/>
              <a:cs typeface="Arial"/>
            </a:endParaRPr>
          </a:p>
          <a:p>
            <a:pPr marL="12700" marR="297180">
              <a:lnSpc>
                <a:spcPct val="96500"/>
              </a:lnSpc>
              <a:spcBef>
                <a:spcPts val="15"/>
              </a:spcBef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Heaven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has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no rage like love to hatred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turned,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Nor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hell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a fury like a woman scorned.  Music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has charms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to soothe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 savage breast </a:t>
            </a:r>
            <a:r>
              <a:rPr sz="1050" i="1" spc="-15" dirty="0">
                <a:solidFill>
                  <a:srgbClr val="3B4043"/>
                </a:solidFill>
                <a:latin typeface="Arial"/>
                <a:cs typeface="Arial"/>
              </a:rPr>
              <a:t>To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soften rocks,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or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bend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a knotted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oak. 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Say what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you will,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’tis better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to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be left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than never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to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have been</a:t>
            </a:r>
            <a:r>
              <a:rPr sz="1050" i="1" spc="-160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loved.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Beauty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is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the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lover's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gift.</a:t>
            </a:r>
            <a:endParaRPr sz="1050">
              <a:latin typeface="Arial"/>
              <a:cs typeface="Arial"/>
            </a:endParaRPr>
          </a:p>
          <a:p>
            <a:pPr marL="12700" marR="828675">
              <a:lnSpc>
                <a:spcPts val="1200"/>
              </a:lnSpc>
              <a:spcBef>
                <a:spcPts val="65"/>
              </a:spcBef>
            </a:pP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Grief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walks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upon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the heels of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pleasure; married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in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haste, </a:t>
            </a:r>
            <a:r>
              <a:rPr sz="1050" i="1" spc="10" dirty="0">
                <a:solidFill>
                  <a:srgbClr val="3B4043"/>
                </a:solidFill>
                <a:latin typeface="Arial"/>
                <a:cs typeface="Arial"/>
              </a:rPr>
              <a:t>we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repent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at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leisure.  Uncertainty and expectation are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the joys of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life.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Security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is an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insipid</a:t>
            </a:r>
            <a:r>
              <a:rPr sz="1050" i="1" spc="35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thing.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He that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first cries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out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stop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thief,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is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often he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that has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stolen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the</a:t>
            </a:r>
            <a:r>
              <a:rPr sz="1050" i="1" spc="-85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treasure.</a:t>
            </a:r>
            <a:endParaRPr sz="1050">
              <a:latin typeface="Arial"/>
              <a:cs typeface="Arial"/>
            </a:endParaRPr>
          </a:p>
          <a:p>
            <a:pPr marL="12700" marR="86360">
              <a:lnSpc>
                <a:spcPts val="1230"/>
              </a:lnSpc>
              <a:spcBef>
                <a:spcPts val="40"/>
              </a:spcBef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They come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together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like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the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Coroner's Inquest,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to sit upon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 murdered reputations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of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the 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week.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140"/>
              </a:lnSpc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They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are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at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end of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 gallery; retired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to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their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tea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and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scandal,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according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to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their</a:t>
            </a:r>
            <a:r>
              <a:rPr sz="1050" i="1" spc="100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ancient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05"/>
              </a:lnSpc>
            </a:pP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custom.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A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little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disdain </a:t>
            </a:r>
            <a:r>
              <a:rPr sz="1050" i="1" spc="-10" dirty="0">
                <a:solidFill>
                  <a:srgbClr val="3B4043"/>
                </a:solidFill>
                <a:latin typeface="Arial"/>
                <a:cs typeface="Arial"/>
              </a:rPr>
              <a:t>is </a:t>
            </a:r>
            <a:r>
              <a:rPr sz="1050" i="1" dirty="0">
                <a:solidFill>
                  <a:srgbClr val="3B4043"/>
                </a:solidFill>
                <a:latin typeface="Arial"/>
                <a:cs typeface="Arial"/>
              </a:rPr>
              <a:t>not amiss; a little scorn </a:t>
            </a:r>
            <a:r>
              <a:rPr sz="1050" i="1" spc="5" dirty="0">
                <a:solidFill>
                  <a:srgbClr val="3B4043"/>
                </a:solidFill>
                <a:latin typeface="Arial"/>
                <a:cs typeface="Arial"/>
              </a:rPr>
              <a:t>is</a:t>
            </a:r>
            <a:r>
              <a:rPr sz="1050" i="1" spc="-85" dirty="0">
                <a:solidFill>
                  <a:srgbClr val="3B404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3B4043"/>
                </a:solidFill>
                <a:latin typeface="Arial"/>
                <a:cs typeface="Arial"/>
              </a:rPr>
              <a:t>alluring.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Tannu Frank</dc:creator>
  <cp:lastModifiedBy>sonia girdhar</cp:lastModifiedBy>
  <cp:revision>1</cp:revision>
  <dcterms:created xsi:type="dcterms:W3CDTF">2020-04-09T12:38:23Z</dcterms:created>
  <dcterms:modified xsi:type="dcterms:W3CDTF">2020-04-12T13:25:39Z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2020-04-09T00:00:00Z</vt:filetime>
  </property>
</Properties>
</file>