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84" r:id="rId1"/>
  </p:sldMasterIdLst>
  <p:notesMasterIdLst>
    <p:notesMasterId r:id="rId2"/>
  </p:notesMasterIdLst>
  <p:sldIdLst>
    <p:sldId id="285" r:id="rId3"/>
    <p:sldId id="286" r:id="rId4"/>
    <p:sldId id="287" r:id="rId5"/>
    <p:sldId id="288" r:id="rId6"/>
    <p:sldId id="289" r:id="rId7"/>
    <p:sldId id="290" r:id="rId8"/>
    <p:sldId id="291" r:id="rId9"/>
    <p:sldId id="292" r:id="rId10"/>
    <p:sldId id="293" r:id="rId11"/>
    <p:sldId id="294" r:id="rId12"/>
    <p:sldId id="295" r:id="rId13"/>
    <p:sldId id="296" r:id="rId14"/>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588" autoAdjust="0"/>
    <p:restoredTop sz="9444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7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tableStyles" Target="tableStyle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9" name=""/>
        <p:cNvGrpSpPr/>
        <p:nvPr/>
      </p:nvGrpSpPr>
      <p:grpSpPr>
        <a:xfrm>
          <a:off x="0" y="0"/>
          <a:ext cx="0" cy="0"/>
          <a:chOff x="0" y="0"/>
          <a:chExt cx="0" cy="0"/>
        </a:xfrm>
      </p:grpSpPr>
      <p:sp>
        <p:nvSpPr>
          <p:cNvPr id="1048680"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81"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82"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83"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4"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85"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4" name=""/>
        <p:cNvGrpSpPr/>
        <p:nvPr/>
      </p:nvGrpSpPr>
      <p:grpSpPr>
        <a:xfrm>
          <a:off x="0" y="0"/>
          <a:ext cx="0" cy="0"/>
          <a:chOff x="0" y="0"/>
          <a:chExt cx="0" cy="0"/>
        </a:xfrm>
      </p:grpSpPr>
      <p:sp>
        <p:nvSpPr>
          <p:cNvPr id="1048583" name="Rectangle 11"/>
          <p:cNvSpPr/>
          <p:nvPr/>
        </p:nvSpPr>
        <p:spPr>
          <a:xfrm>
            <a:off x="0" y="0"/>
            <a:ext cx="9144000" cy="6858000"/>
          </a:xfrm>
          <a:prstGeom prst="rect"/>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useBgFill="1">
        <p:nvSpPr>
          <p:cNvPr id="1048584"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p>
            <a:pPr algn="ctr" eaLnBrk="1" hangingPunct="1" latinLnBrk="0"/>
            <a:endParaRPr kumimoji="0" lang="en-US"/>
          </a:p>
        </p:txBody>
      </p:sp>
      <p:sp>
        <p:nvSpPr>
          <p:cNvPr id="1048585" name="Subtitle 8"/>
          <p:cNvSpPr>
            <a:spLocks noGrp="1"/>
          </p:cNvSpPr>
          <p:nvPr>
            <p:ph type="subTitle" idx="1"/>
          </p:nvPr>
        </p:nvSpPr>
        <p:spPr>
          <a:xfrm>
            <a:off x="1295400" y="3200400"/>
            <a:ext cx="6400800" cy="1600200"/>
          </a:xfrm>
        </p:spPr>
        <p:txBody>
          <a:bodyPr/>
          <a:lstStyle>
            <a:lvl1pPr algn="ctr" indent="0" marL="0">
              <a:buNone/>
              <a:defRPr sz="2600">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586" name="Date Placeholder 27"/>
          <p:cNvSpPr>
            <a:spLocks noGrp="1"/>
          </p:cNvSpPr>
          <p:nvPr>
            <p:ph type="dt" sz="half" idx="10"/>
          </p:nvPr>
        </p:nvSpPr>
        <p:spPr/>
        <p:txBody>
          <a:bodyPr/>
          <a:p>
            <a:fld id="{F6EB5503-7432-48CF-B3E3-6346F242D85D}" type="datetimeFigureOut">
              <a:rPr lang="en-US" smtClean="0"/>
              <a:t>4/5/2020</a:t>
            </a:fld>
            <a:endParaRPr lang="en-US"/>
          </a:p>
        </p:txBody>
      </p:sp>
      <p:sp>
        <p:nvSpPr>
          <p:cNvPr id="1048587" name="Footer Placeholder 16"/>
          <p:cNvSpPr>
            <a:spLocks noGrp="1"/>
          </p:cNvSpPr>
          <p:nvPr>
            <p:ph type="ftr" sz="quarter" idx="11"/>
          </p:nvPr>
        </p:nvSpPr>
        <p:spPr/>
        <p:txBody>
          <a:bodyPr/>
          <a:p>
            <a:endParaRPr lang="en-US"/>
          </a:p>
        </p:txBody>
      </p:sp>
      <p:sp>
        <p:nvSpPr>
          <p:cNvPr id="1048588" name="Slide Number Placeholder 28"/>
          <p:cNvSpPr>
            <a:spLocks noGrp="1"/>
          </p:cNvSpPr>
          <p:nvPr>
            <p:ph type="sldNum" sz="quarter" idx="12"/>
          </p:nvPr>
        </p:nvSpPr>
        <p:spPr/>
        <p:txBody>
          <a:bodyPr bIns="0" lIns="0" rIns="0" tIns="0">
            <a:noAutofit/>
          </a:bodyPr>
          <a:lstStyle>
            <a:lvl1pPr>
              <a:defRPr sz="1400">
                <a:solidFill>
                  <a:srgbClr val="FFFFFF"/>
                </a:solidFill>
              </a:defRPr>
            </a:lvl1pPr>
          </a:lstStyle>
          <a:p>
            <a:fld id="{DA9BF74C-7FB2-4D19-95F9-B67F8D3A778D}" type="slidenum">
              <a:rPr lang="en-US" smtClean="0"/>
              <a:t>‹#›</a:t>
            </a:fld>
            <a:endParaRPr lang="en-US"/>
          </a:p>
        </p:txBody>
      </p:sp>
      <p:sp>
        <p:nvSpPr>
          <p:cNvPr id="1048589" name="Rectangle 6"/>
          <p:cNvSpPr/>
          <p:nvPr/>
        </p:nvSpPr>
        <p:spPr>
          <a:xfrm>
            <a:off x="62931" y="1449303"/>
            <a:ext cx="9021537" cy="1527349"/>
          </a:xfrm>
          <a:prstGeom prst="rect"/>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0" name="Rectangle 9"/>
          <p:cNvSpPr/>
          <p:nvPr/>
        </p:nvSpPr>
        <p:spPr>
          <a:xfrm>
            <a:off x="62931" y="1396720"/>
            <a:ext cx="9021537" cy="120580"/>
          </a:xfrm>
          <a:prstGeom prst="rect"/>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1" name="Rectangle 10"/>
          <p:cNvSpPr/>
          <p:nvPr/>
        </p:nvSpPr>
        <p:spPr>
          <a:xfrm>
            <a:off x="62931" y="2976649"/>
            <a:ext cx="9021537" cy="110532"/>
          </a:xfrm>
          <a:prstGeom prst="rect"/>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2" name="Title 7"/>
          <p:cNvSpPr>
            <a:spLocks noGrp="1"/>
          </p:cNvSpPr>
          <p:nvPr>
            <p:ph type="ctrTitle"/>
          </p:nvPr>
        </p:nvSpPr>
        <p:spPr>
          <a:xfrm>
            <a:off x="457200" y="1505930"/>
            <a:ext cx="8229600" cy="1470025"/>
          </a:xfrm>
        </p:spPr>
        <p:txBody>
          <a:bodyPr anchor="ctr"/>
          <a:lstStyle>
            <a:lvl1pPr algn="ctr">
              <a:defRPr dirty="0" lang="en-US">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7" name=""/>
        <p:cNvGrpSpPr/>
        <p:nvPr/>
      </p:nvGrpSpPr>
      <p:grpSpPr>
        <a:xfrm>
          <a:off x="0" y="0"/>
          <a:ext cx="0" cy="0"/>
          <a:chOff x="0" y="0"/>
          <a:chExt cx="0" cy="0"/>
        </a:xfrm>
      </p:grpSpPr>
      <p:sp>
        <p:nvSpPr>
          <p:cNvPr id="1048667" name="Title 1"/>
          <p:cNvSpPr>
            <a:spLocks noGrp="1"/>
          </p:cNvSpPr>
          <p:nvPr>
            <p:ph type="title"/>
          </p:nvPr>
        </p:nvSpPr>
        <p:spPr/>
        <p:txBody>
          <a:bodyPr/>
          <a:p>
            <a:r>
              <a:rPr kumimoji="0" lang="en-US" smtClean="0"/>
              <a:t>Click to edit Master title style</a:t>
            </a:r>
            <a:endParaRPr kumimoji="0" lang="en-US"/>
          </a:p>
        </p:txBody>
      </p:sp>
      <p:sp>
        <p:nvSpPr>
          <p:cNvPr id="1048668"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9" name="Date Placeholder 3"/>
          <p:cNvSpPr>
            <a:spLocks noGrp="1"/>
          </p:cNvSpPr>
          <p:nvPr>
            <p:ph type="dt" sz="half" idx="10"/>
          </p:nvPr>
        </p:nvSpPr>
        <p:spPr/>
        <p:txBody>
          <a:bodyPr/>
          <a:p>
            <a:fld id="{F6EB5503-7432-48CF-B3E3-6346F242D85D}" type="datetimeFigureOut">
              <a:rPr lang="en-US" smtClean="0"/>
              <a:t>4/5/2020</a:t>
            </a:fld>
            <a:endParaRPr lang="en-US"/>
          </a:p>
        </p:txBody>
      </p:sp>
      <p:sp>
        <p:nvSpPr>
          <p:cNvPr id="1048670" name="Footer Placeholder 4"/>
          <p:cNvSpPr>
            <a:spLocks noGrp="1"/>
          </p:cNvSpPr>
          <p:nvPr>
            <p:ph type="ftr" sz="quarter" idx="11"/>
          </p:nvPr>
        </p:nvSpPr>
        <p:spPr/>
        <p:txBody>
          <a:bodyPr/>
          <a:p>
            <a:endParaRPr lang="en-US"/>
          </a:p>
        </p:txBody>
      </p:sp>
      <p:sp>
        <p:nvSpPr>
          <p:cNvPr id="1048671" name="Slide Number Placeholder 5"/>
          <p:cNvSpPr>
            <a:spLocks noGrp="1"/>
          </p:cNvSpPr>
          <p:nvPr>
            <p:ph type="sldNum" sz="quarter" idx="12"/>
          </p:nvPr>
        </p:nvSpPr>
        <p:spPr/>
        <p:txBody>
          <a:bodyPr/>
          <a:p>
            <a:fld id="{DA9BF74C-7FB2-4D19-95F9-B67F8D3A77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3" name=""/>
        <p:cNvGrpSpPr/>
        <p:nvPr/>
      </p:nvGrpSpPr>
      <p:grpSpPr>
        <a:xfrm>
          <a:off x="0" y="0"/>
          <a:ext cx="0" cy="0"/>
          <a:chOff x="0" y="0"/>
          <a:chExt cx="0" cy="0"/>
        </a:xfrm>
      </p:grpSpPr>
      <p:sp>
        <p:nvSpPr>
          <p:cNvPr id="1048640" name="Vertical Title 1"/>
          <p:cNvSpPr>
            <a:spLocks noGrp="1"/>
          </p:cNvSpPr>
          <p:nvPr>
            <p:ph type="title" orient="vert"/>
          </p:nvPr>
        </p:nvSpPr>
        <p:spPr>
          <a:xfrm>
            <a:off x="6629400" y="274641"/>
            <a:ext cx="2011680" cy="5851525"/>
          </a:xfrm>
        </p:spPr>
        <p:txBody>
          <a:bodyPr vert="eaVert"/>
          <a:p>
            <a:r>
              <a:rPr kumimoji="0" lang="en-US" smtClean="0"/>
              <a:t>Click to edit Master title style</a:t>
            </a:r>
            <a:endParaRPr kumimoji="0" lang="en-US"/>
          </a:p>
        </p:txBody>
      </p:sp>
      <p:sp>
        <p:nvSpPr>
          <p:cNvPr id="1048641" name="Vertical Text Placeholder 2"/>
          <p:cNvSpPr>
            <a:spLocks noGrp="1"/>
          </p:cNvSpPr>
          <p:nvPr>
            <p:ph type="body" orient="vert" idx="1"/>
          </p:nvPr>
        </p:nvSpPr>
        <p:spPr>
          <a:xfrm>
            <a:off x="914400" y="274640"/>
            <a:ext cx="5562600" cy="5851525"/>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42" name="Date Placeholder 3"/>
          <p:cNvSpPr>
            <a:spLocks noGrp="1"/>
          </p:cNvSpPr>
          <p:nvPr>
            <p:ph type="dt" sz="half" idx="10"/>
          </p:nvPr>
        </p:nvSpPr>
        <p:spPr/>
        <p:txBody>
          <a:bodyPr/>
          <a:p>
            <a:fld id="{F6EB5503-7432-48CF-B3E3-6346F242D85D}" type="datetimeFigureOut">
              <a:rPr lang="en-US" smtClean="0"/>
              <a:t>4/5/2020</a:t>
            </a:fld>
            <a:endParaRPr lang="en-US"/>
          </a:p>
        </p:txBody>
      </p:sp>
      <p:sp>
        <p:nvSpPr>
          <p:cNvPr id="1048643" name="Footer Placeholder 4"/>
          <p:cNvSpPr>
            <a:spLocks noGrp="1"/>
          </p:cNvSpPr>
          <p:nvPr>
            <p:ph type="ftr" sz="quarter" idx="11"/>
          </p:nvPr>
        </p:nvSpPr>
        <p:spPr/>
        <p:txBody>
          <a:bodyPr/>
          <a:p>
            <a:endParaRPr lang="en-US"/>
          </a:p>
        </p:txBody>
      </p:sp>
      <p:sp>
        <p:nvSpPr>
          <p:cNvPr id="1048644" name="Slide Number Placeholder 5"/>
          <p:cNvSpPr>
            <a:spLocks noGrp="1"/>
          </p:cNvSpPr>
          <p:nvPr>
            <p:ph type="sldNum" sz="quarter" idx="12"/>
          </p:nvPr>
        </p:nvSpPr>
        <p:spPr/>
        <p:txBody>
          <a:bodyPr/>
          <a:p>
            <a:fld id="{DA9BF74C-7FB2-4D19-95F9-B67F8D3A77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8" name=""/>
        <p:cNvGrpSpPr/>
        <p:nvPr/>
      </p:nvGrpSpPr>
      <p:grpSpPr>
        <a:xfrm>
          <a:off x="0" y="0"/>
          <a:ext cx="0" cy="0"/>
          <a:chOff x="0" y="0"/>
          <a:chExt cx="0" cy="0"/>
        </a:xfrm>
      </p:grpSpPr>
      <p:sp>
        <p:nvSpPr>
          <p:cNvPr id="1048595" name="Title 1"/>
          <p:cNvSpPr>
            <a:spLocks noGrp="1"/>
          </p:cNvSpPr>
          <p:nvPr>
            <p:ph type="title"/>
          </p:nvPr>
        </p:nvSpPr>
        <p:spPr/>
        <p:txBody>
          <a:bodyPr/>
          <a:p>
            <a:r>
              <a:rPr kumimoji="0" lang="en-US" smtClean="0"/>
              <a:t>Click to edit Master title style</a:t>
            </a:r>
            <a:endParaRPr kumimoji="0" lang="en-US"/>
          </a:p>
        </p:txBody>
      </p:sp>
      <p:sp>
        <p:nvSpPr>
          <p:cNvPr id="1048596" name="Date Placeholder 3"/>
          <p:cNvSpPr>
            <a:spLocks noGrp="1"/>
          </p:cNvSpPr>
          <p:nvPr>
            <p:ph type="dt" sz="half" idx="10"/>
          </p:nvPr>
        </p:nvSpPr>
        <p:spPr/>
        <p:txBody>
          <a:bodyPr/>
          <a:p>
            <a:fld id="{F6EB5503-7432-48CF-B3E3-6346F242D85D}" type="datetimeFigureOut">
              <a:rPr lang="en-US" smtClean="0"/>
              <a:t>4/5/2020</a:t>
            </a:fld>
            <a:endParaRPr lang="en-US"/>
          </a:p>
        </p:txBody>
      </p:sp>
      <p:sp>
        <p:nvSpPr>
          <p:cNvPr id="1048597" name="Footer Placeholder 4"/>
          <p:cNvSpPr>
            <a:spLocks noGrp="1"/>
          </p:cNvSpPr>
          <p:nvPr>
            <p:ph type="ftr" sz="quarter" idx="11"/>
          </p:nvPr>
        </p:nvSpPr>
        <p:spPr/>
        <p:txBody>
          <a:bodyPr/>
          <a:p>
            <a:endParaRPr lang="en-US"/>
          </a:p>
        </p:txBody>
      </p:sp>
      <p:sp>
        <p:nvSpPr>
          <p:cNvPr id="1048598" name="Slide Number Placeholder 5"/>
          <p:cNvSpPr>
            <a:spLocks noGrp="1"/>
          </p:cNvSpPr>
          <p:nvPr>
            <p:ph type="sldNum" sz="quarter" idx="12"/>
          </p:nvPr>
        </p:nvSpPr>
        <p:spPr/>
        <p:txBody>
          <a:bodyPr/>
          <a:p>
            <a:fld id="{DA9BF74C-7FB2-4D19-95F9-B67F8D3A778D}" type="slidenum">
              <a:rPr lang="en-US" smtClean="0"/>
              <a:t>‹#›</a:t>
            </a:fld>
            <a:endParaRPr lang="en-US"/>
          </a:p>
        </p:txBody>
      </p:sp>
      <p:sp>
        <p:nvSpPr>
          <p:cNvPr id="1048599" name="Content Placeholder 7"/>
          <p:cNvSpPr>
            <a:spLocks noGrp="1"/>
          </p:cNvSpPr>
          <p:nvPr>
            <p:ph sz="quarter" idx="1"/>
          </p:nvPr>
        </p:nvSpPr>
        <p:spPr>
          <a:xfrm>
            <a:off x="914400" y="1447800"/>
            <a:ext cx="7772400" cy="45720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spTree>
      <p:nvGrpSpPr>
        <p:cNvPr id="46" name=""/>
        <p:cNvGrpSpPr/>
        <p:nvPr/>
      </p:nvGrpSpPr>
      <p:grpSpPr>
        <a:xfrm>
          <a:off x="0" y="0"/>
          <a:ext cx="0" cy="0"/>
          <a:chOff x="0" y="0"/>
          <a:chExt cx="0" cy="0"/>
        </a:xfrm>
      </p:grpSpPr>
      <p:sp>
        <p:nvSpPr>
          <p:cNvPr id="1048657" name="Rectangle 10"/>
          <p:cNvSpPr/>
          <p:nvPr/>
        </p:nvSpPr>
        <p:spPr>
          <a:xfrm>
            <a:off x="0" y="0"/>
            <a:ext cx="9144000" cy="6858000"/>
          </a:xfrm>
          <a:prstGeom prst="rect"/>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useBgFill="1">
        <p:nvSpPr>
          <p:cNvPr id="1048658"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p>
            <a:pPr algn="ctr" eaLnBrk="1" hangingPunct="1" latinLnBrk="0"/>
            <a:endParaRPr kumimoji="0" lang="en-US"/>
          </a:p>
        </p:txBody>
      </p:sp>
      <p:sp>
        <p:nvSpPr>
          <p:cNvPr id="1048659" name="Title 1"/>
          <p:cNvSpPr>
            <a:spLocks noGrp="1"/>
          </p:cNvSpPr>
          <p:nvPr>
            <p:ph type="title"/>
          </p:nvPr>
        </p:nvSpPr>
        <p:spPr>
          <a:xfrm>
            <a:off x="722313" y="952500"/>
            <a:ext cx="7772400" cy="1362075"/>
          </a:xfrm>
        </p:spPr>
        <p:txBody>
          <a:bodyPr anchor="b" anchorCtr="0"/>
          <a:lstStyle>
            <a:lvl1pPr algn="l">
              <a:buNone/>
              <a:defRPr b="0" cap="none" sz="4000"/>
            </a:lvl1pPr>
          </a:lstStyle>
          <a:p>
            <a:r>
              <a:rPr kumimoji="0" lang="en-US" smtClean="0"/>
              <a:t>Click to edit Master title style</a:t>
            </a:r>
            <a:endParaRPr kumimoji="0" lang="en-US"/>
          </a:p>
        </p:txBody>
      </p:sp>
      <p:sp>
        <p:nvSpPr>
          <p:cNvPr id="1048660" name="Text Placeholder 2"/>
          <p:cNvSpPr>
            <a:spLocks noGrp="1"/>
          </p:cNvSpPr>
          <p:nvPr>
            <p:ph type="body" idx="1"/>
          </p:nvPr>
        </p:nvSpPr>
        <p:spPr>
          <a:xfrm>
            <a:off x="722313" y="2547938"/>
            <a:ext cx="7772400" cy="1338262"/>
          </a:xfrm>
        </p:spPr>
        <p:txBody>
          <a:bodyPr anchor="t" anchorCtr="0"/>
          <a:lstStyle>
            <a:lvl1pPr indent="0" marL="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61" name="Date Placeholder 3"/>
          <p:cNvSpPr>
            <a:spLocks noGrp="1"/>
          </p:cNvSpPr>
          <p:nvPr>
            <p:ph type="dt" sz="half" idx="10"/>
          </p:nvPr>
        </p:nvSpPr>
        <p:spPr/>
        <p:txBody>
          <a:bodyPr/>
          <a:p>
            <a:fld id="{F6EB5503-7432-48CF-B3E3-6346F242D85D}" type="datetimeFigureOut">
              <a:rPr lang="en-US" smtClean="0"/>
              <a:t>4/5/2020</a:t>
            </a:fld>
            <a:endParaRPr lang="en-US"/>
          </a:p>
        </p:txBody>
      </p:sp>
      <p:sp>
        <p:nvSpPr>
          <p:cNvPr id="1048662" name="Footer Placeholder 4"/>
          <p:cNvSpPr>
            <a:spLocks noGrp="1"/>
          </p:cNvSpPr>
          <p:nvPr>
            <p:ph type="ftr" sz="quarter" idx="11"/>
          </p:nvPr>
        </p:nvSpPr>
        <p:spPr>
          <a:xfrm>
            <a:off x="800100" y="6172200"/>
            <a:ext cx="4000500" cy="457200"/>
          </a:xfrm>
        </p:spPr>
        <p:txBody>
          <a:bodyPr/>
          <a:p>
            <a:endParaRPr lang="en-US"/>
          </a:p>
        </p:txBody>
      </p:sp>
      <p:sp>
        <p:nvSpPr>
          <p:cNvPr id="1048663" name="Rectangle 6"/>
          <p:cNvSpPr/>
          <p:nvPr/>
        </p:nvSpPr>
        <p:spPr>
          <a:xfrm flipV="1">
            <a:off x="69412" y="2376830"/>
            <a:ext cx="9013515" cy="91440"/>
          </a:xfrm>
          <a:prstGeom prst="rect"/>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64" name="Rectangle 7"/>
          <p:cNvSpPr/>
          <p:nvPr/>
        </p:nvSpPr>
        <p:spPr>
          <a:xfrm>
            <a:off x="69146" y="2341475"/>
            <a:ext cx="9013781" cy="45719"/>
          </a:xfrm>
          <a:prstGeom prst="rect"/>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65" name="Rectangle 8"/>
          <p:cNvSpPr/>
          <p:nvPr/>
        </p:nvSpPr>
        <p:spPr>
          <a:xfrm>
            <a:off x="68306" y="2468880"/>
            <a:ext cx="9014621" cy="45720"/>
          </a:xfrm>
          <a:prstGeom prst="rect"/>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66" name="Slide Number Placeholder 5"/>
          <p:cNvSpPr>
            <a:spLocks noGrp="1"/>
          </p:cNvSpPr>
          <p:nvPr>
            <p:ph type="sldNum" sz="quarter" idx="12"/>
          </p:nvPr>
        </p:nvSpPr>
        <p:spPr>
          <a:xfrm>
            <a:off x="146304" y="6208776"/>
            <a:ext cx="457200" cy="457200"/>
          </a:xfrm>
        </p:spPr>
        <p:txBody>
          <a:bodyPr/>
          <a:p>
            <a:fld id="{DA9BF74C-7FB2-4D19-95F9-B67F8D3A778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0" name=""/>
        <p:cNvGrpSpPr/>
        <p:nvPr/>
      </p:nvGrpSpPr>
      <p:grpSpPr>
        <a:xfrm>
          <a:off x="0" y="0"/>
          <a:ext cx="0" cy="0"/>
          <a:chOff x="0" y="0"/>
          <a:chExt cx="0" cy="0"/>
        </a:xfrm>
      </p:grpSpPr>
      <p:sp>
        <p:nvSpPr>
          <p:cNvPr id="1048622" name="Title 1"/>
          <p:cNvSpPr>
            <a:spLocks noGrp="1"/>
          </p:cNvSpPr>
          <p:nvPr>
            <p:ph type="title"/>
          </p:nvPr>
        </p:nvSpPr>
        <p:spPr/>
        <p:txBody>
          <a:bodyPr/>
          <a:p>
            <a:r>
              <a:rPr kumimoji="0" lang="en-US" smtClean="0"/>
              <a:t>Click to edit Master title style</a:t>
            </a:r>
            <a:endParaRPr kumimoji="0" lang="en-US"/>
          </a:p>
        </p:txBody>
      </p:sp>
      <p:sp>
        <p:nvSpPr>
          <p:cNvPr id="1048623" name="Date Placeholder 4"/>
          <p:cNvSpPr>
            <a:spLocks noGrp="1"/>
          </p:cNvSpPr>
          <p:nvPr>
            <p:ph type="dt" sz="half" idx="10"/>
          </p:nvPr>
        </p:nvSpPr>
        <p:spPr/>
        <p:txBody>
          <a:bodyPr/>
          <a:p>
            <a:fld id="{F6EB5503-7432-48CF-B3E3-6346F242D85D}" type="datetimeFigureOut">
              <a:rPr lang="en-US" smtClean="0"/>
              <a:t>4/5/2020</a:t>
            </a:fld>
            <a:endParaRPr lang="en-US"/>
          </a:p>
        </p:txBody>
      </p:sp>
      <p:sp>
        <p:nvSpPr>
          <p:cNvPr id="1048624" name="Footer Placeholder 5"/>
          <p:cNvSpPr>
            <a:spLocks noGrp="1"/>
          </p:cNvSpPr>
          <p:nvPr>
            <p:ph type="ftr" sz="quarter" idx="11"/>
          </p:nvPr>
        </p:nvSpPr>
        <p:spPr/>
        <p:txBody>
          <a:bodyPr/>
          <a:p>
            <a:endParaRPr lang="en-US"/>
          </a:p>
        </p:txBody>
      </p:sp>
      <p:sp>
        <p:nvSpPr>
          <p:cNvPr id="1048625" name="Slide Number Placeholder 6"/>
          <p:cNvSpPr>
            <a:spLocks noGrp="1"/>
          </p:cNvSpPr>
          <p:nvPr>
            <p:ph type="sldNum" sz="quarter" idx="12"/>
          </p:nvPr>
        </p:nvSpPr>
        <p:spPr/>
        <p:txBody>
          <a:bodyPr/>
          <a:p>
            <a:fld id="{DA9BF74C-7FB2-4D19-95F9-B67F8D3A778D}" type="slidenum">
              <a:rPr lang="en-US" smtClean="0"/>
              <a:t>‹#›</a:t>
            </a:fld>
            <a:endParaRPr lang="en-US"/>
          </a:p>
        </p:txBody>
      </p:sp>
      <p:sp>
        <p:nvSpPr>
          <p:cNvPr id="1048626" name="Content Placeholder 8"/>
          <p:cNvSpPr>
            <a:spLocks noGrp="1"/>
          </p:cNvSpPr>
          <p:nvPr>
            <p:ph sz="quarter" idx="1"/>
          </p:nvPr>
        </p:nvSpPr>
        <p:spPr>
          <a:xfrm>
            <a:off x="914400" y="1447800"/>
            <a:ext cx="3749040" cy="45720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7" name="Content Placeholder 10"/>
          <p:cNvSpPr>
            <a:spLocks noGrp="1"/>
          </p:cNvSpPr>
          <p:nvPr>
            <p:ph sz="quarter" idx="2"/>
          </p:nvPr>
        </p:nvSpPr>
        <p:spPr>
          <a:xfrm>
            <a:off x="4933950" y="1447800"/>
            <a:ext cx="3749040" cy="45720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1" name=""/>
        <p:cNvGrpSpPr/>
        <p:nvPr/>
      </p:nvGrpSpPr>
      <p:grpSpPr>
        <a:xfrm>
          <a:off x="0" y="0"/>
          <a:ext cx="0" cy="0"/>
          <a:chOff x="0" y="0"/>
          <a:chExt cx="0" cy="0"/>
        </a:xfrm>
      </p:grpSpPr>
      <p:sp>
        <p:nvSpPr>
          <p:cNvPr id="1048628" name="Title 1"/>
          <p:cNvSpPr>
            <a:spLocks noGrp="1"/>
          </p:cNvSpPr>
          <p:nvPr>
            <p:ph type="title"/>
          </p:nvPr>
        </p:nvSpPr>
        <p:spPr>
          <a:xfrm>
            <a:off x="914400" y="273050"/>
            <a:ext cx="7772400" cy="1143000"/>
          </a:xfrm>
        </p:spPr>
        <p:txBody>
          <a:bodyPr anchor="b" anchorCtr="0"/>
          <a:p>
            <a:r>
              <a:rPr kumimoji="0" lang="en-US" smtClean="0"/>
              <a:t>Click to edit Master title style</a:t>
            </a:r>
            <a:endParaRPr kumimoji="0" lang="en-US"/>
          </a:p>
        </p:txBody>
      </p:sp>
      <p:sp>
        <p:nvSpPr>
          <p:cNvPr id="1048629" name="Text Placeholder 2"/>
          <p:cNvSpPr>
            <a:spLocks noGrp="1"/>
          </p:cNvSpPr>
          <p:nvPr>
            <p:ph type="body" idx="1"/>
          </p:nvPr>
        </p:nvSpPr>
        <p:spPr>
          <a:xfrm>
            <a:off x="914400" y="1447800"/>
            <a:ext cx="3733800" cy="762000"/>
          </a:xfrm>
          <a:noFill/>
          <a:ln w="12700" cap="sq" cmpd="sng" algn="ctr">
            <a:noFill/>
            <a:prstDash val="solid"/>
          </a:ln>
        </p:spPr>
        <p:txBody>
          <a:bodyPr anchor="b" anchorCtr="0" lIns="91440">
            <a:noAutofit/>
          </a:bodyPr>
          <a:lstStyle>
            <a:lvl1pPr indent="0" marL="0">
              <a:buNone/>
              <a:defRPr b="1" sz="2400">
                <a:solidFill>
                  <a:schemeClr val="accent1"/>
                </a:solidFill>
                <a:latin typeface="+mj-lt"/>
                <a:ea typeface="+mj-ea"/>
                <a:cs typeface="+mj-cs"/>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30" name="Text Placeholder 3"/>
          <p:cNvSpPr>
            <a:spLocks noGrp="1"/>
          </p:cNvSpPr>
          <p:nvPr>
            <p:ph type="body" sz="half" idx="3"/>
          </p:nvPr>
        </p:nvSpPr>
        <p:spPr>
          <a:xfrm>
            <a:off x="4953000" y="1447800"/>
            <a:ext cx="3733800" cy="762000"/>
          </a:xfrm>
          <a:noFill/>
          <a:ln w="12700" cap="sq" cmpd="sng" algn="ctr">
            <a:noFill/>
            <a:prstDash val="solid"/>
          </a:ln>
        </p:spPr>
        <p:txBody>
          <a:bodyPr anchor="b" anchorCtr="0" lIns="91440">
            <a:noAutofit/>
          </a:bodyPr>
          <a:lstStyle>
            <a:lvl1pPr indent="0" marL="0">
              <a:buNone/>
              <a:defRPr b="1" sz="2400">
                <a:solidFill>
                  <a:schemeClr val="accent1"/>
                </a:solidFill>
                <a:latin typeface="+mj-lt"/>
                <a:ea typeface="+mj-ea"/>
                <a:cs typeface="+mj-cs"/>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31" name="Date Placeholder 6"/>
          <p:cNvSpPr>
            <a:spLocks noGrp="1"/>
          </p:cNvSpPr>
          <p:nvPr>
            <p:ph type="dt" sz="half" idx="10"/>
          </p:nvPr>
        </p:nvSpPr>
        <p:spPr/>
        <p:txBody>
          <a:bodyPr/>
          <a:p>
            <a:fld id="{F6EB5503-7432-48CF-B3E3-6346F242D85D}" type="datetimeFigureOut">
              <a:rPr lang="en-US" smtClean="0"/>
              <a:t>4/5/2020</a:t>
            </a:fld>
            <a:endParaRPr lang="en-US"/>
          </a:p>
        </p:txBody>
      </p:sp>
      <p:sp>
        <p:nvSpPr>
          <p:cNvPr id="1048632" name="Footer Placeholder 7"/>
          <p:cNvSpPr>
            <a:spLocks noGrp="1"/>
          </p:cNvSpPr>
          <p:nvPr>
            <p:ph type="ftr" sz="quarter" idx="11"/>
          </p:nvPr>
        </p:nvSpPr>
        <p:spPr/>
        <p:txBody>
          <a:bodyPr/>
          <a:p>
            <a:endParaRPr lang="en-US"/>
          </a:p>
        </p:txBody>
      </p:sp>
      <p:sp>
        <p:nvSpPr>
          <p:cNvPr id="1048633" name="Slide Number Placeholder 8"/>
          <p:cNvSpPr>
            <a:spLocks noGrp="1"/>
          </p:cNvSpPr>
          <p:nvPr>
            <p:ph type="sldNum" sz="quarter" idx="12"/>
          </p:nvPr>
        </p:nvSpPr>
        <p:spPr/>
        <p:txBody>
          <a:bodyPr/>
          <a:p>
            <a:fld id="{DA9BF74C-7FB2-4D19-95F9-B67F8D3A778D}" type="slidenum">
              <a:rPr lang="en-US" smtClean="0"/>
              <a:t>‹#›</a:t>
            </a:fld>
            <a:endParaRPr lang="en-US"/>
          </a:p>
        </p:txBody>
      </p:sp>
      <p:sp>
        <p:nvSpPr>
          <p:cNvPr id="1048634" name="Content Placeholder 10"/>
          <p:cNvSpPr>
            <a:spLocks noGrp="1"/>
          </p:cNvSpPr>
          <p:nvPr>
            <p:ph sz="half" idx="2"/>
          </p:nvPr>
        </p:nvSpPr>
        <p:spPr>
          <a:xfrm>
            <a:off x="914400" y="2247900"/>
            <a:ext cx="3733800" cy="38862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35" name="Content Placeholder 12"/>
          <p:cNvSpPr>
            <a:spLocks noGrp="1"/>
          </p:cNvSpPr>
          <p:nvPr>
            <p:ph sz="half" idx="4"/>
          </p:nvPr>
        </p:nvSpPr>
        <p:spPr>
          <a:xfrm>
            <a:off x="4953000" y="2247900"/>
            <a:ext cx="3733800" cy="38862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2" name=""/>
        <p:cNvGrpSpPr/>
        <p:nvPr/>
      </p:nvGrpSpPr>
      <p:grpSpPr>
        <a:xfrm>
          <a:off x="0" y="0"/>
          <a:ext cx="0" cy="0"/>
          <a:chOff x="0" y="0"/>
          <a:chExt cx="0" cy="0"/>
        </a:xfrm>
      </p:grpSpPr>
      <p:sp>
        <p:nvSpPr>
          <p:cNvPr id="1048636" name="Title 1"/>
          <p:cNvSpPr>
            <a:spLocks noGrp="1"/>
          </p:cNvSpPr>
          <p:nvPr>
            <p:ph type="title"/>
          </p:nvPr>
        </p:nvSpPr>
        <p:spPr/>
        <p:txBody>
          <a:bodyPr/>
          <a:p>
            <a:r>
              <a:rPr kumimoji="0" lang="en-US" smtClean="0"/>
              <a:t>Click to edit Master title style</a:t>
            </a:r>
            <a:endParaRPr kumimoji="0" lang="en-US"/>
          </a:p>
        </p:txBody>
      </p:sp>
      <p:sp>
        <p:nvSpPr>
          <p:cNvPr id="1048637" name="Date Placeholder 2"/>
          <p:cNvSpPr>
            <a:spLocks noGrp="1"/>
          </p:cNvSpPr>
          <p:nvPr>
            <p:ph type="dt" sz="half" idx="10"/>
          </p:nvPr>
        </p:nvSpPr>
        <p:spPr/>
        <p:txBody>
          <a:bodyPr/>
          <a:p>
            <a:fld id="{F6EB5503-7432-48CF-B3E3-6346F242D85D}" type="datetimeFigureOut">
              <a:rPr lang="en-US" smtClean="0"/>
              <a:t>4/5/2020</a:t>
            </a:fld>
            <a:endParaRPr lang="en-US"/>
          </a:p>
        </p:txBody>
      </p:sp>
      <p:sp>
        <p:nvSpPr>
          <p:cNvPr id="1048638" name="Footer Placeholder 3"/>
          <p:cNvSpPr>
            <a:spLocks noGrp="1"/>
          </p:cNvSpPr>
          <p:nvPr>
            <p:ph type="ftr" sz="quarter" idx="11"/>
          </p:nvPr>
        </p:nvSpPr>
        <p:spPr/>
        <p:txBody>
          <a:bodyPr/>
          <a:p>
            <a:endParaRPr lang="en-US"/>
          </a:p>
        </p:txBody>
      </p:sp>
      <p:sp>
        <p:nvSpPr>
          <p:cNvPr id="1048639" name="Slide Number Placeholder 4"/>
          <p:cNvSpPr>
            <a:spLocks noGrp="1"/>
          </p:cNvSpPr>
          <p:nvPr>
            <p:ph type="sldNum" sz="quarter" idx="12"/>
          </p:nvPr>
        </p:nvSpPr>
        <p:spPr/>
        <p:txBody>
          <a:bodyPr/>
          <a:p>
            <a:fld id="{DA9BF74C-7FB2-4D19-95F9-B67F8D3A77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4" name=""/>
        <p:cNvGrpSpPr/>
        <p:nvPr/>
      </p:nvGrpSpPr>
      <p:grpSpPr>
        <a:xfrm>
          <a:off x="0" y="0"/>
          <a:ext cx="0" cy="0"/>
          <a:chOff x="0" y="0"/>
          <a:chExt cx="0" cy="0"/>
        </a:xfrm>
      </p:grpSpPr>
      <p:sp>
        <p:nvSpPr>
          <p:cNvPr id="1048645" name="Date Placeholder 1"/>
          <p:cNvSpPr>
            <a:spLocks noGrp="1"/>
          </p:cNvSpPr>
          <p:nvPr>
            <p:ph type="dt" sz="half" idx="10"/>
          </p:nvPr>
        </p:nvSpPr>
        <p:spPr/>
        <p:txBody>
          <a:bodyPr/>
          <a:p>
            <a:fld id="{F6EB5503-7432-48CF-B3E3-6346F242D85D}" type="datetimeFigureOut">
              <a:rPr lang="en-US" smtClean="0"/>
              <a:t>4/5/2020</a:t>
            </a:fld>
            <a:endParaRPr lang="en-US"/>
          </a:p>
        </p:txBody>
      </p:sp>
      <p:sp>
        <p:nvSpPr>
          <p:cNvPr id="1048646" name="Footer Placeholder 2"/>
          <p:cNvSpPr>
            <a:spLocks noGrp="1"/>
          </p:cNvSpPr>
          <p:nvPr>
            <p:ph type="ftr" sz="quarter" idx="11"/>
          </p:nvPr>
        </p:nvSpPr>
        <p:spPr/>
        <p:txBody>
          <a:bodyPr/>
          <a:p>
            <a:endParaRPr lang="en-US"/>
          </a:p>
        </p:txBody>
      </p:sp>
      <p:sp>
        <p:nvSpPr>
          <p:cNvPr id="1048647" name="Slide Number Placeholder 3"/>
          <p:cNvSpPr>
            <a:spLocks noGrp="1"/>
          </p:cNvSpPr>
          <p:nvPr>
            <p:ph type="sldNum" sz="quarter" idx="12"/>
          </p:nvPr>
        </p:nvSpPr>
        <p:spPr/>
        <p:txBody>
          <a:bodyPr/>
          <a:p>
            <a:fld id="{DA9BF74C-7FB2-4D19-95F9-B67F8D3A77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8" name=""/>
        <p:cNvGrpSpPr/>
        <p:nvPr/>
      </p:nvGrpSpPr>
      <p:grpSpPr>
        <a:xfrm>
          <a:off x="0" y="0"/>
          <a:ext cx="0" cy="0"/>
          <a:chOff x="0" y="0"/>
          <a:chExt cx="0" cy="0"/>
        </a:xfrm>
      </p:grpSpPr>
      <p:sp>
        <p:nvSpPr>
          <p:cNvPr id="1048672" name="Rectangle 7"/>
          <p:cNvSpPr/>
          <p:nvPr/>
        </p:nvSpPr>
        <p:spPr>
          <a:xfrm>
            <a:off x="0" y="0"/>
            <a:ext cx="9144000" cy="6858000"/>
          </a:xfrm>
          <a:prstGeom prst="rect"/>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useBgFill="1">
        <p:nvSpPr>
          <p:cNvPr id="1048673"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p>
            <a:pPr algn="ctr" eaLnBrk="1" hangingPunct="1" latinLnBrk="0"/>
            <a:endParaRPr kumimoji="0" lang="en-US"/>
          </a:p>
        </p:txBody>
      </p:sp>
      <p:sp>
        <p:nvSpPr>
          <p:cNvPr id="1048674" name="Title 1"/>
          <p:cNvSpPr>
            <a:spLocks noGrp="1"/>
          </p:cNvSpPr>
          <p:nvPr>
            <p:ph type="title"/>
          </p:nvPr>
        </p:nvSpPr>
        <p:spPr>
          <a:xfrm>
            <a:off x="914400" y="273050"/>
            <a:ext cx="7772400" cy="1143000"/>
          </a:xfrm>
        </p:spPr>
        <p:txBody>
          <a:bodyPr anchor="b" anchorCtr="0"/>
          <a:lstStyle>
            <a:lvl1pPr algn="l">
              <a:buNone/>
              <a:defRPr b="0" sz="4000"/>
            </a:lvl1pPr>
          </a:lstStyle>
          <a:p>
            <a:r>
              <a:rPr kumimoji="0" lang="en-US" smtClean="0"/>
              <a:t>Click to edit Master title style</a:t>
            </a:r>
            <a:endParaRPr kumimoji="0" lang="en-US"/>
          </a:p>
        </p:txBody>
      </p:sp>
      <p:sp>
        <p:nvSpPr>
          <p:cNvPr id="1048675" name="Text Placeholder 2"/>
          <p:cNvSpPr>
            <a:spLocks noGrp="1"/>
          </p:cNvSpPr>
          <p:nvPr>
            <p:ph type="body" idx="2"/>
          </p:nvPr>
        </p:nvSpPr>
        <p:spPr>
          <a:xfrm>
            <a:off x="914400" y="1600200"/>
            <a:ext cx="1905000" cy="4495800"/>
          </a:xfrm>
        </p:spPr>
        <p:txBody>
          <a:bodyPr/>
          <a:lstStyle>
            <a:lvl1pPr indent="0" marL="0">
              <a:buNone/>
              <a:defRPr sz="18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676" name="Date Placeholder 4"/>
          <p:cNvSpPr>
            <a:spLocks noGrp="1"/>
          </p:cNvSpPr>
          <p:nvPr>
            <p:ph type="dt" sz="half" idx="10"/>
          </p:nvPr>
        </p:nvSpPr>
        <p:spPr/>
        <p:txBody>
          <a:bodyPr/>
          <a:p>
            <a:fld id="{F6EB5503-7432-48CF-B3E3-6346F242D85D}" type="datetimeFigureOut">
              <a:rPr lang="en-US" smtClean="0"/>
              <a:t>4/5/2020</a:t>
            </a:fld>
            <a:endParaRPr lang="en-US"/>
          </a:p>
        </p:txBody>
      </p:sp>
      <p:sp>
        <p:nvSpPr>
          <p:cNvPr id="1048677" name="Footer Placeholder 5"/>
          <p:cNvSpPr>
            <a:spLocks noGrp="1"/>
          </p:cNvSpPr>
          <p:nvPr>
            <p:ph type="ftr" sz="quarter" idx="11"/>
          </p:nvPr>
        </p:nvSpPr>
        <p:spPr/>
        <p:txBody>
          <a:bodyPr/>
          <a:p>
            <a:endParaRPr lang="en-US"/>
          </a:p>
        </p:txBody>
      </p:sp>
      <p:sp>
        <p:nvSpPr>
          <p:cNvPr id="1048678" name="Slide Number Placeholder 6"/>
          <p:cNvSpPr>
            <a:spLocks noGrp="1"/>
          </p:cNvSpPr>
          <p:nvPr>
            <p:ph type="sldNum" sz="quarter" idx="12"/>
          </p:nvPr>
        </p:nvSpPr>
        <p:spPr/>
        <p:txBody>
          <a:bodyPr/>
          <a:p>
            <a:fld id="{DA9BF74C-7FB2-4D19-95F9-B67F8D3A778D}" type="slidenum">
              <a:rPr lang="en-US" smtClean="0"/>
              <a:t>‹#›</a:t>
            </a:fld>
            <a:endParaRPr lang="en-US"/>
          </a:p>
        </p:txBody>
      </p:sp>
      <p:sp>
        <p:nvSpPr>
          <p:cNvPr id="1048679" name="Content Placeholder 10"/>
          <p:cNvSpPr>
            <a:spLocks noGrp="1"/>
          </p:cNvSpPr>
          <p:nvPr>
            <p:ph sz="quarter" idx="1"/>
          </p:nvPr>
        </p:nvSpPr>
        <p:spPr>
          <a:xfrm>
            <a:off x="2971800" y="1600200"/>
            <a:ext cx="5715000" cy="44958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5" name=""/>
        <p:cNvGrpSpPr/>
        <p:nvPr/>
      </p:nvGrpSpPr>
      <p:grpSpPr>
        <a:xfrm>
          <a:off x="0" y="0"/>
          <a:ext cx="0" cy="0"/>
          <a:chOff x="0" y="0"/>
          <a:chExt cx="0" cy="0"/>
        </a:xfrm>
      </p:grpSpPr>
      <p:sp>
        <p:nvSpPr>
          <p:cNvPr id="1048648" name="Title 1"/>
          <p:cNvSpPr>
            <a:spLocks noGrp="1"/>
          </p:cNvSpPr>
          <p:nvPr>
            <p:ph type="title"/>
          </p:nvPr>
        </p:nvSpPr>
        <p:spPr>
          <a:xfrm>
            <a:off x="914400" y="4900550"/>
            <a:ext cx="7315200" cy="522288"/>
          </a:xfrm>
        </p:spPr>
        <p:txBody>
          <a:bodyPr anchor="ctr">
            <a:noAutofit/>
          </a:bodyPr>
          <a:lstStyle>
            <a:lvl1pPr algn="l">
              <a:buNone/>
              <a:defRPr b="0" sz="2800"/>
            </a:lvl1pPr>
          </a:lstStyle>
          <a:p>
            <a:r>
              <a:rPr kumimoji="0" lang="en-US" smtClean="0"/>
              <a:t>Click to edit Master title style</a:t>
            </a:r>
            <a:endParaRPr kumimoji="0" lang="en-US"/>
          </a:p>
        </p:txBody>
      </p:sp>
      <p:sp>
        <p:nvSpPr>
          <p:cNvPr id="1048649" name="Text Placeholder 3"/>
          <p:cNvSpPr>
            <a:spLocks noGrp="1"/>
          </p:cNvSpPr>
          <p:nvPr>
            <p:ph type="body" sz="half" idx="2"/>
          </p:nvPr>
        </p:nvSpPr>
        <p:spPr>
          <a:xfrm>
            <a:off x="914400" y="5445825"/>
            <a:ext cx="7315200" cy="685800"/>
          </a:xfrm>
        </p:spPr>
        <p:txBody>
          <a:bodyPr/>
          <a:lstStyle>
            <a:lvl1pPr indent="0" marL="0">
              <a:buFontTx/>
              <a:buNone/>
              <a:defRPr sz="16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50" name="Date Placeholder 4"/>
          <p:cNvSpPr>
            <a:spLocks noGrp="1"/>
          </p:cNvSpPr>
          <p:nvPr>
            <p:ph type="dt" sz="half" idx="10"/>
          </p:nvPr>
        </p:nvSpPr>
        <p:spPr/>
        <p:txBody>
          <a:bodyPr/>
          <a:p>
            <a:fld id="{F6EB5503-7432-48CF-B3E3-6346F242D85D}" type="datetimeFigureOut">
              <a:rPr lang="en-US" smtClean="0"/>
              <a:t>4/5/2020</a:t>
            </a:fld>
            <a:endParaRPr lang="en-US"/>
          </a:p>
        </p:txBody>
      </p:sp>
      <p:sp>
        <p:nvSpPr>
          <p:cNvPr id="1048651" name="Footer Placeholder 5"/>
          <p:cNvSpPr>
            <a:spLocks noGrp="1"/>
          </p:cNvSpPr>
          <p:nvPr>
            <p:ph type="ftr" sz="quarter" idx="11"/>
          </p:nvPr>
        </p:nvSpPr>
        <p:spPr>
          <a:xfrm>
            <a:off x="914400" y="6172200"/>
            <a:ext cx="3886200" cy="457200"/>
          </a:xfrm>
        </p:spPr>
        <p:txBody>
          <a:bodyPr/>
          <a:p>
            <a:endParaRPr lang="en-US"/>
          </a:p>
        </p:txBody>
      </p:sp>
      <p:sp>
        <p:nvSpPr>
          <p:cNvPr id="1048652" name="Slide Number Placeholder 6"/>
          <p:cNvSpPr>
            <a:spLocks noGrp="1"/>
          </p:cNvSpPr>
          <p:nvPr>
            <p:ph type="sldNum" sz="quarter" idx="12"/>
          </p:nvPr>
        </p:nvSpPr>
        <p:spPr>
          <a:xfrm>
            <a:off x="146304" y="6208776"/>
            <a:ext cx="457200" cy="457200"/>
          </a:xfrm>
        </p:spPr>
        <p:txBody>
          <a:bodyPr/>
          <a:p>
            <a:fld id="{DA9BF74C-7FB2-4D19-95F9-B67F8D3A778D}" type="slidenum">
              <a:rPr lang="en-US" smtClean="0"/>
              <a:t>‹#›</a:t>
            </a:fld>
            <a:endParaRPr lang="en-US"/>
          </a:p>
        </p:txBody>
      </p:sp>
      <p:sp>
        <p:nvSpPr>
          <p:cNvPr id="1048653" name="Rectangle 10"/>
          <p:cNvSpPr/>
          <p:nvPr/>
        </p:nvSpPr>
        <p:spPr>
          <a:xfrm flipV="1">
            <a:off x="68307" y="4683555"/>
            <a:ext cx="9006840" cy="91440"/>
          </a:xfrm>
          <a:prstGeom prst="rect"/>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54" name="Rectangle 11"/>
          <p:cNvSpPr/>
          <p:nvPr/>
        </p:nvSpPr>
        <p:spPr>
          <a:xfrm>
            <a:off x="68508" y="4650474"/>
            <a:ext cx="9006639" cy="45719"/>
          </a:xfrm>
          <a:prstGeom prst="rect"/>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55" name="Rectangle 12"/>
          <p:cNvSpPr/>
          <p:nvPr/>
        </p:nvSpPr>
        <p:spPr>
          <a:xfrm>
            <a:off x="68510" y="4773224"/>
            <a:ext cx="9006637" cy="48807"/>
          </a:xfrm>
          <a:prstGeom prst="rect"/>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56"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indent="0" marL="0">
              <a:buNone/>
              <a:defRPr sz="3200"/>
            </a:lvl1pPr>
          </a:lstStyle>
          <a:p>
            <a:r>
              <a:rPr kumimoji="0" lang="en-US" smtClean="0"/>
              <a:t>Click icon to add picture</a:t>
            </a:r>
            <a:endParaRPr dirty="0"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Rectangle 8"/>
          <p:cNvSpPr/>
          <p:nvPr/>
        </p:nvSpPr>
        <p:spPr>
          <a:xfrm>
            <a:off x="0" y="0"/>
            <a:ext cx="9144000" cy="6858000"/>
          </a:xfrm>
          <a:prstGeom prst="rect"/>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useBgFill="1">
        <p:nvSpPr>
          <p:cNvPr id="1048577"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p>
            <a:pPr algn="ctr" eaLnBrk="1" hangingPunct="1" latinLnBrk="0"/>
            <a:endParaRPr kumimoji="0" lang="en-US"/>
          </a:p>
        </p:txBody>
      </p:sp>
      <p:sp>
        <p:nvSpPr>
          <p:cNvPr id="1048578" name="Title Placeholder 21"/>
          <p:cNvSpPr>
            <a:spLocks noGrp="1"/>
          </p:cNvSpPr>
          <p:nvPr>
            <p:ph type="title"/>
          </p:nvPr>
        </p:nvSpPr>
        <p:spPr>
          <a:xfrm>
            <a:off x="914400" y="274638"/>
            <a:ext cx="7772400" cy="1143000"/>
          </a:xfrm>
          <a:prstGeom prst="rect"/>
        </p:spPr>
        <p:txBody>
          <a:bodyPr anchor="b" anchorCtr="0" bIns="91440">
            <a:normAutofit/>
          </a:bodyPr>
          <a:p>
            <a:r>
              <a:rPr kumimoji="0" lang="en-US" smtClean="0"/>
              <a:t>Click to edit Master title style</a:t>
            </a:r>
            <a:endParaRPr kumimoji="0" lang="en-US"/>
          </a:p>
        </p:txBody>
      </p:sp>
      <p:sp>
        <p:nvSpPr>
          <p:cNvPr id="1048579" name="Text Placeholder 12"/>
          <p:cNvSpPr>
            <a:spLocks noGrp="1"/>
          </p:cNvSpPr>
          <p:nvPr>
            <p:ph type="body" idx="1"/>
          </p:nvPr>
        </p:nvSpPr>
        <p:spPr>
          <a:xfrm>
            <a:off x="914400" y="1447800"/>
            <a:ext cx="7772400" cy="4572000"/>
          </a:xfrm>
          <a:prstGeom prst="rect"/>
        </p:spPr>
        <p:txBody>
          <a:bodyPr>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0" name="Date Placeholder 13"/>
          <p:cNvSpPr>
            <a:spLocks noGrp="1"/>
          </p:cNvSpPr>
          <p:nvPr>
            <p:ph type="dt" sz="half" idx="2"/>
          </p:nvPr>
        </p:nvSpPr>
        <p:spPr>
          <a:xfrm>
            <a:off x="6172200" y="6191250"/>
            <a:ext cx="2476500" cy="476250"/>
          </a:xfrm>
          <a:prstGeom prst="rect"/>
        </p:spPr>
        <p:txBody>
          <a:bodyPr anchor="ctr" anchorCtr="0"/>
          <a:lstStyle>
            <a:lvl1pPr algn="r" eaLnBrk="1" hangingPunct="1" latinLnBrk="0">
              <a:defRPr sz="1400" kumimoji="0">
                <a:solidFill>
                  <a:schemeClr val="tx2"/>
                </a:solidFill>
              </a:defRPr>
            </a:lvl1pPr>
          </a:lstStyle>
          <a:p>
            <a:fld id="{F6EB5503-7432-48CF-B3E3-6346F242D85D}" type="datetimeFigureOut">
              <a:rPr lang="en-US" smtClean="0"/>
              <a:t>4/5/2020</a:t>
            </a:fld>
            <a:endParaRPr lang="en-US"/>
          </a:p>
        </p:txBody>
      </p:sp>
      <p:sp>
        <p:nvSpPr>
          <p:cNvPr id="1048581" name="Footer Placeholder 2"/>
          <p:cNvSpPr>
            <a:spLocks noGrp="1"/>
          </p:cNvSpPr>
          <p:nvPr>
            <p:ph type="ftr" sz="quarter" idx="3"/>
          </p:nvPr>
        </p:nvSpPr>
        <p:spPr>
          <a:xfrm>
            <a:off x="914400" y="6172200"/>
            <a:ext cx="3962400" cy="457200"/>
          </a:xfrm>
          <a:prstGeom prst="rect"/>
        </p:spPr>
        <p:txBody>
          <a:bodyPr anchor="ctr" anchorCtr="0"/>
          <a:lstStyle>
            <a:lvl1pPr eaLnBrk="1" hangingPunct="1" latinLnBrk="0">
              <a:defRPr sz="1400" kumimoji="0">
                <a:solidFill>
                  <a:schemeClr val="tx2"/>
                </a:solidFill>
              </a:defRPr>
            </a:lvl1pPr>
          </a:lstStyle>
          <a:p>
            <a:endParaRPr lang="en-US"/>
          </a:p>
        </p:txBody>
      </p:sp>
      <p:sp>
        <p:nvSpPr>
          <p:cNvPr id="1048582" name="Slide Number Placeholder 22"/>
          <p:cNvSpPr>
            <a:spLocks noGrp="1"/>
          </p:cNvSpPr>
          <p:nvPr>
            <p:ph type="sldNum" sz="quarter" idx="4"/>
          </p:nvPr>
        </p:nvSpPr>
        <p:spPr>
          <a:xfrm>
            <a:off x="146304" y="6210300"/>
            <a:ext cx="457200" cy="457200"/>
          </a:xfrm>
          <a:prstGeom prst="ellipse"/>
          <a:solidFill>
            <a:schemeClr val="accent1"/>
          </a:solidFill>
        </p:spPr>
        <p:txBody>
          <a:bodyPr anchor="ctr" anchorCtr="1" bIns="0" lIns="0" rIns="0" tIns="0" wrap="none">
            <a:noAutofit/>
          </a:bodyPr>
          <a:lstStyle>
            <a:lvl1pPr algn="ctr" eaLnBrk="1" hangingPunct="1" latinLnBrk="0">
              <a:defRPr sz="1400" kumimoji="0">
                <a:solidFill>
                  <a:srgbClr val="FFFFFF"/>
                </a:solidFill>
                <a:latin typeface="+mj-lt"/>
                <a:ea typeface="+mj-ea"/>
                <a:cs typeface="+mj-cs"/>
              </a:defRPr>
            </a:lvl1pPr>
          </a:lstStyle>
          <a:p>
            <a:fld id="{DA9BF74C-7FB2-4D19-95F9-B67F8D3A778D}" type="slidenum">
              <a:rPr lang="en-US" smtClean="0"/>
              <a:t>‹#›</a:t>
            </a:fld>
            <a:endParaRPr lang="en-US"/>
          </a:p>
        </p:txBody>
      </p:sp>
    </p:spTree>
  </p:cSld>
  <p:clrMap accent1="accent1" accent2="accent2" accent3="accent3" accent4="accent4" accent5="accent5" accent6="accent6" bg1="dk1" bg2="dk2" tx1="lt1" tx2="lt2"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eaLnBrk="1" hangingPunct="1" latinLnBrk="0" rtl="0">
        <a:spcBef>
          <a:spcPct val="0"/>
        </a:spcBef>
        <a:buNone/>
        <a:defRPr sz="4000" kern="1200" kumimoji="0">
          <a:solidFill>
            <a:schemeClr val="tx2"/>
          </a:solidFill>
          <a:latin typeface="+mj-lt"/>
          <a:ea typeface="+mj-ea"/>
          <a:cs typeface="+mj-cs"/>
        </a:defRPr>
      </a:lvl1pPr>
    </p:titleStyle>
    <p:bodyStyle>
      <a:lvl1pPr algn="l" eaLnBrk="1" hangingPunct="1" indent="-274320" latinLnBrk="0" marL="274320" rtl="0">
        <a:spcBef>
          <a:spcPts val="580"/>
        </a:spcBef>
        <a:buClr>
          <a:schemeClr val="accent1"/>
        </a:buClr>
        <a:buSzPct val="85000"/>
        <a:buFont typeface="Wingdings 2"/>
        <a:buChar char=""/>
        <a:defRPr sz="2600" kern="1200" kumimoji="0">
          <a:solidFill>
            <a:schemeClr val="tx1"/>
          </a:solidFill>
          <a:latin typeface="+mn-lt"/>
          <a:ea typeface="+mn-ea"/>
          <a:cs typeface="+mn-cs"/>
        </a:defRPr>
      </a:lvl1pPr>
      <a:lvl2pPr algn="l" eaLnBrk="1" hangingPunct="1" indent="-228600" latinLnBrk="0" marL="548640" rtl="0">
        <a:spcBef>
          <a:spcPts val="370"/>
        </a:spcBef>
        <a:buClr>
          <a:schemeClr val="accent2"/>
        </a:buClr>
        <a:buSzPct val="85000"/>
        <a:buFont typeface="Wingdings 2"/>
        <a:buChar char=""/>
        <a:defRPr sz="2400" kern="1200" kumimoji="0">
          <a:solidFill>
            <a:schemeClr val="tx1"/>
          </a:solidFill>
          <a:latin typeface="+mn-lt"/>
          <a:ea typeface="+mn-ea"/>
          <a:cs typeface="+mn-cs"/>
        </a:defRPr>
      </a:lvl2pPr>
      <a:lvl3pPr algn="l" eaLnBrk="1" hangingPunct="1" indent="-228600" latinLnBrk="0" marL="822960" rtl="0">
        <a:spcBef>
          <a:spcPts val="370"/>
        </a:spcBef>
        <a:buClr>
          <a:schemeClr val="accent1">
            <a:tint val="60000"/>
          </a:schemeClr>
        </a:buClr>
        <a:buSzPct val="85000"/>
        <a:buFont typeface="Wingdings 2"/>
        <a:buChar char=""/>
        <a:defRPr sz="2000" kern="1200" kumimoji="0">
          <a:solidFill>
            <a:schemeClr val="tx1"/>
          </a:solidFill>
          <a:latin typeface="+mn-lt"/>
          <a:ea typeface="+mn-ea"/>
          <a:cs typeface="+mn-cs"/>
        </a:defRPr>
      </a:lvl3pPr>
      <a:lvl4pPr algn="l" eaLnBrk="1" hangingPunct="1" indent="-228600" latinLnBrk="0" marL="1097280" rtl="0">
        <a:spcBef>
          <a:spcPts val="370"/>
        </a:spcBef>
        <a:buClr>
          <a:schemeClr val="accent3"/>
        </a:buClr>
        <a:buSzPct val="80000"/>
        <a:buFont typeface="Wingdings 2"/>
        <a:buChar char=""/>
        <a:defRPr sz="2000" kern="1200" kumimoji="0">
          <a:solidFill>
            <a:schemeClr val="tx1"/>
          </a:solidFill>
          <a:latin typeface="+mn-lt"/>
          <a:ea typeface="+mn-ea"/>
          <a:cs typeface="+mn-cs"/>
        </a:defRPr>
      </a:lvl4pPr>
      <a:lvl5pPr algn="l" eaLnBrk="1" hangingPunct="1" indent="-228600" latinLnBrk="0" marL="1371600" rtl="0">
        <a:spcBef>
          <a:spcPts val="370"/>
        </a:spcBef>
        <a:buClr>
          <a:schemeClr val="accent3"/>
        </a:buClr>
        <a:buFontTx/>
        <a:buChar char="o"/>
        <a:defRPr sz="2000" kern="1200" kumimoji="0">
          <a:solidFill>
            <a:schemeClr val="tx1"/>
          </a:solidFill>
          <a:latin typeface="+mn-lt"/>
          <a:ea typeface="+mn-ea"/>
          <a:cs typeface="+mn-cs"/>
        </a:defRPr>
      </a:lvl5pPr>
      <a:lvl6pPr algn="l" eaLnBrk="1" hangingPunct="1" indent="-228600" latinLnBrk="0" marL="1645920" rtl="0">
        <a:spcBef>
          <a:spcPts val="370"/>
        </a:spcBef>
        <a:buClr>
          <a:schemeClr val="accent3"/>
        </a:buClr>
        <a:buChar char="•"/>
        <a:defRPr baseline="0" sz="1800" kern="1200" kumimoji="0">
          <a:solidFill>
            <a:schemeClr val="tx1"/>
          </a:solidFill>
          <a:latin typeface="+mn-lt"/>
          <a:ea typeface="+mn-ea"/>
          <a:cs typeface="+mn-cs"/>
        </a:defRPr>
      </a:lvl6pPr>
      <a:lvl7pPr algn="l" eaLnBrk="1" hangingPunct="1" indent="-228600" latinLnBrk="0" marL="1920240" rtl="0">
        <a:spcBef>
          <a:spcPts val="370"/>
        </a:spcBef>
        <a:buClr>
          <a:schemeClr val="accent2"/>
        </a:buClr>
        <a:buChar char="•"/>
        <a:defRPr sz="1800" kern="1200" kumimoji="0">
          <a:solidFill>
            <a:schemeClr val="tx1"/>
          </a:solidFill>
          <a:latin typeface="+mn-lt"/>
          <a:ea typeface="+mn-ea"/>
          <a:cs typeface="+mn-cs"/>
        </a:defRPr>
      </a:lvl7pPr>
      <a:lvl8pPr algn="l" eaLnBrk="1" hangingPunct="1" indent="-228600" latinLnBrk="0" marL="2194560" rtl="0">
        <a:spcBef>
          <a:spcPts val="370"/>
        </a:spcBef>
        <a:buClr>
          <a:schemeClr val="accent1">
            <a:tint val="60000"/>
          </a:schemeClr>
        </a:buClr>
        <a:buChar char="•"/>
        <a:defRPr sz="1800" kern="1200" kumimoji="0">
          <a:solidFill>
            <a:schemeClr val="tx1"/>
          </a:solidFill>
          <a:latin typeface="+mn-lt"/>
          <a:ea typeface="+mn-ea"/>
          <a:cs typeface="+mn-cs"/>
        </a:defRPr>
      </a:lvl8pPr>
      <a:lvl9pPr algn="l" eaLnBrk="1" hangingPunct="1" indent="-228600" latinLnBrk="0" marL="2468880" rtl="0">
        <a:spcBef>
          <a:spcPts val="370"/>
        </a:spcBef>
        <a:buClr>
          <a:schemeClr val="accent2">
            <a:tint val="60000"/>
          </a:schemeClr>
        </a:buClr>
        <a:buChar char="•"/>
        <a:defRPr sz="18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93" name="Subtitle 2"/>
          <p:cNvSpPr>
            <a:spLocks noGrp="1"/>
          </p:cNvSpPr>
          <p:nvPr>
            <p:ph type="subTitle" idx="1"/>
          </p:nvPr>
        </p:nvSpPr>
        <p:spPr>
          <a:xfrm>
            <a:off x="1295400" y="3200400"/>
            <a:ext cx="6400800" cy="1600200"/>
          </a:xfrm>
        </p:spPr>
        <p:txBody>
          <a:bodyPr/>
          <a:p>
            <a:pPr lvl="1"/>
            <a:endParaRPr dirty="0" lang="en-US"/>
          </a:p>
        </p:txBody>
      </p:sp>
      <p:sp>
        <p:nvSpPr>
          <p:cNvPr id="1048594" name="Title 1"/>
          <p:cNvSpPr>
            <a:spLocks noGrp="1"/>
          </p:cNvSpPr>
          <p:nvPr>
            <p:ph type="ctrTitle"/>
          </p:nvPr>
        </p:nvSpPr>
        <p:spPr>
          <a:xfrm>
            <a:off x="228600" y="1505930"/>
            <a:ext cx="8686800" cy="1542070"/>
          </a:xfrm>
        </p:spPr>
        <p:txBody>
          <a:bodyPr>
            <a:normAutofit/>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sz="540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welcome</a:t>
            </a:r>
            <a:endParaRPr b="1" dirty="0" sz="540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16" name="Title 1"/>
          <p:cNvSpPr>
            <a:spLocks noGrp="1"/>
          </p:cNvSpPr>
          <p:nvPr>
            <p:ph type="title"/>
          </p:nvPr>
        </p:nvSpPr>
        <p:spPr/>
        <p:txBody>
          <a:bodyPr>
            <a:normAutofit/>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Failures of world bank:</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17" name="Content Placeholder 2"/>
          <p:cNvSpPr>
            <a:spLocks noGrp="1"/>
          </p:cNvSpPr>
          <p:nvPr>
            <p:ph sz="quarter" idx="1"/>
          </p:nvPr>
        </p:nvSpPr>
        <p:spPr/>
        <p:txBody>
          <a:bodyPr/>
          <a:p>
            <a:r>
              <a:rPr dirty="0" lang="en-US"/>
              <a:t> </a:t>
            </a:r>
            <a:r>
              <a:rPr dirty="0" lang="en-US" smtClean="0"/>
              <a:t>Inadequate financial help.</a:t>
            </a:r>
          </a:p>
          <a:p>
            <a:r>
              <a:rPr dirty="0" lang="en-US"/>
              <a:t> </a:t>
            </a:r>
            <a:r>
              <a:rPr dirty="0" lang="en-US" smtClean="0"/>
              <a:t>Discriminating Behaviour.</a:t>
            </a:r>
          </a:p>
          <a:p>
            <a:r>
              <a:rPr dirty="0" lang="en-US"/>
              <a:t> </a:t>
            </a:r>
            <a:r>
              <a:rPr dirty="0" lang="en-US" smtClean="0"/>
              <a:t>High rate of interest on commercial credit.</a:t>
            </a:r>
          </a:p>
          <a:p>
            <a:r>
              <a:rPr dirty="0" lang="en-US"/>
              <a:t> </a:t>
            </a:r>
            <a:r>
              <a:rPr dirty="0" lang="en-US" smtClean="0"/>
              <a:t>Defective loan policy.</a:t>
            </a:r>
          </a:p>
          <a:p>
            <a:r>
              <a:rPr dirty="0" lang="en-US"/>
              <a:t> </a:t>
            </a:r>
            <a:r>
              <a:rPr dirty="0" lang="en-US" smtClean="0"/>
              <a:t>Loans for limited objectives.</a:t>
            </a:r>
          </a:p>
          <a:p>
            <a:r>
              <a:rPr dirty="0" lang="en-US"/>
              <a:t> </a:t>
            </a:r>
            <a:r>
              <a:rPr dirty="0" lang="en-US" smtClean="0"/>
              <a:t>Repayment of loans in foreign currency.</a:t>
            </a:r>
          </a:p>
          <a:p>
            <a:r>
              <a:rPr dirty="0" lang="en-US"/>
              <a:t> </a:t>
            </a:r>
            <a:r>
              <a:rPr dirty="0" lang="en-US" smtClean="0"/>
              <a:t>Interference in domestic affairs.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18" name="Title 1"/>
          <p:cNvSpPr>
            <a:spLocks noGrp="1"/>
          </p:cNvSpPr>
          <p:nvPr>
            <p:ph type="title"/>
          </p:nvPr>
        </p:nvSpPr>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Conclusion:</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19" name="Content Placeholder 2"/>
          <p:cNvSpPr>
            <a:spLocks noGrp="1"/>
          </p:cNvSpPr>
          <p:nvPr>
            <p:ph sz="quarter" idx="1"/>
          </p:nvPr>
        </p:nvSpPr>
        <p:spPr/>
        <p:txBody>
          <a:bodyPr/>
          <a:p>
            <a:r>
              <a:rPr dirty="0" lang="en-US" smtClean="0"/>
              <a:t>After above all discussion we come to know that world bank has expanded from a single institution to a closely associated group of five development institutions. World bank encourages private investors to invest capital in underdeveloped countries. It also provide guarantee of loans and encourage international trade. World bank has provided technical assistance in the form of professional/experts.</a:t>
            </a:r>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20" name="Title 1"/>
          <p:cNvSpPr>
            <a:spLocks noGrp="1"/>
          </p:cNvSpPr>
          <p:nvPr>
            <p:ph type="title"/>
          </p:nvPr>
        </p:nvSpPr>
        <p:spPr>
          <a:xfrm>
            <a:off x="914400" y="274638"/>
            <a:ext cx="7772400" cy="3306762"/>
          </a:xfrm>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pPr algn="ctr"/>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Thank you </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21" name="Content Placeholder 2"/>
          <p:cNvSpPr>
            <a:spLocks noGrp="1"/>
          </p:cNvSpPr>
          <p:nvPr>
            <p:ph sz="quarter" idx="1"/>
          </p:nvPr>
        </p:nvSpPr>
        <p:spPr/>
        <p:txBody>
          <a:bodyPr/>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600" name="Title 1"/>
          <p:cNvSpPr>
            <a:spLocks noGrp="1"/>
          </p:cNvSpPr>
          <p:nvPr>
            <p:ph type="title"/>
          </p:nvPr>
        </p:nvSpPr>
        <p:spPr/>
        <p:txBody>
          <a:bodyPr>
            <a:normAutofit fontScale="90000"/>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
            </a:r>
            <a:br>
              <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b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01" name="Content Placeholder 2"/>
          <p:cNvSpPr>
            <a:spLocks noGrp="1"/>
          </p:cNvSpPr>
          <p:nvPr>
            <p:ph sz="quarter" idx="1"/>
          </p:nvPr>
        </p:nvSpPr>
        <p:spPr/>
        <p:txBody>
          <a:bodyPr/>
          <a:p>
            <a:pPr>
              <a:buNone/>
            </a:pPr>
            <a:endParaRPr dirty="0" lang="en-US" smtClean="0"/>
          </a:p>
          <a:p>
            <a:r>
              <a:rPr dirty="0" lang="en-US" smtClean="0"/>
              <a:t>Class –BBA 2</a:t>
            </a:r>
            <a:r>
              <a:rPr baseline="30000" dirty="0" lang="en-US" smtClean="0"/>
              <a:t>nd</a:t>
            </a:r>
            <a:r>
              <a:rPr dirty="0" lang="en-US" smtClean="0"/>
              <a:t> year</a:t>
            </a:r>
          </a:p>
          <a:p>
            <a:r>
              <a:rPr dirty="0" lang="en-US" smtClean="0"/>
              <a:t>Semester -4</a:t>
            </a:r>
            <a:r>
              <a:rPr baseline="30000" dirty="0" lang="en-US" smtClean="0"/>
              <a:t>th</a:t>
            </a:r>
            <a:r>
              <a:rPr dirty="0" lang="en-US" smtClean="0"/>
              <a:t> </a:t>
            </a:r>
          </a:p>
          <a:p>
            <a:r>
              <a:rPr dirty="0" lang="en-US" smtClean="0"/>
              <a:t>Subject- Macro Business Environment </a:t>
            </a:r>
          </a:p>
          <a:p>
            <a:r>
              <a:rPr dirty="0" lang="en-US" smtClean="0"/>
              <a:t>Topic- World </a:t>
            </a:r>
            <a:r>
              <a:rPr dirty="0" lang="en-US" smtClean="0"/>
              <a:t>Bank</a:t>
            </a:r>
            <a:endParaRPr dirty="0" lang="en-US" smtClean="0"/>
          </a:p>
          <a:p>
            <a:r>
              <a:rPr dirty="0" lang="en-US" smtClean="0"/>
              <a:t>Department of Commerce and </a:t>
            </a:r>
            <a:r>
              <a:rPr dirty="0" lang="en-US" smtClean="0"/>
              <a:t>Management</a:t>
            </a:r>
            <a:endParaRPr altLang="en-US" lang="zh-CN"/>
          </a:p>
          <a:p>
            <a:r>
              <a:rPr altLang="en-US" dirty="0" lang="en-US" smtClean="0"/>
              <a:t>S</a:t>
            </a:r>
            <a:r>
              <a:rPr altLang="en-US" dirty="0" lang="en-US" smtClean="0"/>
              <a:t>u</a:t>
            </a:r>
            <a:r>
              <a:rPr altLang="en-US" dirty="0" lang="en-US" smtClean="0"/>
              <a:t>b</a:t>
            </a:r>
            <a:r>
              <a:rPr altLang="en-US" dirty="0" lang="en-US" smtClean="0"/>
              <a:t>m</a:t>
            </a:r>
            <a:r>
              <a:rPr altLang="en-US" dirty="0" lang="en-US" smtClean="0"/>
              <a:t>i</a:t>
            </a:r>
            <a:r>
              <a:rPr altLang="en-US" dirty="0" lang="en-US" smtClean="0"/>
              <a:t>i</a:t>
            </a:r>
            <a:r>
              <a:rPr altLang="en-US" dirty="0" lang="en-US" smtClean="0"/>
              <a:t>t</a:t>
            </a:r>
            <a:r>
              <a:rPr altLang="en-US" dirty="0" lang="en-US" smtClean="0"/>
              <a:t>e</a:t>
            </a:r>
            <a:r>
              <a:rPr altLang="en-US" dirty="0" lang="en-US" smtClean="0"/>
              <a:t>d</a:t>
            </a:r>
            <a:r>
              <a:rPr altLang="en-US" dirty="0" lang="en-US" smtClean="0"/>
              <a:t> </a:t>
            </a:r>
            <a:r>
              <a:rPr altLang="en-US" dirty="0" lang="en-US" smtClean="0"/>
              <a:t>B</a:t>
            </a:r>
            <a:r>
              <a:rPr altLang="en-US" dirty="0" lang="en-US" smtClean="0"/>
              <a:t>y</a:t>
            </a:r>
            <a:r>
              <a:rPr altLang="en-US" dirty="0" lang="en-US" smtClean="0"/>
              <a:t> </a:t>
            </a:r>
            <a:r>
              <a:rPr altLang="en-US" dirty="0" lang="en-US" smtClean="0"/>
              <a:t>:</a:t>
            </a:r>
            <a:r>
              <a:rPr altLang="en-US" dirty="0" lang="en-US" smtClean="0"/>
              <a:t>R</a:t>
            </a:r>
            <a:r>
              <a:rPr altLang="en-US" dirty="0" lang="en-US" smtClean="0"/>
              <a:t>i</a:t>
            </a:r>
            <a:r>
              <a:rPr altLang="en-US" dirty="0" lang="en-US" smtClean="0"/>
              <a:t>t</a:t>
            </a:r>
            <a:r>
              <a:rPr altLang="en-US" dirty="0" lang="en-US" smtClean="0"/>
              <a:t>i</a:t>
            </a:r>
            <a:r>
              <a:rPr altLang="en-US" dirty="0" lang="en-US" smtClean="0"/>
              <a:t>k</a:t>
            </a:r>
            <a:r>
              <a:rPr altLang="en-US" dirty="0" lang="en-US" smtClean="0"/>
              <a:t>a</a:t>
            </a:r>
            <a:r>
              <a:rPr altLang="en-US" dirty="0" lang="en-US" smtClean="0"/>
              <a:t> </a:t>
            </a:r>
            <a:r>
              <a:rPr altLang="en-US" dirty="0" lang="en-US" smtClean="0"/>
              <a:t>j</a:t>
            </a:r>
            <a:r>
              <a:rPr altLang="en-US" dirty="0" lang="en-US" smtClean="0"/>
              <a:t>a</a:t>
            </a:r>
            <a:r>
              <a:rPr altLang="en-US" dirty="0" lang="en-US" smtClean="0"/>
              <a:t>t</a:t>
            </a:r>
            <a:r>
              <a:rPr altLang="en-US" dirty="0" lang="en-US" smtClean="0"/>
              <a:t>a</a:t>
            </a:r>
            <a:r>
              <a:rPr altLang="en-US" dirty="0" lang="en-US" smtClean="0"/>
              <a:t>na </a:t>
            </a:r>
            <a:endParaRPr altLang="en-US" lang="zh-CN"/>
          </a:p>
          <a:p>
            <a:r>
              <a:rPr dirty="0" lang="en-US" smtClean="0"/>
              <a:t>College- I.B.(PG) College , </a:t>
            </a:r>
            <a:r>
              <a:rPr dirty="0" lang="en-US" err="1" smtClean="0"/>
              <a:t>Panipat</a:t>
            </a:r>
            <a:r>
              <a:rPr dirty="0" lang="en-US" smtClean="0"/>
              <a:t> </a:t>
            </a:r>
          </a:p>
          <a:p>
            <a:r>
              <a:rPr dirty="0" lang="en-US" smtClean="0"/>
              <a:t>Affiliated to </a:t>
            </a:r>
            <a:r>
              <a:rPr dirty="0" lang="en-US" err="1" smtClean="0"/>
              <a:t>Kurukshetra</a:t>
            </a:r>
            <a:r>
              <a:rPr dirty="0" lang="en-US"/>
              <a:t> </a:t>
            </a:r>
            <a:r>
              <a:rPr dirty="0" lang="en-US" smtClean="0"/>
              <a:t>University , </a:t>
            </a:r>
            <a:r>
              <a:rPr dirty="0" lang="en-US" err="1" smtClean="0"/>
              <a:t>Kurukshetra</a:t>
            </a:r>
            <a:r>
              <a:rPr dirty="0" lang="en-US"/>
              <a:t> </a:t>
            </a:r>
            <a:r>
              <a:rPr dirty="0" lang="en-US" smtClean="0"/>
              <a:t>.</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602" name="Title 1"/>
          <p:cNvSpPr>
            <a:spLocks noGrp="1"/>
          </p:cNvSpPr>
          <p:nvPr>
            <p:ph type="title"/>
          </p:nvPr>
        </p:nvSpPr>
        <p:spPr>
          <a:xfrm>
            <a:off x="914400" y="0"/>
            <a:ext cx="7772400" cy="990600"/>
          </a:xfrm>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Introduction :</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03" name="Content Placeholder 2"/>
          <p:cNvSpPr>
            <a:spLocks noGrp="1"/>
          </p:cNvSpPr>
          <p:nvPr>
            <p:ph sz="quarter" idx="1"/>
          </p:nvPr>
        </p:nvSpPr>
        <p:spPr>
          <a:xfrm>
            <a:off x="914400" y="990600"/>
            <a:ext cx="7772400" cy="4648200"/>
          </a:xfrm>
        </p:spPr>
        <p:txBody>
          <a:bodyPr>
            <a:normAutofit fontScale="96154" lnSpcReduction="20000"/>
          </a:bodyPr>
          <a:p>
            <a:r>
              <a:rPr dirty="0" lang="en-US"/>
              <a:t> </a:t>
            </a:r>
            <a:r>
              <a:rPr dirty="0" lang="en-US" smtClean="0"/>
              <a:t>In the year 1944, a conference was held at Bretton woods in America. It was attended by the representatives of 44 countries. India also participated therein. It was decided in that conference that two institutions be setup for economic development of all countries.</a:t>
            </a:r>
          </a:p>
          <a:p>
            <a:r>
              <a:rPr dirty="0" lang="en-US"/>
              <a:t> </a:t>
            </a:r>
            <a:r>
              <a:rPr dirty="0" lang="en-US" smtClean="0"/>
              <a:t>IBRD was established on 27</a:t>
            </a:r>
            <a:r>
              <a:rPr baseline="30000" dirty="0" lang="en-US" smtClean="0"/>
              <a:t>th</a:t>
            </a:r>
            <a:r>
              <a:rPr dirty="0" lang="en-US" smtClean="0"/>
              <a:t> December 1945. Initially; IBRD was a single institution which was also called World Bank. But with the passage of time, world bank was expanded from a single institution to a closely associated group of five development institutions. </a:t>
            </a:r>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04" name=""/>
          <p:cNvSpPr>
            <a:spLocks noGrp="1"/>
          </p:cNvSpPr>
          <p:nvPr>
            <p:ph type="title"/>
          </p:nvPr>
        </p:nvSpPr>
        <p:spPr/>
        <p:txBody>
          <a:bodyPr/>
          <a:p>
            <a:endParaRPr lang="en-GB"/>
          </a:p>
        </p:txBody>
      </p:sp>
      <p:sp>
        <p:nvSpPr>
          <p:cNvPr id="1048605" name=""/>
          <p:cNvSpPr>
            <a:spLocks noGrp="1"/>
          </p:cNvSpPr>
          <p:nvPr>
            <p:ph sz="quarter" idx="1"/>
          </p:nvPr>
        </p:nvSpPr>
        <p:spPr/>
        <p:txBody>
          <a:bodyPr>
            <a:normAutofit fontScale="96154" lnSpcReduction="20000"/>
          </a:bodyPr>
          <a:p>
            <a:r>
              <a:rPr lang="en-GB"/>
              <a:t>Presently, these five development  institutions are collectively known as "World Bank Group". These institutions are :</a:t>
            </a:r>
            <a:endParaRPr lang="en-GB"/>
          </a:p>
          <a:p>
            <a:r>
              <a:rPr lang="en-GB"/>
              <a:t>. International  Bank for  Reconstruction and Development (IBRD).</a:t>
            </a:r>
            <a:endParaRPr lang="en-GB"/>
          </a:p>
          <a:p>
            <a:r>
              <a:rPr lang="en-GB"/>
              <a:t>. International finance Corporation ( IFC).</a:t>
            </a:r>
            <a:endParaRPr lang="en-GB"/>
          </a:p>
          <a:p>
            <a:r>
              <a:rPr lang="en-GB"/>
              <a:t>. International Development Association ( IDA).</a:t>
            </a:r>
            <a:endParaRPr lang="en-GB"/>
          </a:p>
          <a:p>
            <a:r>
              <a:rPr lang="en-GB"/>
              <a:t>. Multilateral Investment Guarantee Agency (MIGA).</a:t>
            </a:r>
            <a:endParaRPr lang="en-GB"/>
          </a:p>
          <a:p>
            <a:r>
              <a:rPr lang="en-GB"/>
              <a:t>. International Centre for Settlement of Investment Disputes ( ICSID).</a:t>
            </a: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06" name="Title 1"/>
          <p:cNvSpPr>
            <a:spLocks noGrp="1"/>
          </p:cNvSpPr>
          <p:nvPr>
            <p:ph type="title"/>
          </p:nvPr>
        </p:nvSpPr>
        <p:spPr>
          <a:xfrm>
            <a:off x="228600" y="274638"/>
            <a:ext cx="8458200" cy="1706562"/>
          </a:xfrm>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pPr indent="-571500" marL="571500">
              <a:buSzPct val="100000"/>
              <a:buFont typeface="Arial" panose="020B0604020202020204" pitchFamily="34" charset="0"/>
              <a:buChar char="•"/>
            </a:pPr>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Objectives of world bank : </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07" name="Content Placeholder 2"/>
          <p:cNvSpPr>
            <a:spLocks noGrp="1"/>
          </p:cNvSpPr>
          <p:nvPr>
            <p:ph sz="quarter" idx="1"/>
          </p:nvPr>
        </p:nvSpPr>
        <p:spPr/>
        <p:txBody>
          <a:bodyPr>
            <a:normAutofit/>
            <a:scene3d>
              <a:camera prst="orthographicFront"/>
              <a:lightRig dir="tl" rig="soft">
                <a:rot lat="0" lon="0" rev="0"/>
              </a:lightRig>
            </a:scene3d>
            <a:sp3d contourW="25400" prstMaterial="matte">
              <a:bevelT w="25400" h="55880" prst="artDeco"/>
              <a:contourClr>
                <a:schemeClr val="accent2">
                  <a:tint val="20000"/>
                </a:schemeClr>
              </a:contourClr>
            </a:sp3d>
          </a:bodyPr>
          <a:p>
            <a:pPr indent="0" marL="0">
              <a:buNone/>
            </a:pPr>
            <a:endParaRPr b="1" dirty="0" sz="400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latin typeface="+mj-lt"/>
              <a:ea typeface="+mj-ea"/>
              <a:cs typeface="+mj-cs"/>
            </a:endParaRPr>
          </a:p>
          <a:p>
            <a:r>
              <a:rPr b="1" dirty="0" lang="en-US" spc="50">
                <a:ln w="18415" cmpd="sng">
                  <a:solidFill>
                    <a:srgbClr val="FFFFFF"/>
                  </a:solidFill>
                  <a:prstDash val="solid"/>
                </a:ln>
                <a:solidFill>
                  <a:srgbClr val="FFFFFF"/>
                </a:solidFill>
                <a:effectLst>
                  <a:outerShdw algn="tl" blurRad="63500" dir="3600000" rotWithShape="0">
                    <a:srgbClr val="000000">
                      <a:alpha val="70000"/>
                    </a:srgbClr>
                  </a:outerShdw>
                </a:effectLst>
              </a:rPr>
              <a:t> </a:t>
            </a:r>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Reconstruction and development.</a:t>
            </a:r>
          </a:p>
          <a:p>
            <a:r>
              <a:rPr b="1" dirty="0" lang="en-US" spc="50">
                <a:ln w="18415" cmpd="sng">
                  <a:solidFill>
                    <a:srgbClr val="FFFFFF"/>
                  </a:solidFill>
                  <a:prstDash val="solid"/>
                </a:ln>
                <a:solidFill>
                  <a:srgbClr val="FFFFFF"/>
                </a:solidFill>
                <a:effectLst>
                  <a:outerShdw algn="tl" blurRad="63500" dir="3600000" rotWithShape="0">
                    <a:srgbClr val="000000">
                      <a:alpha val="70000"/>
                    </a:srgbClr>
                  </a:outerShdw>
                </a:effectLst>
              </a:rPr>
              <a:t> E</a:t>
            </a:r>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ncouragement to capital investment.</a:t>
            </a:r>
          </a:p>
          <a:p>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 Encouragement to international trade.</a:t>
            </a:r>
          </a:p>
          <a:p>
            <a:r>
              <a:rPr b="1" dirty="0" lang="en-US" spc="50">
                <a:ln w="18415" cmpd="sng">
                  <a:solidFill>
                    <a:srgbClr val="FFFFFF"/>
                  </a:solidFill>
                  <a:prstDash val="solid"/>
                </a:ln>
                <a:solidFill>
                  <a:srgbClr val="FFFFFF"/>
                </a:solidFill>
                <a:effectLst>
                  <a:outerShdw algn="tl" blurRad="63500" dir="3600000" rotWithShape="0">
                    <a:srgbClr val="000000">
                      <a:alpha val="70000"/>
                    </a:srgbClr>
                  </a:outerShdw>
                </a:effectLst>
              </a:rPr>
              <a:t> </a:t>
            </a:r>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Establishment of peace time economy.</a:t>
            </a:r>
          </a:p>
          <a:p>
            <a:r>
              <a:rPr b="1" dirty="0" lang="en-US" spc="50">
                <a:ln w="18415" cmpd="sng">
                  <a:solidFill>
                    <a:srgbClr val="FFFFFF"/>
                  </a:solidFill>
                  <a:prstDash val="solid"/>
                </a:ln>
                <a:solidFill>
                  <a:srgbClr val="FFFFFF"/>
                </a:solidFill>
                <a:effectLst>
                  <a:outerShdw algn="tl" blurRad="63500" dir="3600000" rotWithShape="0">
                    <a:srgbClr val="000000">
                      <a:alpha val="70000"/>
                    </a:srgbClr>
                  </a:outerShdw>
                </a:effectLst>
              </a:rPr>
              <a:t> </a:t>
            </a:r>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Environmental Protection.</a:t>
            </a:r>
          </a:p>
          <a:p>
            <a:r>
              <a:rPr b="1" dirty="0" lang="en-US" spc="50">
                <a:ln w="18415" cmpd="sng">
                  <a:solidFill>
                    <a:srgbClr val="FFFFFF"/>
                  </a:solidFill>
                  <a:prstDash val="solid"/>
                </a:ln>
                <a:solidFill>
                  <a:srgbClr val="FFFFFF"/>
                </a:solidFill>
                <a:effectLst>
                  <a:outerShdw algn="tl" blurRad="63500" dir="3600000" rotWithShape="0">
                    <a:srgbClr val="000000">
                      <a:alpha val="70000"/>
                    </a:srgbClr>
                  </a:outerShdw>
                </a:effectLst>
              </a:rPr>
              <a:t> </a:t>
            </a:r>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Poverty Alleviation.</a:t>
            </a:r>
          </a:p>
          <a:p>
            <a:r>
              <a:rPr b="1" dirty="0" lang="en-US" spc="50">
                <a:ln w="18415" cmpd="sng">
                  <a:solidFill>
                    <a:srgbClr val="FFFFFF"/>
                  </a:solidFill>
                  <a:prstDash val="solid"/>
                </a:ln>
                <a:solidFill>
                  <a:srgbClr val="FFFFFF"/>
                </a:solidFill>
                <a:effectLst>
                  <a:outerShdw algn="tl" blurRad="63500" dir="3600000" rotWithShape="0">
                    <a:srgbClr val="000000">
                      <a:alpha val="70000"/>
                    </a:srgbClr>
                  </a:outerShdw>
                </a:effectLst>
              </a:rPr>
              <a:t> </a:t>
            </a:r>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 Infrastructural Development.</a:t>
            </a:r>
            <a:endPar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08" name="Title 1"/>
          <p:cNvSpPr>
            <a:spLocks noGrp="1"/>
          </p:cNvSpPr>
          <p:nvPr>
            <p:ph type="title"/>
          </p:nvPr>
        </p:nvSpPr>
        <p:spPr>
          <a:xfrm>
            <a:off x="457200" y="274638"/>
            <a:ext cx="8229600" cy="2011362"/>
          </a:xfrm>
        </p:spPr>
        <p:txBody>
          <a:bodyPr>
            <a:normAutofit/>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Membership of world bank:</a:t>
            </a:r>
            <a:b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b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09" name="Content Placeholder 2"/>
          <p:cNvSpPr>
            <a:spLocks noGrp="1"/>
          </p:cNvSpPr>
          <p:nvPr>
            <p:ph sz="quarter" idx="1"/>
          </p:nvPr>
        </p:nvSpPr>
        <p:spPr>
          <a:xfrm>
            <a:off x="457200" y="1828800"/>
            <a:ext cx="8229600" cy="4495800"/>
          </a:xfrm>
        </p:spPr>
        <p:txBody>
          <a:bodyPr>
            <a:normAutofit fontScale="96154" lnSpcReduction="20000"/>
            <a:scene3d>
              <a:camera prst="orthographicFront"/>
              <a:lightRig dir="t" rig="soft">
                <a:rot lat="0" lon="0" rev="10800000"/>
              </a:lightRig>
            </a:scene3d>
            <a:sp3d>
              <a:bevelT w="27940" h="12700"/>
              <a:contourClr>
                <a:srgbClr val="DDDDDD"/>
              </a:contourClr>
            </a:sp3d>
          </a:bodyPr>
          <a:p>
            <a:pPr indent="-514350" marL="514350">
              <a:buNone/>
            </a:pPr>
            <a:r>
              <a:rPr b="1" dirty="0" lang="en-US" spc="150" smtClean="0">
                <a:ln w="11430"/>
                <a:solidFill>
                  <a:srgbClr val="F8F8F8"/>
                </a:solidFill>
                <a:effectLst>
                  <a:outerShdw algn="tl" blurRad="25400" rotWithShape="0">
                    <a:srgbClr val="000000">
                      <a:alpha val="43000"/>
                    </a:srgbClr>
                  </a:outerShdw>
                </a:effectLst>
                <a:latin typeface="+mj-lt"/>
              </a:rPr>
              <a:t>Any country that is member of IMF will automatically become the member of the world bank. A member can withdraw its membership at any time by giving a written notice. If a country fails to observe the rules of the bank, its membership can be terminated</a:t>
            </a:r>
          </a:p>
          <a:p>
            <a:pPr indent="-514350" marL="514350">
              <a:buNone/>
            </a:pPr>
            <a:r>
              <a:rPr b="1" dirty="0" sz="4000" lang="en-US" spc="150" smtClean="0">
                <a:ln w="11430"/>
                <a:solidFill>
                  <a:srgbClr val="FF0000"/>
                </a:solidFill>
                <a:effectLst>
                  <a:outerShdw algn="tl" blurRad="25400" rotWithShape="0">
                    <a:srgbClr val="000000">
                      <a:alpha val="43000"/>
                    </a:srgbClr>
                  </a:outerShdw>
                </a:effectLst>
                <a:latin typeface="+mj-lt"/>
              </a:rPr>
              <a:t>Capital of world bank:</a:t>
            </a:r>
          </a:p>
          <a:p>
            <a:pPr indent="-514350" marL="514350">
              <a:buNone/>
            </a:pPr>
            <a:r>
              <a:rPr b="1" dirty="0" sz="2800" lang="en-US" spc="150" smtClean="0">
                <a:ln w="11430"/>
                <a:effectLst>
                  <a:outerShdw algn="tl" blurRad="25400" rotWithShape="0">
                    <a:srgbClr val="000000">
                      <a:alpha val="43000"/>
                    </a:srgbClr>
                  </a:outerShdw>
                </a:effectLst>
                <a:latin typeface="+mj-lt"/>
              </a:rPr>
              <a:t>At the time of establishment, the authorized capital of the bank was $1000 crore divided into 100000 shares of $100000 each. Every member country had to pay 20 per cent of its quota at the time of membership. Of it, 2 per cent was to be paid in gold and remaining 18 per cent in its own currency.</a:t>
            </a:r>
            <a:endParaRPr b="1" dirty="0" sz="2800" lang="en-US" spc="150">
              <a:ln w="11430"/>
              <a:effectLst>
                <a:outerShdw algn="tl" blurRad="25400" rotWithShape="0">
                  <a:srgbClr val="000000">
                    <a:alpha val="43000"/>
                  </a:srgbClr>
                </a:outerShdw>
              </a:effectLst>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10" name="Title 1"/>
          <p:cNvSpPr>
            <a:spLocks noGrp="1"/>
          </p:cNvSpPr>
          <p:nvPr>
            <p:ph type="title"/>
          </p:nvPr>
        </p:nvSpPr>
        <p:spPr>
          <a:xfrm>
            <a:off x="304800" y="274638"/>
            <a:ext cx="8382000" cy="1858962"/>
          </a:xfrm>
        </p:spPr>
        <p:txBody>
          <a:bodyPr>
            <a:noAutofit/>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Management </a:t>
            </a:r>
            <a:r>
              <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of world bank:</a:t>
            </a:r>
            <a:br>
              <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br>
            <a:endParaRPr dirty="0" lang="en-US">
              <a:solidFill>
                <a:srgbClr val="FF0000"/>
              </a:solidFill>
            </a:endParaRPr>
          </a:p>
        </p:txBody>
      </p:sp>
      <p:sp>
        <p:nvSpPr>
          <p:cNvPr id="1048611" name="Content Placeholder 2"/>
          <p:cNvSpPr>
            <a:spLocks noGrp="1"/>
          </p:cNvSpPr>
          <p:nvPr>
            <p:ph sz="quarter" idx="1"/>
          </p:nvPr>
        </p:nvSpPr>
        <p:spPr>
          <a:xfrm>
            <a:off x="685800" y="1676400"/>
            <a:ext cx="7848600" cy="4449763"/>
          </a:xfrm>
        </p:spPr>
        <p:txBody>
          <a:bodyPr>
            <a:normAutofit fontScale="97222" lnSpcReduction="20000"/>
          </a:bodyPr>
          <a:p>
            <a:pPr indent="-514350" marL="514350">
              <a:buNone/>
            </a:pPr>
            <a:r>
              <a:rPr dirty="0" sz="3600" lang="en-US" smtClean="0"/>
              <a:t>Management of world bank vests in the following four boards/committee:</a:t>
            </a:r>
          </a:p>
          <a:p>
            <a:pPr>
              <a:buFont typeface="Arial" panose="020B0604020202020204" pitchFamily="34" charset="0"/>
              <a:buChar char="•"/>
            </a:pPr>
            <a:r>
              <a:rPr dirty="0" sz="4400" lang="en-US"/>
              <a:t> </a:t>
            </a:r>
            <a:r>
              <a:rPr dirty="0" sz="4400" lang="en-US" smtClean="0"/>
              <a:t>Board of governance </a:t>
            </a:r>
          </a:p>
          <a:p>
            <a:pPr>
              <a:buFont typeface="Arial" panose="020B0604020202020204" pitchFamily="34" charset="0"/>
              <a:buChar char="•"/>
            </a:pPr>
            <a:r>
              <a:rPr dirty="0" sz="4400" lang="en-US"/>
              <a:t> </a:t>
            </a:r>
            <a:r>
              <a:rPr dirty="0" sz="4400" lang="en-US" smtClean="0"/>
              <a:t>Board of executive directors </a:t>
            </a:r>
          </a:p>
          <a:p>
            <a:pPr>
              <a:buFont typeface="Arial" panose="020B0604020202020204" pitchFamily="34" charset="0"/>
              <a:buChar char="•"/>
            </a:pPr>
            <a:r>
              <a:rPr dirty="0" sz="4400" lang="en-US"/>
              <a:t> </a:t>
            </a:r>
            <a:r>
              <a:rPr dirty="0" sz="4400" lang="en-US" smtClean="0"/>
              <a:t>Advisory council</a:t>
            </a:r>
          </a:p>
          <a:p>
            <a:pPr>
              <a:buFont typeface="Arial" panose="020B0604020202020204" pitchFamily="34" charset="0"/>
              <a:buChar char="•"/>
            </a:pPr>
            <a:r>
              <a:rPr dirty="0" sz="4400" lang="en-US"/>
              <a:t> </a:t>
            </a:r>
            <a:r>
              <a:rPr dirty="0" sz="4400" lang="en-US" smtClean="0"/>
              <a:t>Loan committee </a:t>
            </a:r>
          </a:p>
          <a:p>
            <a:pPr indent="-514350" marL="514350">
              <a:buNone/>
            </a:pPr>
            <a:endParaRPr dirty="0" sz="440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12" name="Title 1"/>
          <p:cNvSpPr>
            <a:spLocks noGrp="1"/>
          </p:cNvSpPr>
          <p:nvPr>
            <p:ph type="title"/>
          </p:nvPr>
        </p:nvSpPr>
        <p:spPr/>
        <p:txBody>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Functions </a:t>
            </a:r>
            <a:r>
              <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of w</a:t>
            </a:r>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orld bank:</a:t>
            </a:r>
            <a:endParaRPr dirty="0" lang="en-US">
              <a:solidFill>
                <a:srgbClr val="FF0000"/>
              </a:solidFill>
            </a:endParaRPr>
          </a:p>
        </p:txBody>
      </p:sp>
      <p:sp>
        <p:nvSpPr>
          <p:cNvPr id="1048613" name="Content Placeholder 2"/>
          <p:cNvSpPr>
            <a:spLocks noGrp="1"/>
          </p:cNvSpPr>
          <p:nvPr>
            <p:ph sz="quarter" idx="1"/>
          </p:nvPr>
        </p:nvSpPr>
        <p:spPr/>
        <p:txBody>
          <a:bodyPr/>
          <a:p>
            <a:pPr>
              <a:buFont typeface="Arial" panose="020B0604020202020204" pitchFamily="34" charset="0"/>
              <a:buChar char="•"/>
            </a:pPr>
            <a:r>
              <a:rPr dirty="0" lang="en-US"/>
              <a:t> </a:t>
            </a:r>
            <a:r>
              <a:rPr dirty="0" lang="en-US" smtClean="0"/>
              <a:t>Advances loans.</a:t>
            </a:r>
          </a:p>
          <a:p>
            <a:pPr>
              <a:buFont typeface="Arial" panose="020B0604020202020204" pitchFamily="34" charset="0"/>
              <a:buChar char="•"/>
            </a:pPr>
            <a:r>
              <a:rPr dirty="0" lang="en-US"/>
              <a:t> </a:t>
            </a:r>
            <a:r>
              <a:rPr dirty="0" lang="en-US" smtClean="0"/>
              <a:t>Provide technical assistance.</a:t>
            </a:r>
          </a:p>
          <a:p>
            <a:pPr>
              <a:buFont typeface="Arial" panose="020B0604020202020204" pitchFamily="34" charset="0"/>
              <a:buChar char="•"/>
            </a:pPr>
            <a:r>
              <a:rPr dirty="0" lang="en-US"/>
              <a:t> </a:t>
            </a:r>
            <a:r>
              <a:rPr dirty="0" lang="en-US" smtClean="0"/>
              <a:t>Imparts training,</a:t>
            </a:r>
          </a:p>
          <a:p>
            <a:pPr>
              <a:buFont typeface="Arial" panose="020B0604020202020204" pitchFamily="34" charset="0"/>
              <a:buChar char="•"/>
            </a:pPr>
            <a:r>
              <a:rPr dirty="0" lang="en-US" smtClean="0"/>
              <a:t> Coordinates Development Assistance.</a:t>
            </a:r>
          </a:p>
          <a:p>
            <a:pPr>
              <a:buFont typeface="Arial" panose="020B0604020202020204" pitchFamily="34" charset="0"/>
              <a:buChar char="•"/>
            </a:pPr>
            <a:r>
              <a:rPr dirty="0" lang="en-US"/>
              <a:t> </a:t>
            </a:r>
            <a:r>
              <a:rPr dirty="0" lang="en-US" smtClean="0"/>
              <a:t>Agriculture and Rural development.</a:t>
            </a:r>
          </a:p>
          <a:p>
            <a:pPr>
              <a:buFont typeface="Arial" panose="020B0604020202020204" pitchFamily="34" charset="0"/>
              <a:buChar char="•"/>
            </a:pPr>
            <a:r>
              <a:rPr dirty="0" lang="en-US"/>
              <a:t> </a:t>
            </a:r>
            <a:r>
              <a:rPr dirty="0" lang="en-US" smtClean="0"/>
              <a:t>Settlements of International disputes.</a:t>
            </a:r>
          </a:p>
          <a:p>
            <a:pPr>
              <a:buFont typeface="Arial" panose="020B0604020202020204" pitchFamily="34" charset="0"/>
              <a:buChar char="•"/>
            </a:pPr>
            <a:r>
              <a:rPr dirty="0" lang="en-US"/>
              <a:t> </a:t>
            </a:r>
            <a:r>
              <a:rPr dirty="0" lang="en-US" smtClean="0"/>
              <a:t>Provide Financial assistance to world welfare institutions.</a:t>
            </a:r>
          </a:p>
          <a:p>
            <a:pPr>
              <a:buFont typeface="Arial" panose="020B0604020202020204" pitchFamily="34" charset="0"/>
              <a:buChar char="•"/>
            </a:pPr>
            <a:r>
              <a:rPr dirty="0" lang="en-US"/>
              <a:t> </a:t>
            </a:r>
            <a:r>
              <a:rPr dirty="0" lang="en-US" smtClean="0"/>
              <a:t>Conducts economic research.</a:t>
            </a:r>
          </a:p>
          <a:p>
            <a:pPr>
              <a:buFont typeface="Arial" panose="020B0604020202020204" pitchFamily="34" charset="0"/>
              <a:buChar char="•"/>
            </a:pPr>
            <a:r>
              <a:rPr dirty="0" lang="en-US"/>
              <a:t> </a:t>
            </a:r>
            <a:r>
              <a:rPr dirty="0" lang="en-US" smtClean="0"/>
              <a:t>Establishing subsidiary institutions.  </a:t>
            </a: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14" name="Title 1"/>
          <p:cNvSpPr>
            <a:spLocks noGrp="1"/>
          </p:cNvSpPr>
          <p:nvPr>
            <p:ph type="title"/>
          </p:nvPr>
        </p:nvSpPr>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Achievements of world bank:</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15" name="Content Placeholder 2"/>
          <p:cNvSpPr>
            <a:spLocks noGrp="1"/>
          </p:cNvSpPr>
          <p:nvPr>
            <p:ph sz="quarter" idx="1"/>
          </p:nvPr>
        </p:nvSpPr>
        <p:spPr/>
        <p:txBody>
          <a:bodyPr>
            <a:normAutofit/>
          </a:bodyPr>
          <a:p>
            <a:r>
              <a:rPr dirty="0" lang="en-US"/>
              <a:t> </a:t>
            </a:r>
            <a:r>
              <a:rPr dirty="0" lang="en-US" smtClean="0"/>
              <a:t>Increase in capital.</a:t>
            </a:r>
          </a:p>
          <a:p>
            <a:r>
              <a:rPr dirty="0" lang="en-US"/>
              <a:t> </a:t>
            </a:r>
            <a:r>
              <a:rPr dirty="0" lang="en-US" smtClean="0"/>
              <a:t>Due attention to developed and underdeveloped countries.</a:t>
            </a:r>
          </a:p>
          <a:p>
            <a:r>
              <a:rPr dirty="0" lang="en-US"/>
              <a:t> L</a:t>
            </a:r>
            <a:r>
              <a:rPr dirty="0" lang="en-US" smtClean="0"/>
              <a:t>oans for productive purposes.</a:t>
            </a:r>
          </a:p>
          <a:p>
            <a:r>
              <a:rPr dirty="0" lang="en-US"/>
              <a:t> </a:t>
            </a:r>
            <a:r>
              <a:rPr dirty="0" lang="en-US" smtClean="0"/>
              <a:t>Technical assistance.</a:t>
            </a:r>
          </a:p>
          <a:p>
            <a:r>
              <a:rPr dirty="0" lang="en-US"/>
              <a:t> </a:t>
            </a:r>
            <a:r>
              <a:rPr dirty="0" lang="en-US" smtClean="0"/>
              <a:t>Third window scheme.</a:t>
            </a:r>
          </a:p>
          <a:p>
            <a:r>
              <a:rPr dirty="0" lang="en-US"/>
              <a:t> </a:t>
            </a:r>
            <a:r>
              <a:rPr dirty="0" lang="en-US" smtClean="0"/>
              <a:t>Coordination of lending activities of lender countries and other institutions.</a:t>
            </a:r>
          </a:p>
          <a:p>
            <a:r>
              <a:rPr dirty="0" lang="en-US"/>
              <a:t> </a:t>
            </a:r>
            <a:r>
              <a:rPr dirty="0" lang="en-US" smtClean="0"/>
              <a:t>Settlements of disputes among nations.</a:t>
            </a:r>
          </a:p>
          <a:p>
            <a:r>
              <a:rPr dirty="0" lang="en-US"/>
              <a:t> </a:t>
            </a:r>
            <a:r>
              <a:rPr dirty="0" lang="en-US" smtClean="0"/>
              <a:t>Fight against poverty.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lastClr="000000" val="windowText"/>
      </a:dk1>
      <a:lt1>
        <a:sysClr lastClr="FFFFFF" val="window"/>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algn="ctr" flip="none" sx="70000" sy="70000" tx="0" ty="0"/>
        </a:blipFill>
        <a:blipFill>
          <a:blip xmlns:r="http://schemas.openxmlformats.org/officeDocument/2006/relationships" r:embed="rId1">
            <a:duotone>
              <a:schemeClr val="phClr">
                <a:shade val="22000"/>
                <a:satMod val="160000"/>
              </a:schemeClr>
              <a:schemeClr val="phClr">
                <a:shade val="45000"/>
                <a:satMod val="100000"/>
              </a:schemeClr>
            </a:duotone>
          </a:blip>
          <a:tile algn="ctr" flip="none" sx="65000" sy="65000" tx="0" ty="0"/>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algn="t" blurRad="38100" dir="5400000" dist="25400" rotWithShape="0">
              <a:srgbClr val="000000">
                <a:alpha val="50000"/>
              </a:srgbClr>
            </a:outerShdw>
          </a:effectLst>
        </a:effectStyle>
        <a:effectStyle>
          <a:effectLst>
            <a:outerShdw algn="t" blurRad="38100" dir="5400000" dist="25400" rotWithShape="0">
              <a:srgbClr val="000000">
                <a:alpha val="50000"/>
              </a:srgbClr>
            </a:outerShdw>
          </a:effectLst>
        </a:effectStyle>
        <a:effectStyle>
          <a:effectLst>
            <a:outerShdw algn="t" blurRad="50800" dir="5400000" dist="50800" rotWithShape="0">
              <a:srgbClr val="000000">
                <a:alpha val="60000"/>
              </a:srgbClr>
            </a:outerShdw>
          </a:effectLst>
          <a:scene3d>
            <a:camera prst="isometricBottomUp" fov="0">
              <a:rot lat="0" lon="0" rev="0"/>
            </a:camera>
            <a:lightRig dir="b" rig="soft">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algn="tl" flip="none" sx="55000" sy="55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welcome</dc:title>
  <dc:creator>HP</dc:creator>
  <cp:lastModifiedBy>sunita bathla</cp:lastModifiedBy>
  <dcterms:created xsi:type="dcterms:W3CDTF">2020-04-02T06:54:06Z</dcterms:created>
  <dcterms:modified xsi:type="dcterms:W3CDTF">2020-04-17T04:48:21Z</dcterms:modified>
</cp:coreProperties>
</file>