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76414-2AC6-DE4F-A9F0-A6A2733D4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F5EF02-8314-544A-8E4A-CA8FE9D1C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18EE-86A4-F247-AE0F-CE385AAD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54849-3C65-8C4D-AE3C-0639F11B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6C857-01A2-9948-B0D7-4A4EDFD2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38D83-426E-AC46-8CAA-4A89FCBC8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BC059-5F3E-FA45-8302-751E82074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AD486-3ADD-9D41-8DD0-4FE5E7585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BF735-4889-4647-A3D8-6EBAFA20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447A9-3360-244E-B697-43225BED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1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2F657-ECCF-BB45-B09D-F45EE2D85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2B7652-49E5-C848-B132-537CF22CD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7616-7A3D-D540-985F-48F69DC3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46BB6-7D2B-2844-8D6B-9FFC42E1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9759-B3E2-8448-A2D0-A7CAF3FC8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9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9E33-B90F-D14E-A7D1-3D279E1C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9126A-40C9-FE44-9EDD-A19AF200E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9873E-0876-1B4A-BB0D-AB2D5C425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F2307-B6E7-644E-BDE9-FA42368D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CAB33-D425-004A-9D72-BDC37AF0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7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7AE3-B09C-B845-843E-E3235831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88E9F-2190-304F-BC01-0BEC93EC2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41BA4-5B44-BC4F-8386-2F7AFF164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3633C-98BD-5943-AC3B-A33CAEBB0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484F5-340A-554A-A370-EE85E5F26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6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EE8C-C70E-4642-8FE6-001C96A8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F7EBA-6B89-6B4E-A137-110C44C0D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391DD-4CC4-7940-AAA3-4D0FD553A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B1EB2-B906-B54E-8D76-E4F283FFA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05BE6-5AD7-8A40-8DA6-0E929783D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246F4-48F4-2845-B2F4-2E27B18A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1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B182-B9FD-5F4B-81A4-D326D261A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5CD52-270F-6840-8760-E9477E6F3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98361-544E-5547-A910-4E75D8E0F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947748-62E5-1944-ABCD-0E00F2405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81AC6-9540-7441-BA44-3D4B92D82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47329-161A-B440-94CA-471A5B58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D0A2C2-D4BF-FC4D-8D3D-F2F9B10A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E2C063-AE0A-714E-B64F-48827BC5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2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E9A0D-1BE6-1C4E-873A-9DA9FAD00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76F3FD-1FEF-034D-9B91-CB826F767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B07D8-A5B2-A14C-ACDE-C66C27AE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0BF31-B194-564B-B873-DE380171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988ED3-E156-3F4E-BAC4-D1D509169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C19EB2-7A6E-9849-A4A0-9CBBD9CC8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DBADA-6FF4-E24B-841E-EA6AF5B2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9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68498-35F6-404F-A070-AA1C37717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3C840-A512-DF4D-80E4-42C690CFA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94984-5774-0046-8103-B825DBB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9252A-F668-6A48-8C7D-CEC86A65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A2834-512A-0B43-AA66-24B8B0B3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2CFBC-E758-FE4B-B924-485B9999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9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F479-4FD1-094B-9150-AFC83682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6D763-A63A-4945-B147-907AC57C5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D66C7-9958-3241-AC7F-7F5F93EA2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18A54-D647-1342-ADCD-AE167542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B2A8B-3DDB-9F4B-BB97-F80AF653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7BB26-C50B-D04B-8A37-37126164A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6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E93520-3A5E-D44A-AE52-735BF893A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0F721-0A00-464B-BA97-5716065BA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0A34B-6AE2-4245-9BA9-2366A4198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412E-78C1-4840-8C4D-95C7A69BC00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CAA32-86E4-EA43-BFB3-D09A8AE24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5D814-3780-824A-8F57-BE727670B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7E57-5285-774A-AF39-D59B3AFE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C04DD-75A3-CB4D-A73D-4CB0F66E21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/>
              <a:t>I. B. (P. G.) </a:t>
            </a:r>
            <a:r>
              <a:rPr lang="zh-CN" altLang="en-US" b="1"/>
              <a:t> </a:t>
            </a:r>
            <a:r>
              <a:rPr lang="en-US" altLang="zh-CN" b="1"/>
              <a:t>College, Panipat </a:t>
            </a:r>
            <a:br>
              <a:rPr lang="en-US" altLang="zh-CN" b="1"/>
            </a:br>
            <a:r>
              <a:rPr lang="en-US" altLang="zh-CN"/>
              <a:t>Class :</a:t>
            </a:r>
            <a:r>
              <a:rPr lang="zh-CN" altLang="en-US"/>
              <a:t> </a:t>
            </a:r>
            <a:r>
              <a:rPr lang="en-US" altLang="zh-CN"/>
              <a:t>B. A 1</a:t>
            </a:r>
            <a:r>
              <a:rPr lang="en-US" altLang="zh-CN" baseline="30000"/>
              <a:t>st</a:t>
            </a:r>
            <a:r>
              <a:rPr lang="en-US" altLang="zh-CN"/>
              <a:t> Year </a:t>
            </a:r>
            <a:br>
              <a:rPr lang="en-US" altLang="zh-CN"/>
            </a:br>
            <a:r>
              <a:rPr lang="en-US" altLang="zh-CN"/>
              <a:t>Subject :</a:t>
            </a:r>
            <a:r>
              <a:rPr lang="zh-CN" altLang="en-US"/>
              <a:t> </a:t>
            </a:r>
            <a:r>
              <a:rPr lang="en-US" altLang="zh-CN"/>
              <a:t>English </a:t>
            </a:r>
            <a:br>
              <a:rPr lang="en-US" altLang="zh-CN"/>
            </a:br>
            <a:r>
              <a:rPr lang="en-US" altLang="zh-CN"/>
              <a:t>Topic:</a:t>
            </a:r>
            <a:r>
              <a:rPr lang="zh-CN" altLang="en-US"/>
              <a:t> </a:t>
            </a:r>
            <a:r>
              <a:rPr lang="en-US" altLang="zh-CN"/>
              <a:t>Voice </a:t>
            </a:r>
            <a:endParaRPr lang="en-US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D91BEF-C2BA-D644-94DA-D58FE4F5DF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b="1"/>
              <a:t>Presented By:</a:t>
            </a:r>
          </a:p>
          <a:p>
            <a:r>
              <a:rPr lang="zh-CN" altLang="en-US" b="1"/>
              <a:t>                                                                         </a:t>
            </a:r>
            <a:r>
              <a:rPr lang="en-US" altLang="zh-CN"/>
              <a:t>Professor Versha</a:t>
            </a:r>
          </a:p>
          <a:p>
            <a:r>
              <a:rPr lang="zh-CN" altLang="en-US"/>
              <a:t>                                                                                   </a:t>
            </a:r>
            <a:r>
              <a:rPr lang="en-US" altLang="zh-CN"/>
              <a:t>Department of English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8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95964-8314-3044-ABA3-B9F34BF6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Voice (Active Voice And Passive Voice) 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CB3CD-D8D7-A34A-9FCE-5C7A91AA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A voice is the form of a verb which shows its connection with the subject. It tells us whether the subject does something or something is done to the subject. </a:t>
            </a:r>
          </a:p>
          <a:p>
            <a:r>
              <a:rPr lang="en-US" altLang="zh-CN" b="1"/>
              <a:t>The Two Kinds Of Voice </a:t>
            </a:r>
          </a:p>
          <a:p>
            <a:r>
              <a:rPr lang="en-US" altLang="zh-CN"/>
              <a:t>There are two kinds of voice. They are:</a:t>
            </a:r>
            <a:r>
              <a:rPr lang="zh-CN" altLang="en-US"/>
              <a:t> </a:t>
            </a:r>
            <a:endParaRPr lang="en-US" altLang="zh-CN"/>
          </a:p>
          <a:p>
            <a:r>
              <a:rPr lang="en-US" altLang="zh-CN"/>
              <a:t>(a) The Active Voice :</a:t>
            </a:r>
            <a:r>
              <a:rPr lang="zh-CN" altLang="en-US"/>
              <a:t> </a:t>
            </a:r>
            <a:r>
              <a:rPr lang="en-US" altLang="zh-CN"/>
              <a:t>In active voice, the verb shows that the subject does something. </a:t>
            </a:r>
          </a:p>
          <a:p>
            <a:r>
              <a:rPr lang="en-US" altLang="zh-CN"/>
              <a:t>(b) The Passive Voice :</a:t>
            </a:r>
            <a:r>
              <a:rPr lang="zh-CN" altLang="en-US"/>
              <a:t> </a:t>
            </a:r>
            <a:r>
              <a:rPr lang="en-US" altLang="zh-CN"/>
              <a:t>The Passive</a:t>
            </a:r>
            <a:r>
              <a:rPr lang="zh-CN" altLang="en-US"/>
              <a:t> </a:t>
            </a:r>
            <a:r>
              <a:rPr lang="en-US" altLang="zh-CN"/>
              <a:t>voice shows that something is done to the subject. </a:t>
            </a:r>
          </a:p>
        </p:txBody>
      </p:sp>
    </p:spTree>
    <p:extLst>
      <p:ext uri="{BB962C8B-B14F-4D97-AF65-F5344CB8AC3E}">
        <p14:creationId xmlns:p14="http://schemas.microsoft.com/office/powerpoint/2010/main" val="1650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C68C-1300-7849-B268-22BAC082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Examples :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17940-50B3-134A-B33E-77AD0972B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/>
              <a:t>Radha</a:t>
            </a:r>
            <a:r>
              <a:rPr lang="zh-CN" altLang="en-US"/>
              <a:t>  </a:t>
            </a:r>
            <a:r>
              <a:rPr lang="en-US" altLang="zh-CN"/>
              <a:t>cleans the table. (</a:t>
            </a:r>
            <a:r>
              <a:rPr lang="zh-CN" altLang="en-US"/>
              <a:t> </a:t>
            </a:r>
            <a:r>
              <a:rPr lang="en-US" altLang="zh-CN"/>
              <a:t>Active voice) </a:t>
            </a:r>
          </a:p>
          <a:p>
            <a:r>
              <a:rPr lang="en-US" altLang="zh-CN"/>
              <a:t>The table is cleaned by Radha</a:t>
            </a:r>
            <a:r>
              <a:rPr lang="zh-CN" altLang="en-US"/>
              <a:t> </a:t>
            </a:r>
            <a:r>
              <a:rPr lang="en-US" altLang="zh-CN"/>
              <a:t>.(Passive Voice) </a:t>
            </a:r>
          </a:p>
          <a:p>
            <a:r>
              <a:rPr lang="en-US" altLang="zh-CN"/>
              <a:t>Jyoti sang a song. (Active voice) </a:t>
            </a:r>
          </a:p>
          <a:p>
            <a:r>
              <a:rPr lang="en-US" altLang="zh-CN"/>
              <a:t>A song was sung by Jyoti. (Passive voice) </a:t>
            </a:r>
          </a:p>
          <a:p>
            <a:r>
              <a:rPr lang="en-US" altLang="zh-CN" b="1"/>
              <a:t>General Rules for changing the voice </a:t>
            </a:r>
          </a:p>
          <a:p>
            <a:r>
              <a:rPr lang="en-US" altLang="zh-CN" b="1"/>
              <a:t>1.</a:t>
            </a:r>
            <a:r>
              <a:rPr lang="zh-CN" altLang="en-US"/>
              <a:t> </a:t>
            </a:r>
            <a:r>
              <a:rPr lang="en-US" altLang="zh-CN"/>
              <a:t>The passive of an active tense is formed by putting the verb ‘to be’</a:t>
            </a:r>
            <a:r>
              <a:rPr lang="zh-CN" altLang="en-US"/>
              <a:t> </a:t>
            </a:r>
            <a:r>
              <a:rPr lang="en-US" altLang="zh-CN"/>
              <a:t>into the same tense as verb and adding the 3</a:t>
            </a:r>
            <a:r>
              <a:rPr lang="en-US" altLang="zh-CN" baseline="30000"/>
              <a:t>rd</a:t>
            </a:r>
            <a:r>
              <a:rPr lang="en-US" altLang="zh-CN"/>
              <a:t> form of verb. </a:t>
            </a:r>
          </a:p>
          <a:p>
            <a:r>
              <a:rPr lang="en-US" altLang="zh-CN" b="1"/>
              <a:t>2.</a:t>
            </a:r>
            <a:r>
              <a:rPr lang="zh-CN" altLang="en-US" b="1"/>
              <a:t> </a:t>
            </a:r>
            <a:r>
              <a:rPr lang="en-US" altLang="zh-CN"/>
              <a:t>The object of the verb becomes the subject. </a:t>
            </a:r>
          </a:p>
          <a:p>
            <a:r>
              <a:rPr lang="en-US" altLang="zh-CN" b="1"/>
              <a:t>3.</a:t>
            </a:r>
            <a:r>
              <a:rPr lang="zh-CN" altLang="en-US" b="1"/>
              <a:t> </a:t>
            </a:r>
            <a:r>
              <a:rPr lang="en-US" altLang="zh-CN"/>
              <a:t>The subject of the verb in the active voice becomes the object of the verb in the passive. The preposition</a:t>
            </a:r>
            <a:r>
              <a:rPr lang="zh-CN" altLang="en-US"/>
              <a:t> </a:t>
            </a:r>
            <a:r>
              <a:rPr lang="en-US" altLang="zh-CN"/>
              <a:t>‘by’</a:t>
            </a:r>
            <a:r>
              <a:rPr lang="zh-CN" altLang="en-US"/>
              <a:t> </a:t>
            </a:r>
            <a:r>
              <a:rPr lang="en-US" altLang="zh-CN"/>
              <a:t>is placed before it.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5407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E0ACE-317C-754A-9075-EAA7E87D9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Rules for change of tenses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087BE-8992-9B4E-AC42-3846CA8CA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/>
              <a:t>The following are the rules for changing tenses from active to passive voice :</a:t>
            </a:r>
          </a:p>
          <a:p>
            <a:r>
              <a:rPr lang="en-US" altLang="zh-CN" b="1"/>
              <a:t>1.</a:t>
            </a:r>
            <a:r>
              <a:rPr lang="zh-CN" altLang="en-US" b="1"/>
              <a:t> </a:t>
            </a:r>
            <a:r>
              <a:rPr lang="en-US" altLang="zh-CN" b="1"/>
              <a:t>Present Simple Tense</a:t>
            </a:r>
          </a:p>
          <a:p>
            <a:r>
              <a:rPr lang="en-US" altLang="zh-CN"/>
              <a:t>Rule:</a:t>
            </a:r>
            <a:r>
              <a:rPr lang="zh-CN" altLang="en-US"/>
              <a:t> </a:t>
            </a:r>
            <a:r>
              <a:rPr lang="en-US" altLang="zh-CN"/>
              <a:t>is/am/are+3</a:t>
            </a:r>
            <a:r>
              <a:rPr lang="en-US" altLang="zh-CN" baseline="30000"/>
              <a:t>rd</a:t>
            </a:r>
            <a:r>
              <a:rPr lang="zh-CN" altLang="en-US"/>
              <a:t> </a:t>
            </a:r>
            <a:r>
              <a:rPr lang="en-US" altLang="zh-CN"/>
              <a:t>form of the verb. </a:t>
            </a:r>
          </a:p>
          <a:p>
            <a:r>
              <a:rPr lang="en-US" altLang="zh-CN" b="1"/>
              <a:t>Active </a:t>
            </a:r>
            <a:r>
              <a:rPr lang="en-US" altLang="zh-CN"/>
              <a:t>:</a:t>
            </a:r>
            <a:r>
              <a:rPr lang="zh-CN" altLang="en-US"/>
              <a:t> </a:t>
            </a:r>
            <a:r>
              <a:rPr lang="en-US" altLang="zh-CN"/>
              <a:t>Rushing writes</a:t>
            </a:r>
            <a:r>
              <a:rPr lang="zh-CN" altLang="en-US"/>
              <a:t> </a:t>
            </a:r>
            <a:r>
              <a:rPr lang="en-US" altLang="zh-CN"/>
              <a:t>a letter. </a:t>
            </a:r>
          </a:p>
          <a:p>
            <a:r>
              <a:rPr lang="en-US" altLang="zh-CN" b="1"/>
              <a:t>Passive :</a:t>
            </a:r>
            <a:r>
              <a:rPr lang="zh-CN" altLang="en-US" b="1"/>
              <a:t> </a:t>
            </a:r>
            <a:r>
              <a:rPr lang="en-US" altLang="zh-CN"/>
              <a:t>A letter is written by Rishi. </a:t>
            </a:r>
          </a:p>
          <a:p>
            <a:r>
              <a:rPr lang="en-US" altLang="zh-CN" b="1"/>
              <a:t>2.</a:t>
            </a:r>
            <a:r>
              <a:rPr lang="zh-CN" altLang="en-US" b="1"/>
              <a:t> </a:t>
            </a:r>
            <a:r>
              <a:rPr lang="en-US" altLang="zh-CN" b="1"/>
              <a:t>Present Continuous Tense:</a:t>
            </a:r>
            <a:r>
              <a:rPr lang="zh-CN" altLang="en-US" b="1"/>
              <a:t> </a:t>
            </a:r>
            <a:endParaRPr lang="en-US" altLang="zh-CN" b="1"/>
          </a:p>
          <a:p>
            <a:r>
              <a:rPr lang="en-US" altLang="zh-CN"/>
              <a:t>Rule :is/am/are+being+3</a:t>
            </a:r>
            <a:r>
              <a:rPr lang="en-US" altLang="zh-CN" baseline="30000"/>
              <a:t>rd</a:t>
            </a:r>
            <a:r>
              <a:rPr lang="zh-CN" altLang="en-US"/>
              <a:t> </a:t>
            </a:r>
            <a:r>
              <a:rPr lang="en-US" altLang="zh-CN"/>
              <a:t>form. </a:t>
            </a:r>
          </a:p>
          <a:p>
            <a:r>
              <a:rPr lang="en-US" altLang="zh-CN" b="1"/>
              <a:t>Active :</a:t>
            </a:r>
            <a:r>
              <a:rPr lang="zh-CN" altLang="en-US" b="1"/>
              <a:t> </a:t>
            </a:r>
            <a:r>
              <a:rPr lang="en-US" altLang="zh-CN"/>
              <a:t>The boys are playing a match. </a:t>
            </a:r>
            <a:endParaRPr lang="en-US" altLang="zh-CN" b="1"/>
          </a:p>
          <a:p>
            <a:r>
              <a:rPr lang="en-US" altLang="zh-CN" b="1"/>
              <a:t>Passive :</a:t>
            </a:r>
            <a:r>
              <a:rPr lang="zh-CN" altLang="en-US" b="1"/>
              <a:t> </a:t>
            </a:r>
            <a:r>
              <a:rPr lang="zh-CN" altLang="en-US"/>
              <a:t> </a:t>
            </a:r>
            <a:r>
              <a:rPr lang="en-US" altLang="zh-CN"/>
              <a:t>A match is being played by the boys.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5753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1E85-B876-FF40-B72D-23EF9A16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3.</a:t>
            </a:r>
            <a:r>
              <a:rPr lang="zh-CN" altLang="en-US" b="1"/>
              <a:t> </a:t>
            </a:r>
            <a:r>
              <a:rPr lang="en-US" altLang="zh-CN" b="1"/>
              <a:t>Present perfect :</a:t>
            </a:r>
            <a:br>
              <a:rPr lang="en-US" altLang="zh-CN" b="1"/>
            </a:b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DE441-5ADB-3946-92FE-5C6FC8E67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/>
              <a:t>Rule:has/have+been+3</a:t>
            </a:r>
            <a:r>
              <a:rPr lang="en-US" altLang="zh-CN" baseline="30000"/>
              <a:t>rd</a:t>
            </a:r>
            <a:r>
              <a:rPr lang="zh-CN" altLang="en-US"/>
              <a:t> </a:t>
            </a:r>
            <a:r>
              <a:rPr lang="en-US" altLang="zh-CN"/>
              <a:t>form. </a:t>
            </a:r>
          </a:p>
          <a:p>
            <a:r>
              <a:rPr lang="en-US" altLang="zh-CN" b="1"/>
              <a:t>Active :</a:t>
            </a:r>
            <a:r>
              <a:rPr lang="zh-CN" altLang="en-US"/>
              <a:t> </a:t>
            </a:r>
            <a:r>
              <a:rPr lang="en-US" altLang="zh-CN"/>
              <a:t>Shyam has taken breakfast. </a:t>
            </a:r>
            <a:endParaRPr lang="en-US" altLang="zh-CN" b="1"/>
          </a:p>
          <a:p>
            <a:r>
              <a:rPr lang="en-US" altLang="zh-CN" b="1"/>
              <a:t>Passive :</a:t>
            </a:r>
            <a:r>
              <a:rPr lang="zh-CN" altLang="en-US" b="1"/>
              <a:t> </a:t>
            </a:r>
            <a:r>
              <a:rPr lang="en-US" altLang="zh-CN"/>
              <a:t>Breakfast has been taken by Shyam. </a:t>
            </a:r>
          </a:p>
          <a:p>
            <a:r>
              <a:rPr lang="en-US" altLang="zh-CN" b="1"/>
              <a:t>4.</a:t>
            </a:r>
            <a:r>
              <a:rPr lang="zh-CN" altLang="en-US" b="1"/>
              <a:t> </a:t>
            </a:r>
            <a:r>
              <a:rPr lang="en-US" altLang="zh-CN" b="1"/>
              <a:t>Present Perfect </a:t>
            </a:r>
            <a:r>
              <a:rPr lang="zh-CN" altLang="en-US" b="1"/>
              <a:t> </a:t>
            </a:r>
            <a:r>
              <a:rPr lang="en-US" altLang="zh-CN" b="1"/>
              <a:t>Continuous :</a:t>
            </a:r>
            <a:r>
              <a:rPr lang="zh-CN" altLang="en-US" b="1"/>
              <a:t> </a:t>
            </a:r>
            <a:endParaRPr lang="en-US" altLang="zh-CN" b="1"/>
          </a:p>
          <a:p>
            <a:r>
              <a:rPr lang="en-US" altLang="zh-CN"/>
              <a:t>There is no passive form in this tense. </a:t>
            </a:r>
          </a:p>
          <a:p>
            <a:r>
              <a:rPr lang="en-US" altLang="zh-CN" b="1"/>
              <a:t>5.</a:t>
            </a:r>
            <a:r>
              <a:rPr lang="zh-CN" altLang="en-US" b="1"/>
              <a:t> </a:t>
            </a:r>
            <a:r>
              <a:rPr lang="en-US" altLang="zh-CN" b="1"/>
              <a:t>Simple Past Tense :</a:t>
            </a:r>
          </a:p>
          <a:p>
            <a:r>
              <a:rPr lang="en-US" altLang="zh-CN"/>
              <a:t>Rule :was/were+3</a:t>
            </a:r>
            <a:r>
              <a:rPr lang="en-US" altLang="zh-CN" baseline="30000"/>
              <a:t>rd</a:t>
            </a:r>
            <a:r>
              <a:rPr lang="zh-CN" altLang="en-US"/>
              <a:t> </a:t>
            </a:r>
            <a:r>
              <a:rPr lang="en-US" altLang="zh-CN"/>
              <a:t>form. </a:t>
            </a:r>
          </a:p>
          <a:p>
            <a:r>
              <a:rPr lang="en-US" altLang="zh-CN" b="1"/>
              <a:t>Active :</a:t>
            </a:r>
            <a:r>
              <a:rPr lang="zh-CN" altLang="en-US"/>
              <a:t> </a:t>
            </a:r>
            <a:r>
              <a:rPr lang="en-US" altLang="zh-CN"/>
              <a:t>Sunidhi </a:t>
            </a:r>
            <a:r>
              <a:rPr lang="zh-CN" altLang="en-US"/>
              <a:t> </a:t>
            </a:r>
            <a:r>
              <a:rPr lang="en-US" altLang="zh-CN"/>
              <a:t>Chauhan sang a song. </a:t>
            </a:r>
            <a:endParaRPr lang="en-US" altLang="zh-CN" b="1"/>
          </a:p>
          <a:p>
            <a:r>
              <a:rPr lang="en-US" altLang="zh-CN" b="1"/>
              <a:t>Passive :</a:t>
            </a:r>
            <a:r>
              <a:rPr lang="zh-CN" altLang="en-US" b="1"/>
              <a:t> </a:t>
            </a:r>
            <a:r>
              <a:rPr lang="en-US" altLang="zh-CN"/>
              <a:t>A song was sung by Sunidhi Chauhan. </a:t>
            </a:r>
            <a:endParaRPr lang="en-US" altLang="zh-CN" b="1"/>
          </a:p>
          <a:p>
            <a:endParaRPr lang="en-US" b="1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1356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3B86-E40B-8348-80E7-14E02DB5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6.</a:t>
            </a:r>
            <a:r>
              <a:rPr lang="zh-CN" altLang="en-US" b="1"/>
              <a:t> </a:t>
            </a:r>
            <a:r>
              <a:rPr lang="en-US" altLang="zh-CN" b="1"/>
              <a:t>Past Continuous: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ABFEB-8D5E-BD48-B1F8-71B19A86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71516"/>
          </a:xfrm>
        </p:spPr>
        <p:txBody>
          <a:bodyPr/>
          <a:lstStyle/>
          <a:p>
            <a:r>
              <a:rPr lang="en-US" altLang="zh-CN"/>
              <a:t>Rule:was/were+being</a:t>
            </a:r>
            <a:r>
              <a:rPr lang="zh-CN" altLang="en-US"/>
              <a:t> </a:t>
            </a:r>
            <a:r>
              <a:rPr lang="en-US" altLang="zh-CN"/>
              <a:t>+3</a:t>
            </a:r>
            <a:r>
              <a:rPr lang="en-US" altLang="zh-CN" baseline="30000"/>
              <a:t>rd</a:t>
            </a:r>
            <a:r>
              <a:rPr lang="en-US" altLang="zh-CN"/>
              <a:t> form. </a:t>
            </a:r>
          </a:p>
          <a:p>
            <a:r>
              <a:rPr lang="en-US" altLang="zh-CN" b="1"/>
              <a:t>Active</a:t>
            </a:r>
            <a:r>
              <a:rPr lang="zh-CN" altLang="en-US" b="1"/>
              <a:t> </a:t>
            </a:r>
            <a:r>
              <a:rPr lang="en-US" altLang="zh-CN" b="1"/>
              <a:t>:</a:t>
            </a:r>
            <a:r>
              <a:rPr lang="zh-CN" altLang="en-US" b="1"/>
              <a:t> </a:t>
            </a:r>
            <a:r>
              <a:rPr lang="en-US" altLang="zh-CN"/>
              <a:t>Arpita was watering the plants. </a:t>
            </a:r>
            <a:endParaRPr lang="en-US" altLang="zh-CN" b="1"/>
          </a:p>
          <a:p>
            <a:r>
              <a:rPr lang="en-US" altLang="zh-CN" b="1"/>
              <a:t>Passive :</a:t>
            </a:r>
            <a:r>
              <a:rPr lang="zh-CN" altLang="en-US" b="1"/>
              <a:t> </a:t>
            </a:r>
            <a:r>
              <a:rPr lang="en-US" altLang="zh-CN"/>
              <a:t>The plants were being watered by Arpita. </a:t>
            </a:r>
          </a:p>
          <a:p>
            <a:r>
              <a:rPr lang="en-US" altLang="zh-CN" b="1"/>
              <a:t>7.</a:t>
            </a:r>
            <a:r>
              <a:rPr lang="zh-CN" altLang="en-US" b="1"/>
              <a:t> </a:t>
            </a:r>
            <a:r>
              <a:rPr lang="en-US" altLang="zh-CN" b="1"/>
              <a:t>Past Perfect Tense:</a:t>
            </a:r>
            <a:r>
              <a:rPr lang="zh-CN" altLang="en-US" b="1"/>
              <a:t> </a:t>
            </a:r>
            <a:endParaRPr lang="en-US" altLang="zh-CN" b="1"/>
          </a:p>
          <a:p>
            <a:r>
              <a:rPr lang="en-US" altLang="zh-CN"/>
              <a:t>Rule :had/been</a:t>
            </a:r>
            <a:r>
              <a:rPr lang="zh-CN" altLang="en-US"/>
              <a:t> </a:t>
            </a:r>
            <a:r>
              <a:rPr lang="en-US" altLang="zh-CN"/>
              <a:t>+3</a:t>
            </a:r>
            <a:r>
              <a:rPr lang="en-US" altLang="zh-CN" baseline="30000"/>
              <a:t>rd</a:t>
            </a:r>
            <a:r>
              <a:rPr lang="en-US" altLang="zh-CN"/>
              <a:t> form. </a:t>
            </a:r>
          </a:p>
          <a:p>
            <a:r>
              <a:rPr lang="en-US" altLang="zh-CN" b="1"/>
              <a:t>Active:</a:t>
            </a:r>
            <a:r>
              <a:rPr lang="zh-CN" altLang="en-US"/>
              <a:t> </a:t>
            </a:r>
            <a:r>
              <a:rPr lang="en-US" altLang="zh-CN"/>
              <a:t>Jagjit had mended the fence. </a:t>
            </a:r>
            <a:endParaRPr lang="en-US" altLang="zh-CN" b="1"/>
          </a:p>
          <a:p>
            <a:r>
              <a:rPr lang="en-US" altLang="zh-CN" b="1"/>
              <a:t>Passive:</a:t>
            </a:r>
            <a:r>
              <a:rPr lang="zh-CN" altLang="en-US" b="1"/>
              <a:t> </a:t>
            </a:r>
            <a:r>
              <a:rPr lang="en-US" altLang="zh-CN"/>
              <a:t>The fence had been mended by </a:t>
            </a:r>
            <a:r>
              <a:rPr lang="zh-CN" altLang="en-US"/>
              <a:t> </a:t>
            </a:r>
            <a:r>
              <a:rPr lang="en-US" altLang="zh-CN"/>
              <a:t>Jagjit. </a:t>
            </a: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9975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2A6DD-CDEA-A541-B1B3-90F3AFA9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8.</a:t>
            </a:r>
            <a:r>
              <a:rPr lang="zh-CN" altLang="en-US" b="1"/>
              <a:t> </a:t>
            </a:r>
            <a:r>
              <a:rPr lang="en-US" altLang="zh-CN" b="1"/>
              <a:t>Past Perfect Continuous</a:t>
            </a:r>
            <a:br>
              <a:rPr lang="en-US" altLang="zh-CN" b="1"/>
            </a:b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2CD00-3DAD-0445-8809-5953DADB7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156" y="1825624"/>
            <a:ext cx="10103644" cy="3710781"/>
          </a:xfrm>
        </p:spPr>
        <p:txBody>
          <a:bodyPr/>
          <a:lstStyle/>
          <a:p>
            <a:r>
              <a:rPr lang="en-US" altLang="zh-CN"/>
              <a:t>There is no passive form in this tense. </a:t>
            </a:r>
          </a:p>
          <a:p>
            <a:r>
              <a:rPr lang="en-US" altLang="zh-CN" b="1"/>
              <a:t>9.</a:t>
            </a:r>
            <a:r>
              <a:rPr lang="zh-CN" altLang="en-US" b="1"/>
              <a:t> </a:t>
            </a:r>
            <a:r>
              <a:rPr lang="en-US" altLang="zh-CN" b="1"/>
              <a:t>Future Simple Tense:</a:t>
            </a:r>
          </a:p>
          <a:p>
            <a:r>
              <a:rPr lang="en-US" altLang="zh-CN"/>
              <a:t>Rule</a:t>
            </a:r>
            <a:r>
              <a:rPr lang="zh-CN" altLang="en-US"/>
              <a:t> </a:t>
            </a:r>
            <a:r>
              <a:rPr lang="en-US" altLang="zh-CN"/>
              <a:t>:will/shall+be+3</a:t>
            </a:r>
            <a:r>
              <a:rPr lang="en-US" altLang="zh-CN" baseline="30000"/>
              <a:t>rd</a:t>
            </a:r>
            <a:r>
              <a:rPr lang="zh-CN" altLang="en-US"/>
              <a:t> </a:t>
            </a:r>
            <a:r>
              <a:rPr lang="en-US" altLang="zh-CN"/>
              <a:t>form. </a:t>
            </a:r>
          </a:p>
          <a:p>
            <a:r>
              <a:rPr lang="en-US" altLang="zh-CN" b="1"/>
              <a:t>Active :</a:t>
            </a:r>
            <a:r>
              <a:rPr lang="en-US" altLang="zh-CN"/>
              <a:t>I will paint the house. </a:t>
            </a:r>
            <a:endParaRPr lang="en-US" altLang="zh-CN" b="1"/>
          </a:p>
          <a:p>
            <a:r>
              <a:rPr lang="en-US" altLang="zh-CN" b="1"/>
              <a:t>Passive: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house will be painted by me. </a:t>
            </a:r>
          </a:p>
          <a:p>
            <a:r>
              <a:rPr lang="en-US" altLang="zh-CN" b="1"/>
              <a:t>10.</a:t>
            </a:r>
            <a:r>
              <a:rPr lang="zh-CN" altLang="en-US" b="1"/>
              <a:t> </a:t>
            </a:r>
            <a:r>
              <a:rPr lang="en-US" altLang="zh-CN" b="1"/>
              <a:t>Future Continuous </a:t>
            </a:r>
          </a:p>
          <a:p>
            <a:r>
              <a:rPr lang="en-US" altLang="zh-CN"/>
              <a:t>There is no passive form in this tense.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7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8A8A-3256-C347-8BB1-1FF40166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11.</a:t>
            </a:r>
            <a:r>
              <a:rPr lang="zh-CN" altLang="en-US" b="1"/>
              <a:t> </a:t>
            </a:r>
            <a:r>
              <a:rPr lang="en-US" altLang="zh-CN" b="1"/>
              <a:t>Future Perfect </a:t>
            </a:r>
            <a:br>
              <a:rPr lang="en-US" altLang="zh-CN" b="1"/>
            </a:b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04263-4106-5944-989A-03CDBCB3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60688"/>
          </a:xfrm>
        </p:spPr>
        <p:txBody>
          <a:bodyPr/>
          <a:lstStyle/>
          <a:p>
            <a:r>
              <a:rPr lang="en-US" altLang="zh-CN"/>
              <a:t>Rule:will/shall+have+been+3</a:t>
            </a:r>
            <a:r>
              <a:rPr lang="en-US" altLang="zh-CN" baseline="30000"/>
              <a:t>rd</a:t>
            </a:r>
            <a:r>
              <a:rPr lang="zh-CN" altLang="en-US"/>
              <a:t> </a:t>
            </a:r>
            <a:r>
              <a:rPr lang="en-US" altLang="zh-CN"/>
              <a:t>form.</a:t>
            </a:r>
          </a:p>
          <a:p>
            <a:r>
              <a:rPr lang="en-US" altLang="zh-CN" b="1"/>
              <a:t>Active :</a:t>
            </a:r>
            <a:r>
              <a:rPr lang="zh-CN" altLang="en-US"/>
              <a:t> </a:t>
            </a:r>
            <a:r>
              <a:rPr lang="en-US" altLang="zh-CN"/>
              <a:t>The doctor will have cured the patient. </a:t>
            </a:r>
            <a:endParaRPr lang="en-US" altLang="zh-CN" b="1"/>
          </a:p>
          <a:p>
            <a:r>
              <a:rPr lang="en-US" altLang="zh-CN" b="1"/>
              <a:t>Passive :</a:t>
            </a:r>
            <a:r>
              <a:rPr lang="zh-CN" altLang="en-US" b="1"/>
              <a:t> </a:t>
            </a:r>
            <a:r>
              <a:rPr lang="en-US" altLang="zh-CN"/>
              <a:t>The patient will have been cured by the doctor. </a:t>
            </a:r>
          </a:p>
          <a:p>
            <a:r>
              <a:rPr lang="en-US" altLang="zh-CN" b="1"/>
              <a:t>12.</a:t>
            </a:r>
            <a:r>
              <a:rPr lang="zh-CN" altLang="en-US" b="1"/>
              <a:t> </a:t>
            </a:r>
            <a:r>
              <a:rPr lang="en-US" altLang="zh-CN" b="1"/>
              <a:t>Future Perfect Continuous</a:t>
            </a:r>
          </a:p>
          <a:p>
            <a:r>
              <a:rPr lang="en-US" altLang="zh-CN"/>
              <a:t>There is no passive form in this tense. </a:t>
            </a:r>
          </a:p>
        </p:txBody>
      </p:sp>
    </p:spTree>
    <p:extLst>
      <p:ext uri="{BB962C8B-B14F-4D97-AF65-F5344CB8AC3E}">
        <p14:creationId xmlns:p14="http://schemas.microsoft.com/office/powerpoint/2010/main" val="880505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0A72D-2AC0-3A43-B868-6994FE06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                               </a:t>
            </a:r>
            <a:r>
              <a:rPr lang="en-US" altLang="zh-CN"/>
              <a:t>Thank you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D96FE-B9DA-6E4C-9B52-80D99A193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6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I. B. (P. G.)  College, Panipat  Class : B. A 1st Year  Subject : English  Topic: Voice </vt:lpstr>
      <vt:lpstr>Voice (Active Voice And Passive Voice) </vt:lpstr>
      <vt:lpstr>Examples :</vt:lpstr>
      <vt:lpstr>Rules for change of tenses</vt:lpstr>
      <vt:lpstr>3. Present perfect : </vt:lpstr>
      <vt:lpstr>6. Past Continuous:</vt:lpstr>
      <vt:lpstr>8. Past Perfect Continuous </vt:lpstr>
      <vt:lpstr>11. Future Perfect  </vt:lpstr>
      <vt:lpstr>                               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B. (P. G.)  College, Panipat  Class : B. A 1st Year  Subject : English  Topic: Voice </dc:title>
  <dc:creator>Unknown User</dc:creator>
  <cp:lastModifiedBy>Unknown User</cp:lastModifiedBy>
  <cp:revision>2</cp:revision>
  <dcterms:created xsi:type="dcterms:W3CDTF">2020-04-01T17:00:52Z</dcterms:created>
  <dcterms:modified xsi:type="dcterms:W3CDTF">2020-04-02T04:30:40Z</dcterms:modified>
</cp:coreProperties>
</file>