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B127B-0B87-F94F-9718-4AF9C068E2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841FC5-4A8A-394D-9A6F-6374D65A8B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F8F82-E607-6A48-88E0-32A5D595E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1103-D584-2442-9781-8FC8D184139C}" type="datetimeFigureOut">
              <a:rPr lang="en-US"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E8AB5-F312-EB4D-870F-1C5D672A0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9C779-E338-564B-B9BF-508994CBF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BB0D-1DCD-7C40-BEBC-34C335B2B000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40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3AE0C-F82D-9643-8162-100407AB1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1A636A-4D9B-2A42-AC96-E31AB324DC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CD4CA-F762-FE4D-B0D7-2E66361E1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1103-D584-2442-9781-8FC8D184139C}" type="datetimeFigureOut">
              <a:rPr lang="en-US"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92331-BB50-B547-91C5-D2ADD8A72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EEF8E1-61F6-CC4A-BF74-6BEC0FB7D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BB0D-1DCD-7C40-BEBC-34C335B2B000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49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555595-C4B3-CA41-8BD9-19FF1862B9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A17B21-EB36-A249-9885-5B9C60275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262A6-FAC7-9D40-B1DC-B2B2BD321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1103-D584-2442-9781-8FC8D184139C}" type="datetimeFigureOut">
              <a:rPr lang="en-US"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CA93-61ED-024F-B46F-8318007FD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CC6668-2D64-D949-A6DA-D650E3338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BB0D-1DCD-7C40-BEBC-34C335B2B000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40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6511A-7510-9249-B0AA-A95DA137F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C8AF6-B18E-F046-96DD-37BB16E7A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000CA-A874-9749-9739-7716B5846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1103-D584-2442-9781-8FC8D184139C}" type="datetimeFigureOut">
              <a:rPr lang="en-US"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558E3-43D0-CC42-837C-E5985D02B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2141D-F114-E444-B9C9-FCB43EF46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BB0D-1DCD-7C40-BEBC-34C335B2B000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640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C12C3-9898-5D47-ABBD-008FA8057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DDAF89-D699-884E-9948-9A407A031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A119D-A05F-AD49-BEDF-68657AAD6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1103-D584-2442-9781-8FC8D184139C}" type="datetimeFigureOut">
              <a:rPr lang="en-US"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7AFB3-9F06-CF43-BD2A-9D4EB38FD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FA2B7-CFB3-5944-B02E-25AD74EE6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BB0D-1DCD-7C40-BEBC-34C335B2B000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59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C5D91-6A73-364F-8DBD-3C6A3013E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4A747-6AF4-7549-BAD2-C3FD104E91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279857-20B5-5546-B987-1B81175C1F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EBD4CE-2A8D-764D-8D2C-89E7283ED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1103-D584-2442-9781-8FC8D184139C}" type="datetimeFigureOut">
              <a:rPr lang="en-US"/>
              <a:t>4/10/2020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117C11-968C-D043-BA77-DAC321622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BD2F06-A135-6B4B-8640-655A7A6BD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BB0D-1DCD-7C40-BEBC-34C335B2B000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093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B86F3-E637-1942-8399-FADB7B797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4916CA-FA77-8A42-875A-EC7F97461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F68EB6-2D48-D141-BB97-1158547B93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FAE40B-E38B-4A4D-B849-EDC33996FD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1C2822-5B20-354A-92BE-F111D6E109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195C30-AA08-BC42-9942-EA2E00F47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1103-D584-2442-9781-8FC8D184139C}" type="datetimeFigureOut">
              <a:rPr lang="en-US"/>
              <a:t>4/10/2020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48BF7C-8D60-3F43-B4F3-7871DB197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83FB17-A93F-6944-B75A-68D467747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BB0D-1DCD-7C40-BEBC-34C335B2B000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514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B0E32-FF21-5D4B-9216-312EE0FD0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1286D4-7DE6-3F4B-B582-79D39EBCF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1103-D584-2442-9781-8FC8D184139C}" type="datetimeFigureOut">
              <a:rPr lang="en-US"/>
              <a:t>4/10/2020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A652CA-6A27-2140-8554-5BD4EF3C0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3C8AC3-4298-1148-9530-E24F5B79F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BB0D-1DCD-7C40-BEBC-34C335B2B000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857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889858-5FA6-6743-B316-3DFA38E44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1103-D584-2442-9781-8FC8D184139C}" type="datetimeFigureOut">
              <a:rPr lang="en-US"/>
              <a:t>4/10/2020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499C76-81E4-D34E-9EF3-6F439270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5AA342-66B0-5146-89DB-89EA57407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BB0D-1DCD-7C40-BEBC-34C335B2B000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387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17FE2-DBAC-264E-9FFA-51642769D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CF872-03FE-DA4D-92F3-694FB56FC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0F979C-5CC5-6143-A538-725B18F867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2B30F6-F95B-2348-9D77-90EE22ED7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1103-D584-2442-9781-8FC8D184139C}" type="datetimeFigureOut">
              <a:rPr lang="en-US"/>
              <a:t>4/10/2020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2E9C20-886C-9B45-BCF0-776E970BB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87430-FDD4-924C-9A50-62CDFE92C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BB0D-1DCD-7C40-BEBC-34C335B2B000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981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7AAD6-17CD-7A43-9C08-F134FEEBF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260FC0-CC49-D44B-AFE3-39195B115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44A5C2-E0FB-A548-A7B9-1D78C51D8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6C8845-CDAB-6F49-99D2-E4F857083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1103-D584-2442-9781-8FC8D184139C}" type="datetimeFigureOut">
              <a:rPr lang="en-US"/>
              <a:t>4/10/2020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7FBE5C-DF79-FE41-A1C0-E23CD392A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8DBB6D-8C95-F046-84FE-557480ACF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BB0D-1DCD-7C40-BEBC-34C335B2B000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8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6FC870-EF67-1542-BFDE-692D845C2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50231A-71DC-EA42-AC75-88441506C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37E42B-D64F-AF45-B7E1-57A821871E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41103-D584-2442-9781-8FC8D184139C}" type="datetimeFigureOut">
              <a:rPr lang="en-US"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21F66E-8D53-FE43-B2DC-D13D097EDE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87EF79-CFEA-364D-9849-023E4BE5BE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ABB0D-1DCD-7C40-BEBC-34C335B2B000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54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7AE8D-6A11-6244-BC2A-F416792664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4000"/>
              <a:t>I. B. (PG) College, Panipat </a:t>
            </a:r>
            <a:endParaRPr lang="en-US" sz="40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3947EA-4E44-F345-A74A-7EC287B177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928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40C42-74EE-434B-A71A-EB4B6AB01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3AB5CEA-4536-9F41-937E-8465E164CF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591" y="365125"/>
            <a:ext cx="7541077" cy="5210969"/>
          </a:xfrm>
        </p:spPr>
      </p:pic>
    </p:spTree>
    <p:extLst>
      <p:ext uri="{BB962C8B-B14F-4D97-AF65-F5344CB8AC3E}">
        <p14:creationId xmlns:p14="http://schemas.microsoft.com/office/powerpoint/2010/main" val="2218465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6203F-7F02-3F4B-881B-811CF9D32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0393D81-1418-2840-8423-0E0CF00E17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76" y="222250"/>
            <a:ext cx="5627524" cy="6127750"/>
          </a:xfrm>
        </p:spPr>
      </p:pic>
    </p:spTree>
    <p:extLst>
      <p:ext uri="{BB962C8B-B14F-4D97-AF65-F5344CB8AC3E}">
        <p14:creationId xmlns:p14="http://schemas.microsoft.com/office/powerpoint/2010/main" val="2672618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753B0-74B1-904E-AA5D-DE0FB5217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2E870-518F-0D49-8430-A2C71169A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7747" y="2232422"/>
            <a:ext cx="8002191" cy="3000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/>
              <a:t>       </a:t>
            </a:r>
            <a:endParaRPr lang="en-US" altLang="zh-CN" sz="4000"/>
          </a:p>
          <a:p>
            <a:pPr marL="0" indent="0">
              <a:buNone/>
            </a:pPr>
            <a:endParaRPr lang="en-US" sz="4000"/>
          </a:p>
          <a:p>
            <a:pPr marL="0" indent="0">
              <a:buNone/>
            </a:pPr>
            <a:r>
              <a:rPr lang="zh-CN" altLang="en-US" sz="4000"/>
              <a:t>               </a:t>
            </a:r>
            <a:r>
              <a:rPr lang="en-US" altLang="zh-CN" sz="4000"/>
              <a:t>Thank you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2857484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98122-F57D-8248-8267-555A5CA7A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06F4A-1A16-1D4A-9E6B-684F6519A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600"/>
              <a:t>Presented by</a:t>
            </a:r>
          </a:p>
          <a:p>
            <a:pPr marL="0" indent="0">
              <a:buNone/>
            </a:pPr>
            <a:endParaRPr lang="en-US" sz="3600"/>
          </a:p>
          <a:p>
            <a:pPr marL="0" indent="0">
              <a:buNone/>
            </a:pPr>
            <a:r>
              <a:rPr lang="zh-CN" altLang="en-US" sz="3600"/>
              <a:t>                       </a:t>
            </a:r>
            <a:r>
              <a:rPr lang="en-US" altLang="zh-CN" sz="3600"/>
              <a:t>Sheela Malik </a:t>
            </a:r>
          </a:p>
          <a:p>
            <a:pPr marL="0" indent="0">
              <a:buNone/>
            </a:pPr>
            <a:r>
              <a:rPr lang="zh-CN" altLang="en-US" sz="3600"/>
              <a:t>                       </a:t>
            </a:r>
            <a:r>
              <a:rPr lang="en-US" altLang="zh-CN" sz="3600"/>
              <a:t>Assistant Professor </a:t>
            </a:r>
          </a:p>
          <a:p>
            <a:pPr marL="0" indent="0">
              <a:buNone/>
            </a:pPr>
            <a:r>
              <a:rPr lang="zh-CN" altLang="en-US" sz="3600"/>
              <a:t>                       </a:t>
            </a:r>
            <a:r>
              <a:rPr lang="en-US" altLang="zh-CN" sz="3600"/>
              <a:t>Department of English </a:t>
            </a:r>
          </a:p>
          <a:p>
            <a:pPr marL="0" indent="0">
              <a:buNone/>
            </a:pPr>
            <a:r>
              <a:rPr lang="zh-CN" altLang="en-US" sz="3600"/>
              <a:t>                       </a:t>
            </a:r>
            <a:r>
              <a:rPr lang="en-US" altLang="zh-CN" sz="3600"/>
              <a:t>I. B. PG College, Panipat 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1207060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37266-9630-424D-9893-C6FD4C075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C59B5-A51C-FE48-B655-C8677579E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1059" y="1755774"/>
            <a:ext cx="9430941" cy="3087291"/>
          </a:xfrm>
        </p:spPr>
        <p:txBody>
          <a:bodyPr/>
          <a:lstStyle/>
          <a:p>
            <a:pPr marL="0" indent="0">
              <a:buNone/>
            </a:pPr>
            <a:r>
              <a:rPr lang="zh-CN" altLang="en-US"/>
              <a:t>    </a:t>
            </a:r>
            <a:endParaRPr lang="en-US" altLang="zh-CN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zh-CN" altLang="en-US"/>
              <a:t>     </a:t>
            </a:r>
            <a:r>
              <a:rPr lang="en-US" altLang="zh-CN"/>
              <a:t>Summary of Poem-</a:t>
            </a:r>
            <a:r>
              <a:rPr lang="en-US" altLang="zh-CN" u="sng"/>
              <a:t>The Lady Shalott</a:t>
            </a:r>
            <a:endParaRPr lang="en-US" u="sng"/>
          </a:p>
        </p:txBody>
      </p:sp>
    </p:spTree>
    <p:extLst>
      <p:ext uri="{BB962C8B-B14F-4D97-AF65-F5344CB8AC3E}">
        <p14:creationId xmlns:p14="http://schemas.microsoft.com/office/powerpoint/2010/main" val="2069561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4F0F2-CBBE-1848-9D53-C3B8DDFF8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2F446F2-8A6A-DE4C-B94D-CAE0B3CB43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5580309" cy="6248703"/>
          </a:xfrm>
        </p:spPr>
      </p:pic>
    </p:spTree>
    <p:extLst>
      <p:ext uri="{BB962C8B-B14F-4D97-AF65-F5344CB8AC3E}">
        <p14:creationId xmlns:p14="http://schemas.microsoft.com/office/powerpoint/2010/main" val="599684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BC17B-F719-5142-8E56-B968EED1E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6E50F31-B0E1-A740-99E5-8B5EDB598C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365125"/>
            <a:ext cx="7730793" cy="5457031"/>
          </a:xfrm>
        </p:spPr>
      </p:pic>
    </p:spTree>
    <p:extLst>
      <p:ext uri="{BB962C8B-B14F-4D97-AF65-F5344CB8AC3E}">
        <p14:creationId xmlns:p14="http://schemas.microsoft.com/office/powerpoint/2010/main" val="2899051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6DBD6-7967-FA4D-A0CA-11623CAD1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81F4499-161F-7C4F-82E2-D1DCE50A90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71486"/>
            <a:ext cx="8419576" cy="4654155"/>
          </a:xfrm>
        </p:spPr>
      </p:pic>
    </p:spTree>
    <p:extLst>
      <p:ext uri="{BB962C8B-B14F-4D97-AF65-F5344CB8AC3E}">
        <p14:creationId xmlns:p14="http://schemas.microsoft.com/office/powerpoint/2010/main" val="3358568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F23A2-BEB1-5B43-88D7-EA5BC174E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5C588FE-4A58-3248-829C-11430F90B4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5037534" cy="6454780"/>
          </a:xfrm>
        </p:spPr>
      </p:pic>
    </p:spTree>
    <p:extLst>
      <p:ext uri="{BB962C8B-B14F-4D97-AF65-F5344CB8AC3E}">
        <p14:creationId xmlns:p14="http://schemas.microsoft.com/office/powerpoint/2010/main" val="1413449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4007C-8421-9848-8DE1-0C14B0888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DA555AA-858C-3046-AA45-BEF293BFEE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36140"/>
            <a:ext cx="6737854" cy="5764609"/>
          </a:xfrm>
        </p:spPr>
      </p:pic>
    </p:spTree>
    <p:extLst>
      <p:ext uri="{BB962C8B-B14F-4D97-AF65-F5344CB8AC3E}">
        <p14:creationId xmlns:p14="http://schemas.microsoft.com/office/powerpoint/2010/main" val="2980500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65ED7-395A-DD49-A6A0-C02E0BA6B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9A0B9EFE-5434-724A-A7FA-E583276EC0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4"/>
            <a:ext cx="5370744" cy="5974953"/>
          </a:xfrm>
        </p:spPr>
      </p:pic>
    </p:spTree>
    <p:extLst>
      <p:ext uri="{BB962C8B-B14F-4D97-AF65-F5344CB8AC3E}">
        <p14:creationId xmlns:p14="http://schemas.microsoft.com/office/powerpoint/2010/main" val="3236032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I. B. (PG) College, Panipat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 B. (PG) College, Panipat </dc:title>
  <dc:creator>Aadi malik</dc:creator>
  <cp:lastModifiedBy>Aadi malik</cp:lastModifiedBy>
  <cp:revision>1</cp:revision>
  <dcterms:created xsi:type="dcterms:W3CDTF">2020-04-10T03:40:46Z</dcterms:created>
  <dcterms:modified xsi:type="dcterms:W3CDTF">2020-04-10T04:01:45Z</dcterms:modified>
</cp:coreProperties>
</file>