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3" r:id="rId15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8303" y="952429"/>
            <a:ext cx="5746242" cy="200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92D0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F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F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F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5603" y="622609"/>
            <a:ext cx="5771642" cy="2005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FF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1226820"/>
            <a:ext cx="6806565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347" y="213359"/>
            <a:ext cx="6915284" cy="5115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9072" y="257683"/>
            <a:ext cx="6919214" cy="5071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120" y="227716"/>
            <a:ext cx="6848921" cy="5106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4941" y="1295329"/>
            <a:ext cx="6586855" cy="29997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35600"/>
              </a:lnSpc>
              <a:spcBef>
                <a:spcPts val="80"/>
              </a:spcBef>
            </a:pPr>
            <a:r>
              <a:rPr spc="10" dirty="0">
                <a:solidFill>
                  <a:srgbClr val="000000"/>
                </a:solidFill>
              </a:rPr>
              <a:t>IB </a:t>
            </a:r>
            <a:r>
              <a:rPr spc="5" dirty="0">
                <a:solidFill>
                  <a:srgbClr val="000000"/>
                </a:solidFill>
              </a:rPr>
              <a:t>(PG) </a:t>
            </a:r>
            <a:r>
              <a:rPr spc="10" dirty="0">
                <a:solidFill>
                  <a:srgbClr val="000000"/>
                </a:solidFill>
              </a:rPr>
              <a:t>COLLEGE,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15" dirty="0">
                <a:solidFill>
                  <a:srgbClr val="000000"/>
                </a:solidFill>
              </a:rPr>
              <a:t>PANIPAT  </a:t>
            </a:r>
            <a:r>
              <a:rPr spc="5" dirty="0">
                <a:solidFill>
                  <a:srgbClr val="000000"/>
                </a:solidFill>
              </a:rPr>
              <a:t>CLASS </a:t>
            </a:r>
            <a:r>
              <a:rPr spc="10" dirty="0">
                <a:solidFill>
                  <a:srgbClr val="000000"/>
                </a:solidFill>
              </a:rPr>
              <a:t>– </a:t>
            </a:r>
            <a:r>
              <a:rPr spc="15" dirty="0">
                <a:solidFill>
                  <a:srgbClr val="000000"/>
                </a:solidFill>
              </a:rPr>
              <a:t>BA </a:t>
            </a:r>
            <a:r>
              <a:rPr spc="10" dirty="0">
                <a:solidFill>
                  <a:srgbClr val="000000"/>
                </a:solidFill>
              </a:rPr>
              <a:t>GENERAL </a:t>
            </a:r>
            <a:r>
              <a:rPr spc="15" dirty="0">
                <a:solidFill>
                  <a:srgbClr val="000000"/>
                </a:solidFill>
              </a:rPr>
              <a:t>ENG  </a:t>
            </a:r>
            <a:r>
              <a:rPr spc="5" dirty="0">
                <a:solidFill>
                  <a:srgbClr val="000000"/>
                </a:solidFill>
              </a:rPr>
              <a:t>TOPIC </a:t>
            </a:r>
            <a:r>
              <a:rPr spc="10" dirty="0">
                <a:solidFill>
                  <a:srgbClr val="000000"/>
                </a:solidFill>
              </a:rPr>
              <a:t>–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15" dirty="0">
                <a:solidFill>
                  <a:srgbClr val="000000"/>
                </a:solidFill>
              </a:rPr>
              <a:t>PREPOSITIONS</a:t>
            </a:r>
          </a:p>
        </p:txBody>
      </p:sp>
      <p:sp>
        <p:nvSpPr>
          <p:cNvPr id="6" name="object 6"/>
          <p:cNvSpPr/>
          <p:nvPr/>
        </p:nvSpPr>
        <p:spPr>
          <a:xfrm>
            <a:off x="3110864" y="122682"/>
            <a:ext cx="1747139" cy="1445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3222" y="164973"/>
            <a:ext cx="1621790" cy="1319530"/>
          </a:xfrm>
          <a:custGeom>
            <a:avLst/>
            <a:gdLst/>
            <a:ahLst/>
            <a:cxnLst/>
            <a:rect l="l" t="t" r="r" b="b"/>
            <a:pathLst>
              <a:path w="1621789" h="1319530">
                <a:moveTo>
                  <a:pt x="810640" y="0"/>
                </a:moveTo>
                <a:lnTo>
                  <a:pt x="0" y="1319022"/>
                </a:lnTo>
                <a:lnTo>
                  <a:pt x="1621408" y="1319022"/>
                </a:lnTo>
                <a:lnTo>
                  <a:pt x="81064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3222" y="164973"/>
            <a:ext cx="1621790" cy="1319530"/>
          </a:xfrm>
          <a:custGeom>
            <a:avLst/>
            <a:gdLst/>
            <a:ahLst/>
            <a:cxnLst/>
            <a:rect l="l" t="t" r="r" b="b"/>
            <a:pathLst>
              <a:path w="1621789" h="1319530">
                <a:moveTo>
                  <a:pt x="0" y="1319022"/>
                </a:moveTo>
                <a:lnTo>
                  <a:pt x="810640" y="0"/>
                </a:lnTo>
                <a:lnTo>
                  <a:pt x="1621408" y="1319022"/>
                </a:lnTo>
                <a:lnTo>
                  <a:pt x="0" y="1319022"/>
                </a:lnTo>
                <a:close/>
              </a:path>
            </a:pathLst>
          </a:custGeom>
          <a:ln w="383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37" y="521619"/>
            <a:ext cx="1134785" cy="198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41630" y="519587"/>
            <a:ext cx="813246" cy="1636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87144" y="519587"/>
            <a:ext cx="1006794" cy="199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67659" y="519587"/>
            <a:ext cx="448756" cy="1636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1003" y="349155"/>
            <a:ext cx="1433830" cy="0"/>
          </a:xfrm>
          <a:custGeom>
            <a:avLst/>
            <a:gdLst/>
            <a:ahLst/>
            <a:cxnLst/>
            <a:rect l="l" t="t" r="r" b="b"/>
            <a:pathLst>
              <a:path w="1433830">
                <a:moveTo>
                  <a:pt x="0" y="0"/>
                </a:moveTo>
                <a:lnTo>
                  <a:pt x="1433448" y="0"/>
                </a:lnTo>
              </a:path>
            </a:pathLst>
          </a:custGeom>
          <a:ln w="6284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54452" y="346013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284"/>
                </a:moveTo>
                <a:lnTo>
                  <a:pt x="6284" y="6284"/>
                </a:lnTo>
                <a:lnTo>
                  <a:pt x="6284" y="0"/>
                </a:lnTo>
                <a:lnTo>
                  <a:pt x="0" y="0"/>
                </a:lnTo>
                <a:lnTo>
                  <a:pt x="0" y="628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60802" y="349155"/>
            <a:ext cx="1433830" cy="0"/>
          </a:xfrm>
          <a:custGeom>
            <a:avLst/>
            <a:gdLst/>
            <a:ahLst/>
            <a:cxnLst/>
            <a:rect l="l" t="t" r="r" b="b"/>
            <a:pathLst>
              <a:path w="1433829">
                <a:moveTo>
                  <a:pt x="0" y="0"/>
                </a:moveTo>
                <a:lnTo>
                  <a:pt x="1433449" y="0"/>
                </a:lnTo>
              </a:path>
            </a:pathLst>
          </a:custGeom>
          <a:ln w="6284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4252" y="346013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284"/>
                </a:moveTo>
                <a:lnTo>
                  <a:pt x="6284" y="6284"/>
                </a:lnTo>
                <a:lnTo>
                  <a:pt x="6284" y="0"/>
                </a:lnTo>
                <a:lnTo>
                  <a:pt x="0" y="0"/>
                </a:lnTo>
                <a:lnTo>
                  <a:pt x="0" y="628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00602" y="349155"/>
            <a:ext cx="1569085" cy="0"/>
          </a:xfrm>
          <a:custGeom>
            <a:avLst/>
            <a:gdLst/>
            <a:ahLst/>
            <a:cxnLst/>
            <a:rect l="l" t="t" r="r" b="b"/>
            <a:pathLst>
              <a:path w="1569085">
                <a:moveTo>
                  <a:pt x="0" y="0"/>
                </a:moveTo>
                <a:lnTo>
                  <a:pt x="1568577" y="0"/>
                </a:lnTo>
              </a:path>
            </a:pathLst>
          </a:custGeom>
          <a:ln w="6284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69178" y="346013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284"/>
                </a:moveTo>
                <a:lnTo>
                  <a:pt x="6284" y="6284"/>
                </a:lnTo>
                <a:lnTo>
                  <a:pt x="6284" y="0"/>
                </a:lnTo>
                <a:lnTo>
                  <a:pt x="0" y="0"/>
                </a:lnTo>
                <a:lnTo>
                  <a:pt x="0" y="628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75528" y="349155"/>
            <a:ext cx="1537335" cy="0"/>
          </a:xfrm>
          <a:custGeom>
            <a:avLst/>
            <a:gdLst/>
            <a:ahLst/>
            <a:cxnLst/>
            <a:rect l="l" t="t" r="r" b="b"/>
            <a:pathLst>
              <a:path w="1537334">
                <a:moveTo>
                  <a:pt x="0" y="0"/>
                </a:moveTo>
                <a:lnTo>
                  <a:pt x="1537207" y="0"/>
                </a:lnTo>
              </a:path>
            </a:pathLst>
          </a:custGeom>
          <a:ln w="6284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9937" y="1320830"/>
            <a:ext cx="984798" cy="1636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3121" y="1320830"/>
            <a:ext cx="994602" cy="1636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78635" y="1320830"/>
            <a:ext cx="1148526" cy="2005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62452" y="1322862"/>
            <a:ext cx="1030289" cy="1616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62706" y="1585625"/>
            <a:ext cx="178246" cy="1439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4742" y="1968149"/>
            <a:ext cx="931572" cy="1636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36423" y="1968149"/>
            <a:ext cx="959804" cy="16364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81937" y="1968149"/>
            <a:ext cx="981775" cy="1992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62452" y="1968149"/>
            <a:ext cx="950406" cy="1992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4742" y="2618643"/>
            <a:ext cx="940970" cy="16364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36423" y="2618643"/>
            <a:ext cx="928435" cy="16364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83715" y="2638328"/>
            <a:ext cx="651194" cy="1439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69279" y="2623439"/>
            <a:ext cx="1240790" cy="154305"/>
          </a:xfrm>
          <a:custGeom>
            <a:avLst/>
            <a:gdLst/>
            <a:ahLst/>
            <a:cxnLst/>
            <a:rect l="l" t="t" r="r" b="b"/>
            <a:pathLst>
              <a:path w="1240790" h="154305">
                <a:moveTo>
                  <a:pt x="360125" y="62484"/>
                </a:moveTo>
                <a:lnTo>
                  <a:pt x="336423" y="62484"/>
                </a:lnTo>
                <a:lnTo>
                  <a:pt x="341630" y="64262"/>
                </a:lnTo>
                <a:lnTo>
                  <a:pt x="349758" y="71374"/>
                </a:lnTo>
                <a:lnTo>
                  <a:pt x="351790" y="75692"/>
                </a:lnTo>
                <a:lnTo>
                  <a:pt x="351790" y="94995"/>
                </a:lnTo>
                <a:lnTo>
                  <a:pt x="338236" y="96946"/>
                </a:lnTo>
                <a:lnTo>
                  <a:pt x="326136" y="99742"/>
                </a:lnTo>
                <a:lnTo>
                  <a:pt x="290123" y="125003"/>
                </a:lnTo>
                <a:lnTo>
                  <a:pt x="289149" y="131318"/>
                </a:lnTo>
                <a:lnTo>
                  <a:pt x="289175" y="138684"/>
                </a:lnTo>
                <a:lnTo>
                  <a:pt x="291592" y="143637"/>
                </a:lnTo>
                <a:lnTo>
                  <a:pt x="296545" y="147828"/>
                </a:lnTo>
                <a:lnTo>
                  <a:pt x="301625" y="151892"/>
                </a:lnTo>
                <a:lnTo>
                  <a:pt x="308864" y="154050"/>
                </a:lnTo>
                <a:lnTo>
                  <a:pt x="325120" y="154050"/>
                </a:lnTo>
                <a:lnTo>
                  <a:pt x="330835" y="152907"/>
                </a:lnTo>
                <a:lnTo>
                  <a:pt x="335661" y="150622"/>
                </a:lnTo>
                <a:lnTo>
                  <a:pt x="340487" y="148462"/>
                </a:lnTo>
                <a:lnTo>
                  <a:pt x="343360" y="146176"/>
                </a:lnTo>
                <a:lnTo>
                  <a:pt x="318389" y="146176"/>
                </a:lnTo>
                <a:lnTo>
                  <a:pt x="314833" y="144780"/>
                </a:lnTo>
                <a:lnTo>
                  <a:pt x="312039" y="141859"/>
                </a:lnTo>
                <a:lnTo>
                  <a:pt x="309372" y="138937"/>
                </a:lnTo>
                <a:lnTo>
                  <a:pt x="307975" y="135000"/>
                </a:lnTo>
                <a:lnTo>
                  <a:pt x="307975" y="122555"/>
                </a:lnTo>
                <a:lnTo>
                  <a:pt x="351790" y="101473"/>
                </a:lnTo>
                <a:lnTo>
                  <a:pt x="368427" y="101473"/>
                </a:lnTo>
                <a:lnTo>
                  <a:pt x="368427" y="72898"/>
                </a:lnTo>
                <a:lnTo>
                  <a:pt x="365506" y="66929"/>
                </a:lnTo>
                <a:lnTo>
                  <a:pt x="360125" y="62484"/>
                </a:lnTo>
                <a:close/>
              </a:path>
              <a:path w="1240790" h="154305">
                <a:moveTo>
                  <a:pt x="368793" y="137287"/>
                </a:moveTo>
                <a:lnTo>
                  <a:pt x="352298" y="137287"/>
                </a:lnTo>
                <a:lnTo>
                  <a:pt x="354711" y="143510"/>
                </a:lnTo>
                <a:lnTo>
                  <a:pt x="357378" y="147828"/>
                </a:lnTo>
                <a:lnTo>
                  <a:pt x="363600" y="152781"/>
                </a:lnTo>
                <a:lnTo>
                  <a:pt x="367411" y="154050"/>
                </a:lnTo>
                <a:lnTo>
                  <a:pt x="377825" y="154050"/>
                </a:lnTo>
                <a:lnTo>
                  <a:pt x="383159" y="151511"/>
                </a:lnTo>
                <a:lnTo>
                  <a:pt x="387985" y="146557"/>
                </a:lnTo>
                <a:lnTo>
                  <a:pt x="386449" y="144144"/>
                </a:lnTo>
                <a:lnTo>
                  <a:pt x="373888" y="144144"/>
                </a:lnTo>
                <a:lnTo>
                  <a:pt x="372110" y="143001"/>
                </a:lnTo>
                <a:lnTo>
                  <a:pt x="369062" y="138684"/>
                </a:lnTo>
                <a:lnTo>
                  <a:pt x="368793" y="137287"/>
                </a:lnTo>
                <a:close/>
              </a:path>
              <a:path w="1240790" h="154305">
                <a:moveTo>
                  <a:pt x="368427" y="101473"/>
                </a:moveTo>
                <a:lnTo>
                  <a:pt x="351790" y="101473"/>
                </a:lnTo>
                <a:lnTo>
                  <a:pt x="351790" y="123825"/>
                </a:lnTo>
                <a:lnTo>
                  <a:pt x="348869" y="131318"/>
                </a:lnTo>
                <a:lnTo>
                  <a:pt x="343154" y="137287"/>
                </a:lnTo>
                <a:lnTo>
                  <a:pt x="337312" y="143256"/>
                </a:lnTo>
                <a:lnTo>
                  <a:pt x="330581" y="146176"/>
                </a:lnTo>
                <a:lnTo>
                  <a:pt x="343360" y="146176"/>
                </a:lnTo>
                <a:lnTo>
                  <a:pt x="346075" y="144018"/>
                </a:lnTo>
                <a:lnTo>
                  <a:pt x="352298" y="137287"/>
                </a:lnTo>
                <a:lnTo>
                  <a:pt x="368793" y="137287"/>
                </a:lnTo>
                <a:lnTo>
                  <a:pt x="368427" y="135381"/>
                </a:lnTo>
                <a:lnTo>
                  <a:pt x="368427" y="101473"/>
                </a:lnTo>
                <a:close/>
              </a:path>
              <a:path w="1240790" h="154305">
                <a:moveTo>
                  <a:pt x="384429" y="140969"/>
                </a:moveTo>
                <a:lnTo>
                  <a:pt x="381635" y="143001"/>
                </a:lnTo>
                <a:lnTo>
                  <a:pt x="378841" y="144144"/>
                </a:lnTo>
                <a:lnTo>
                  <a:pt x="386449" y="144144"/>
                </a:lnTo>
                <a:lnTo>
                  <a:pt x="384429" y="140969"/>
                </a:lnTo>
                <a:close/>
              </a:path>
              <a:path w="1240790" h="154305">
                <a:moveTo>
                  <a:pt x="334137" y="54991"/>
                </a:moveTo>
                <a:lnTo>
                  <a:pt x="297561" y="68580"/>
                </a:lnTo>
                <a:lnTo>
                  <a:pt x="293878" y="74549"/>
                </a:lnTo>
                <a:lnTo>
                  <a:pt x="293878" y="84709"/>
                </a:lnTo>
                <a:lnTo>
                  <a:pt x="295021" y="87630"/>
                </a:lnTo>
                <a:lnTo>
                  <a:pt x="297180" y="89916"/>
                </a:lnTo>
                <a:lnTo>
                  <a:pt x="299466" y="92075"/>
                </a:lnTo>
                <a:lnTo>
                  <a:pt x="302260" y="93218"/>
                </a:lnTo>
                <a:lnTo>
                  <a:pt x="308737" y="93218"/>
                </a:lnTo>
                <a:lnTo>
                  <a:pt x="311531" y="73913"/>
                </a:lnTo>
                <a:lnTo>
                  <a:pt x="310769" y="72262"/>
                </a:lnTo>
                <a:lnTo>
                  <a:pt x="310769" y="69595"/>
                </a:lnTo>
                <a:lnTo>
                  <a:pt x="312293" y="67818"/>
                </a:lnTo>
                <a:lnTo>
                  <a:pt x="315214" y="66039"/>
                </a:lnTo>
                <a:lnTo>
                  <a:pt x="319405" y="63626"/>
                </a:lnTo>
                <a:lnTo>
                  <a:pt x="324358" y="62484"/>
                </a:lnTo>
                <a:lnTo>
                  <a:pt x="360125" y="62484"/>
                </a:lnTo>
                <a:lnTo>
                  <a:pt x="359664" y="62103"/>
                </a:lnTo>
                <a:lnTo>
                  <a:pt x="354782" y="59009"/>
                </a:lnTo>
                <a:lnTo>
                  <a:pt x="348900" y="56784"/>
                </a:lnTo>
                <a:lnTo>
                  <a:pt x="342018" y="55441"/>
                </a:lnTo>
                <a:lnTo>
                  <a:pt x="334137" y="54991"/>
                </a:lnTo>
                <a:close/>
              </a:path>
              <a:path w="1240790" h="154305">
                <a:moveTo>
                  <a:pt x="1115314" y="54991"/>
                </a:moveTo>
                <a:lnTo>
                  <a:pt x="1078624" y="76088"/>
                </a:lnTo>
                <a:lnTo>
                  <a:pt x="1071499" y="104520"/>
                </a:lnTo>
                <a:lnTo>
                  <a:pt x="1072284" y="114972"/>
                </a:lnTo>
                <a:lnTo>
                  <a:pt x="1098057" y="150558"/>
                </a:lnTo>
                <a:lnTo>
                  <a:pt x="1114805" y="154050"/>
                </a:lnTo>
                <a:lnTo>
                  <a:pt x="1123061" y="154050"/>
                </a:lnTo>
                <a:lnTo>
                  <a:pt x="1130680" y="151892"/>
                </a:lnTo>
                <a:lnTo>
                  <a:pt x="1139063" y="146938"/>
                </a:lnTo>
                <a:lnTo>
                  <a:pt x="1107821" y="146938"/>
                </a:lnTo>
                <a:lnTo>
                  <a:pt x="1101725" y="143510"/>
                </a:lnTo>
                <a:lnTo>
                  <a:pt x="1089803" y="104520"/>
                </a:lnTo>
                <a:lnTo>
                  <a:pt x="1089837" y="102997"/>
                </a:lnTo>
                <a:lnTo>
                  <a:pt x="1101852" y="65405"/>
                </a:lnTo>
                <a:lnTo>
                  <a:pt x="1107948" y="61975"/>
                </a:lnTo>
                <a:lnTo>
                  <a:pt x="1139117" y="61975"/>
                </a:lnTo>
                <a:lnTo>
                  <a:pt x="1132665" y="58356"/>
                </a:lnTo>
                <a:lnTo>
                  <a:pt x="1124364" y="55828"/>
                </a:lnTo>
                <a:lnTo>
                  <a:pt x="1115314" y="54991"/>
                </a:lnTo>
                <a:close/>
              </a:path>
              <a:path w="1240790" h="154305">
                <a:moveTo>
                  <a:pt x="1139117" y="61975"/>
                </a:moveTo>
                <a:lnTo>
                  <a:pt x="1123315" y="61975"/>
                </a:lnTo>
                <a:lnTo>
                  <a:pt x="1129665" y="65278"/>
                </a:lnTo>
                <a:lnTo>
                  <a:pt x="1134364" y="71755"/>
                </a:lnTo>
                <a:lnTo>
                  <a:pt x="1137457" y="77297"/>
                </a:lnTo>
                <a:lnTo>
                  <a:pt x="1139682" y="84375"/>
                </a:lnTo>
                <a:lnTo>
                  <a:pt x="1141025" y="92954"/>
                </a:lnTo>
                <a:lnTo>
                  <a:pt x="1141476" y="102997"/>
                </a:lnTo>
                <a:lnTo>
                  <a:pt x="1141023" y="113881"/>
                </a:lnTo>
                <a:lnTo>
                  <a:pt x="1123188" y="146938"/>
                </a:lnTo>
                <a:lnTo>
                  <a:pt x="1139063" y="146938"/>
                </a:lnTo>
                <a:lnTo>
                  <a:pt x="1159531" y="111821"/>
                </a:lnTo>
                <a:lnTo>
                  <a:pt x="1159884" y="104520"/>
                </a:lnTo>
                <a:lnTo>
                  <a:pt x="1159784" y="102997"/>
                </a:lnTo>
                <a:lnTo>
                  <a:pt x="1140227" y="62599"/>
                </a:lnTo>
                <a:lnTo>
                  <a:pt x="1139117" y="61975"/>
                </a:lnTo>
                <a:close/>
              </a:path>
              <a:path w="1240790" h="154305">
                <a:moveTo>
                  <a:pt x="625221" y="54991"/>
                </a:moveTo>
                <a:lnTo>
                  <a:pt x="588404" y="76088"/>
                </a:lnTo>
                <a:lnTo>
                  <a:pt x="581279" y="104520"/>
                </a:lnTo>
                <a:lnTo>
                  <a:pt x="582064" y="114972"/>
                </a:lnTo>
                <a:lnTo>
                  <a:pt x="607901" y="150558"/>
                </a:lnTo>
                <a:lnTo>
                  <a:pt x="624713" y="154050"/>
                </a:lnTo>
                <a:lnTo>
                  <a:pt x="632841" y="154050"/>
                </a:lnTo>
                <a:lnTo>
                  <a:pt x="640461" y="151892"/>
                </a:lnTo>
                <a:lnTo>
                  <a:pt x="648866" y="146938"/>
                </a:lnTo>
                <a:lnTo>
                  <a:pt x="617601" y="146938"/>
                </a:lnTo>
                <a:lnTo>
                  <a:pt x="611505" y="143510"/>
                </a:lnTo>
                <a:lnTo>
                  <a:pt x="599709" y="104520"/>
                </a:lnTo>
                <a:lnTo>
                  <a:pt x="599742" y="102997"/>
                </a:lnTo>
                <a:lnTo>
                  <a:pt x="611632" y="65405"/>
                </a:lnTo>
                <a:lnTo>
                  <a:pt x="617728" y="61975"/>
                </a:lnTo>
                <a:lnTo>
                  <a:pt x="648976" y="61975"/>
                </a:lnTo>
                <a:lnTo>
                  <a:pt x="642556" y="58356"/>
                </a:lnTo>
                <a:lnTo>
                  <a:pt x="634269" y="55828"/>
                </a:lnTo>
                <a:lnTo>
                  <a:pt x="625221" y="54991"/>
                </a:lnTo>
                <a:close/>
              </a:path>
              <a:path w="1240790" h="154305">
                <a:moveTo>
                  <a:pt x="648976" y="61975"/>
                </a:moveTo>
                <a:lnTo>
                  <a:pt x="633095" y="61975"/>
                </a:lnTo>
                <a:lnTo>
                  <a:pt x="639445" y="65278"/>
                </a:lnTo>
                <a:lnTo>
                  <a:pt x="644144" y="71755"/>
                </a:lnTo>
                <a:lnTo>
                  <a:pt x="647291" y="77297"/>
                </a:lnTo>
                <a:lnTo>
                  <a:pt x="649509" y="84375"/>
                </a:lnTo>
                <a:lnTo>
                  <a:pt x="650823" y="92954"/>
                </a:lnTo>
                <a:lnTo>
                  <a:pt x="651256" y="102997"/>
                </a:lnTo>
                <a:lnTo>
                  <a:pt x="650803" y="113881"/>
                </a:lnTo>
                <a:lnTo>
                  <a:pt x="632968" y="146938"/>
                </a:lnTo>
                <a:lnTo>
                  <a:pt x="648866" y="146938"/>
                </a:lnTo>
                <a:lnTo>
                  <a:pt x="669313" y="111821"/>
                </a:lnTo>
                <a:lnTo>
                  <a:pt x="669664" y="104520"/>
                </a:lnTo>
                <a:lnTo>
                  <a:pt x="669564" y="102997"/>
                </a:lnTo>
                <a:lnTo>
                  <a:pt x="650081" y="62599"/>
                </a:lnTo>
                <a:lnTo>
                  <a:pt x="648976" y="61975"/>
                </a:lnTo>
                <a:close/>
              </a:path>
              <a:path w="1240790" h="154305">
                <a:moveTo>
                  <a:pt x="43815" y="54991"/>
                </a:moveTo>
                <a:lnTo>
                  <a:pt x="7072" y="76088"/>
                </a:lnTo>
                <a:lnTo>
                  <a:pt x="0" y="104520"/>
                </a:lnTo>
                <a:lnTo>
                  <a:pt x="785" y="114972"/>
                </a:lnTo>
                <a:lnTo>
                  <a:pt x="26558" y="150558"/>
                </a:lnTo>
                <a:lnTo>
                  <a:pt x="43307" y="154050"/>
                </a:lnTo>
                <a:lnTo>
                  <a:pt x="51562" y="154050"/>
                </a:lnTo>
                <a:lnTo>
                  <a:pt x="59182" y="151892"/>
                </a:lnTo>
                <a:lnTo>
                  <a:pt x="67564" y="146938"/>
                </a:lnTo>
                <a:lnTo>
                  <a:pt x="36322" y="146938"/>
                </a:lnTo>
                <a:lnTo>
                  <a:pt x="30225" y="143510"/>
                </a:lnTo>
                <a:lnTo>
                  <a:pt x="18304" y="104520"/>
                </a:lnTo>
                <a:lnTo>
                  <a:pt x="18338" y="102997"/>
                </a:lnTo>
                <a:lnTo>
                  <a:pt x="30225" y="65405"/>
                </a:lnTo>
                <a:lnTo>
                  <a:pt x="36449" y="61975"/>
                </a:lnTo>
                <a:lnTo>
                  <a:pt x="67618" y="61975"/>
                </a:lnTo>
                <a:lnTo>
                  <a:pt x="61166" y="58356"/>
                </a:lnTo>
                <a:lnTo>
                  <a:pt x="52865" y="55828"/>
                </a:lnTo>
                <a:lnTo>
                  <a:pt x="43815" y="54991"/>
                </a:lnTo>
                <a:close/>
              </a:path>
              <a:path w="1240790" h="154305">
                <a:moveTo>
                  <a:pt x="67618" y="61975"/>
                </a:moveTo>
                <a:lnTo>
                  <a:pt x="51816" y="61975"/>
                </a:lnTo>
                <a:lnTo>
                  <a:pt x="58039" y="65278"/>
                </a:lnTo>
                <a:lnTo>
                  <a:pt x="62865" y="71755"/>
                </a:lnTo>
                <a:lnTo>
                  <a:pt x="65958" y="77297"/>
                </a:lnTo>
                <a:lnTo>
                  <a:pt x="68183" y="84375"/>
                </a:lnTo>
                <a:lnTo>
                  <a:pt x="69526" y="92954"/>
                </a:lnTo>
                <a:lnTo>
                  <a:pt x="69977" y="102997"/>
                </a:lnTo>
                <a:lnTo>
                  <a:pt x="69524" y="113881"/>
                </a:lnTo>
                <a:lnTo>
                  <a:pt x="51689" y="146938"/>
                </a:lnTo>
                <a:lnTo>
                  <a:pt x="67564" y="146938"/>
                </a:lnTo>
                <a:lnTo>
                  <a:pt x="88014" y="111821"/>
                </a:lnTo>
                <a:lnTo>
                  <a:pt x="88385" y="104520"/>
                </a:lnTo>
                <a:lnTo>
                  <a:pt x="88285" y="102997"/>
                </a:lnTo>
                <a:lnTo>
                  <a:pt x="68728" y="62599"/>
                </a:lnTo>
                <a:lnTo>
                  <a:pt x="67618" y="61975"/>
                </a:lnTo>
                <a:close/>
              </a:path>
              <a:path w="1240790" h="154305">
                <a:moveTo>
                  <a:pt x="716788" y="56006"/>
                </a:moveTo>
                <a:lnTo>
                  <a:pt x="683641" y="57785"/>
                </a:lnTo>
                <a:lnTo>
                  <a:pt x="683641" y="64769"/>
                </a:lnTo>
                <a:lnTo>
                  <a:pt x="689864" y="64897"/>
                </a:lnTo>
                <a:lnTo>
                  <a:pt x="693928" y="65659"/>
                </a:lnTo>
                <a:lnTo>
                  <a:pt x="695960" y="66929"/>
                </a:lnTo>
                <a:lnTo>
                  <a:pt x="698754" y="68834"/>
                </a:lnTo>
                <a:lnTo>
                  <a:pt x="700278" y="71500"/>
                </a:lnTo>
                <a:lnTo>
                  <a:pt x="700278" y="115697"/>
                </a:lnTo>
                <a:lnTo>
                  <a:pt x="700805" y="124981"/>
                </a:lnTo>
                <a:lnTo>
                  <a:pt x="721741" y="152654"/>
                </a:lnTo>
                <a:lnTo>
                  <a:pt x="735838" y="152654"/>
                </a:lnTo>
                <a:lnTo>
                  <a:pt x="741553" y="150875"/>
                </a:lnTo>
                <a:lnTo>
                  <a:pt x="747268" y="147574"/>
                </a:lnTo>
                <a:lnTo>
                  <a:pt x="752856" y="144272"/>
                </a:lnTo>
                <a:lnTo>
                  <a:pt x="755721" y="141731"/>
                </a:lnTo>
                <a:lnTo>
                  <a:pt x="731266" y="141731"/>
                </a:lnTo>
                <a:lnTo>
                  <a:pt x="726313" y="139700"/>
                </a:lnTo>
                <a:lnTo>
                  <a:pt x="722503" y="135509"/>
                </a:lnTo>
                <a:lnTo>
                  <a:pt x="718693" y="131444"/>
                </a:lnTo>
                <a:lnTo>
                  <a:pt x="716788" y="125603"/>
                </a:lnTo>
                <a:lnTo>
                  <a:pt x="716788" y="56006"/>
                </a:lnTo>
                <a:close/>
              </a:path>
              <a:path w="1240790" h="154305">
                <a:moveTo>
                  <a:pt x="780288" y="132714"/>
                </a:moveTo>
                <a:lnTo>
                  <a:pt x="764032" y="132714"/>
                </a:lnTo>
                <a:lnTo>
                  <a:pt x="766064" y="151130"/>
                </a:lnTo>
                <a:lnTo>
                  <a:pt x="797433" y="150368"/>
                </a:lnTo>
                <a:lnTo>
                  <a:pt x="797433" y="143763"/>
                </a:lnTo>
                <a:lnTo>
                  <a:pt x="788035" y="143763"/>
                </a:lnTo>
                <a:lnTo>
                  <a:pt x="785241" y="142748"/>
                </a:lnTo>
                <a:lnTo>
                  <a:pt x="781177" y="138937"/>
                </a:lnTo>
                <a:lnTo>
                  <a:pt x="780288" y="136270"/>
                </a:lnTo>
                <a:lnTo>
                  <a:pt x="780288" y="132714"/>
                </a:lnTo>
                <a:close/>
              </a:path>
              <a:path w="1240790" h="154305">
                <a:moveTo>
                  <a:pt x="780288" y="56006"/>
                </a:moveTo>
                <a:lnTo>
                  <a:pt x="747395" y="57785"/>
                </a:lnTo>
                <a:lnTo>
                  <a:pt x="747395" y="64769"/>
                </a:lnTo>
                <a:lnTo>
                  <a:pt x="753872" y="64897"/>
                </a:lnTo>
                <a:lnTo>
                  <a:pt x="758317" y="65912"/>
                </a:lnTo>
                <a:lnTo>
                  <a:pt x="762889" y="69468"/>
                </a:lnTo>
                <a:lnTo>
                  <a:pt x="764032" y="71881"/>
                </a:lnTo>
                <a:lnTo>
                  <a:pt x="764032" y="119125"/>
                </a:lnTo>
                <a:lnTo>
                  <a:pt x="761492" y="126618"/>
                </a:lnTo>
                <a:lnTo>
                  <a:pt x="756188" y="132826"/>
                </a:lnTo>
                <a:lnTo>
                  <a:pt x="751078" y="138684"/>
                </a:lnTo>
                <a:lnTo>
                  <a:pt x="744728" y="141731"/>
                </a:lnTo>
                <a:lnTo>
                  <a:pt x="755721" y="141731"/>
                </a:lnTo>
                <a:lnTo>
                  <a:pt x="758444" y="139319"/>
                </a:lnTo>
                <a:lnTo>
                  <a:pt x="764032" y="132714"/>
                </a:lnTo>
                <a:lnTo>
                  <a:pt x="780288" y="132714"/>
                </a:lnTo>
                <a:lnTo>
                  <a:pt x="780288" y="56006"/>
                </a:lnTo>
                <a:close/>
              </a:path>
              <a:path w="1240790" h="154305">
                <a:moveTo>
                  <a:pt x="860805" y="143763"/>
                </a:moveTo>
                <a:lnTo>
                  <a:pt x="811403" y="143763"/>
                </a:lnTo>
                <a:lnTo>
                  <a:pt x="811403" y="151256"/>
                </a:lnTo>
                <a:lnTo>
                  <a:pt x="860805" y="151256"/>
                </a:lnTo>
                <a:lnTo>
                  <a:pt x="860805" y="143763"/>
                </a:lnTo>
                <a:close/>
              </a:path>
              <a:path w="1240790" h="154305">
                <a:moveTo>
                  <a:pt x="924305" y="143763"/>
                </a:moveTo>
                <a:lnTo>
                  <a:pt x="875156" y="143763"/>
                </a:lnTo>
                <a:lnTo>
                  <a:pt x="875156" y="151256"/>
                </a:lnTo>
                <a:lnTo>
                  <a:pt x="924305" y="151256"/>
                </a:lnTo>
                <a:lnTo>
                  <a:pt x="924305" y="143763"/>
                </a:lnTo>
                <a:close/>
              </a:path>
              <a:path w="1240790" h="154305">
                <a:moveTo>
                  <a:pt x="841501" y="55880"/>
                </a:moveTo>
                <a:lnTo>
                  <a:pt x="810514" y="57785"/>
                </a:lnTo>
                <a:lnTo>
                  <a:pt x="810514" y="64262"/>
                </a:lnTo>
                <a:lnTo>
                  <a:pt x="819277" y="64262"/>
                </a:lnTo>
                <a:lnTo>
                  <a:pt x="822452" y="65278"/>
                </a:lnTo>
                <a:lnTo>
                  <a:pt x="826770" y="69342"/>
                </a:lnTo>
                <a:lnTo>
                  <a:pt x="827786" y="72389"/>
                </a:lnTo>
                <a:lnTo>
                  <a:pt x="827786" y="138684"/>
                </a:lnTo>
                <a:lnTo>
                  <a:pt x="827024" y="140335"/>
                </a:lnTo>
                <a:lnTo>
                  <a:pt x="823595" y="143001"/>
                </a:lnTo>
                <a:lnTo>
                  <a:pt x="821055" y="143763"/>
                </a:lnTo>
                <a:lnTo>
                  <a:pt x="850773" y="143763"/>
                </a:lnTo>
                <a:lnTo>
                  <a:pt x="844296" y="90043"/>
                </a:lnTo>
                <a:lnTo>
                  <a:pt x="846836" y="82168"/>
                </a:lnTo>
                <a:lnTo>
                  <a:pt x="851479" y="76454"/>
                </a:lnTo>
                <a:lnTo>
                  <a:pt x="844296" y="76454"/>
                </a:lnTo>
                <a:lnTo>
                  <a:pt x="843661" y="68580"/>
                </a:lnTo>
                <a:lnTo>
                  <a:pt x="842772" y="61722"/>
                </a:lnTo>
                <a:lnTo>
                  <a:pt x="841501" y="55880"/>
                </a:lnTo>
                <a:close/>
              </a:path>
              <a:path w="1240790" h="154305">
                <a:moveTo>
                  <a:pt x="901990" y="67056"/>
                </a:moveTo>
                <a:lnTo>
                  <a:pt x="878204" y="67056"/>
                </a:lnTo>
                <a:lnTo>
                  <a:pt x="883793" y="69976"/>
                </a:lnTo>
                <a:lnTo>
                  <a:pt x="890270" y="80137"/>
                </a:lnTo>
                <a:lnTo>
                  <a:pt x="891540" y="86613"/>
                </a:lnTo>
                <a:lnTo>
                  <a:pt x="891540" y="138175"/>
                </a:lnTo>
                <a:lnTo>
                  <a:pt x="890651" y="140207"/>
                </a:lnTo>
                <a:lnTo>
                  <a:pt x="889000" y="141605"/>
                </a:lnTo>
                <a:lnTo>
                  <a:pt x="887222" y="143001"/>
                </a:lnTo>
                <a:lnTo>
                  <a:pt x="884174" y="143763"/>
                </a:lnTo>
                <a:lnTo>
                  <a:pt x="914146" y="143763"/>
                </a:lnTo>
                <a:lnTo>
                  <a:pt x="907796" y="82295"/>
                </a:lnTo>
                <a:lnTo>
                  <a:pt x="906526" y="76454"/>
                </a:lnTo>
                <a:lnTo>
                  <a:pt x="903078" y="69342"/>
                </a:lnTo>
                <a:lnTo>
                  <a:pt x="901990" y="67056"/>
                </a:lnTo>
                <a:close/>
              </a:path>
              <a:path w="1240790" h="154305">
                <a:moveTo>
                  <a:pt x="884554" y="56006"/>
                </a:moveTo>
                <a:lnTo>
                  <a:pt x="871220" y="56006"/>
                </a:lnTo>
                <a:lnTo>
                  <a:pt x="864743" y="57785"/>
                </a:lnTo>
                <a:lnTo>
                  <a:pt x="853440" y="64516"/>
                </a:lnTo>
                <a:lnTo>
                  <a:pt x="848487" y="69595"/>
                </a:lnTo>
                <a:lnTo>
                  <a:pt x="844296" y="76454"/>
                </a:lnTo>
                <a:lnTo>
                  <a:pt x="851479" y="76454"/>
                </a:lnTo>
                <a:lnTo>
                  <a:pt x="856869" y="70104"/>
                </a:lnTo>
                <a:lnTo>
                  <a:pt x="863092" y="67056"/>
                </a:lnTo>
                <a:lnTo>
                  <a:pt x="901990" y="67056"/>
                </a:lnTo>
                <a:lnTo>
                  <a:pt x="901446" y="65912"/>
                </a:lnTo>
                <a:lnTo>
                  <a:pt x="898144" y="62103"/>
                </a:lnTo>
                <a:lnTo>
                  <a:pt x="889762" y="57276"/>
                </a:lnTo>
                <a:lnTo>
                  <a:pt x="884554" y="56006"/>
                </a:lnTo>
                <a:close/>
              </a:path>
              <a:path w="1240790" h="154305">
                <a:moveTo>
                  <a:pt x="153797" y="143763"/>
                </a:moveTo>
                <a:lnTo>
                  <a:pt x="104394" y="143763"/>
                </a:lnTo>
                <a:lnTo>
                  <a:pt x="104394" y="151256"/>
                </a:lnTo>
                <a:lnTo>
                  <a:pt x="153797" y="151256"/>
                </a:lnTo>
                <a:lnTo>
                  <a:pt x="153797" y="143763"/>
                </a:lnTo>
                <a:close/>
              </a:path>
              <a:path w="1240790" h="154305">
                <a:moveTo>
                  <a:pt x="217297" y="143763"/>
                </a:moveTo>
                <a:lnTo>
                  <a:pt x="168148" y="143763"/>
                </a:lnTo>
                <a:lnTo>
                  <a:pt x="168148" y="151256"/>
                </a:lnTo>
                <a:lnTo>
                  <a:pt x="217297" y="151256"/>
                </a:lnTo>
                <a:lnTo>
                  <a:pt x="217297" y="143763"/>
                </a:lnTo>
                <a:close/>
              </a:path>
              <a:path w="1240790" h="154305">
                <a:moveTo>
                  <a:pt x="134493" y="55880"/>
                </a:moveTo>
                <a:lnTo>
                  <a:pt x="103505" y="57785"/>
                </a:lnTo>
                <a:lnTo>
                  <a:pt x="103505" y="64262"/>
                </a:lnTo>
                <a:lnTo>
                  <a:pt x="112268" y="64262"/>
                </a:lnTo>
                <a:lnTo>
                  <a:pt x="115443" y="65278"/>
                </a:lnTo>
                <a:lnTo>
                  <a:pt x="119761" y="69342"/>
                </a:lnTo>
                <a:lnTo>
                  <a:pt x="120777" y="72389"/>
                </a:lnTo>
                <a:lnTo>
                  <a:pt x="120777" y="138684"/>
                </a:lnTo>
                <a:lnTo>
                  <a:pt x="120015" y="140335"/>
                </a:lnTo>
                <a:lnTo>
                  <a:pt x="116586" y="143001"/>
                </a:lnTo>
                <a:lnTo>
                  <a:pt x="114046" y="143763"/>
                </a:lnTo>
                <a:lnTo>
                  <a:pt x="143764" y="143763"/>
                </a:lnTo>
                <a:lnTo>
                  <a:pt x="137287" y="90043"/>
                </a:lnTo>
                <a:lnTo>
                  <a:pt x="139827" y="82168"/>
                </a:lnTo>
                <a:lnTo>
                  <a:pt x="144470" y="76454"/>
                </a:lnTo>
                <a:lnTo>
                  <a:pt x="137287" y="76454"/>
                </a:lnTo>
                <a:lnTo>
                  <a:pt x="136652" y="68580"/>
                </a:lnTo>
                <a:lnTo>
                  <a:pt x="135762" y="61722"/>
                </a:lnTo>
                <a:lnTo>
                  <a:pt x="134493" y="55880"/>
                </a:lnTo>
                <a:close/>
              </a:path>
              <a:path w="1240790" h="154305">
                <a:moveTo>
                  <a:pt x="194981" y="67056"/>
                </a:moveTo>
                <a:lnTo>
                  <a:pt x="171196" y="67056"/>
                </a:lnTo>
                <a:lnTo>
                  <a:pt x="176784" y="69976"/>
                </a:lnTo>
                <a:lnTo>
                  <a:pt x="183261" y="80137"/>
                </a:lnTo>
                <a:lnTo>
                  <a:pt x="184531" y="86613"/>
                </a:lnTo>
                <a:lnTo>
                  <a:pt x="184531" y="138175"/>
                </a:lnTo>
                <a:lnTo>
                  <a:pt x="183642" y="140207"/>
                </a:lnTo>
                <a:lnTo>
                  <a:pt x="181991" y="141605"/>
                </a:lnTo>
                <a:lnTo>
                  <a:pt x="180212" y="143001"/>
                </a:lnTo>
                <a:lnTo>
                  <a:pt x="177165" y="143763"/>
                </a:lnTo>
                <a:lnTo>
                  <a:pt x="207137" y="143763"/>
                </a:lnTo>
                <a:lnTo>
                  <a:pt x="200787" y="82295"/>
                </a:lnTo>
                <a:lnTo>
                  <a:pt x="199517" y="76454"/>
                </a:lnTo>
                <a:lnTo>
                  <a:pt x="196069" y="69342"/>
                </a:lnTo>
                <a:lnTo>
                  <a:pt x="194981" y="67056"/>
                </a:lnTo>
                <a:close/>
              </a:path>
              <a:path w="1240790" h="154305">
                <a:moveTo>
                  <a:pt x="177546" y="56006"/>
                </a:moveTo>
                <a:lnTo>
                  <a:pt x="164211" y="56006"/>
                </a:lnTo>
                <a:lnTo>
                  <a:pt x="157734" y="57785"/>
                </a:lnTo>
                <a:lnTo>
                  <a:pt x="152019" y="61087"/>
                </a:lnTo>
                <a:lnTo>
                  <a:pt x="146431" y="64516"/>
                </a:lnTo>
                <a:lnTo>
                  <a:pt x="141478" y="69595"/>
                </a:lnTo>
                <a:lnTo>
                  <a:pt x="137287" y="76454"/>
                </a:lnTo>
                <a:lnTo>
                  <a:pt x="144470" y="76454"/>
                </a:lnTo>
                <a:lnTo>
                  <a:pt x="149860" y="70104"/>
                </a:lnTo>
                <a:lnTo>
                  <a:pt x="156083" y="67056"/>
                </a:lnTo>
                <a:lnTo>
                  <a:pt x="194981" y="67056"/>
                </a:lnTo>
                <a:lnTo>
                  <a:pt x="194437" y="65912"/>
                </a:lnTo>
                <a:lnTo>
                  <a:pt x="191135" y="62103"/>
                </a:lnTo>
                <a:lnTo>
                  <a:pt x="182753" y="57276"/>
                </a:lnTo>
                <a:lnTo>
                  <a:pt x="177546" y="56006"/>
                </a:lnTo>
                <a:close/>
              </a:path>
              <a:path w="1240790" h="154305">
                <a:moveTo>
                  <a:pt x="544068" y="54991"/>
                </a:moveTo>
                <a:lnTo>
                  <a:pt x="534797" y="54991"/>
                </a:lnTo>
                <a:lnTo>
                  <a:pt x="525940" y="55828"/>
                </a:lnTo>
                <a:lnTo>
                  <a:pt x="492744" y="84947"/>
                </a:lnTo>
                <a:lnTo>
                  <a:pt x="489331" y="106934"/>
                </a:lnTo>
                <a:lnTo>
                  <a:pt x="490114" y="117076"/>
                </a:lnTo>
                <a:lnTo>
                  <a:pt x="515889" y="150812"/>
                </a:lnTo>
                <a:lnTo>
                  <a:pt x="533527" y="154050"/>
                </a:lnTo>
                <a:lnTo>
                  <a:pt x="545599" y="152245"/>
                </a:lnTo>
                <a:lnTo>
                  <a:pt x="555339" y="146843"/>
                </a:lnTo>
                <a:lnTo>
                  <a:pt x="556518" y="145414"/>
                </a:lnTo>
                <a:lnTo>
                  <a:pt x="527812" y="145414"/>
                </a:lnTo>
                <a:lnTo>
                  <a:pt x="520954" y="141986"/>
                </a:lnTo>
                <a:lnTo>
                  <a:pt x="507746" y="104775"/>
                </a:lnTo>
                <a:lnTo>
                  <a:pt x="508295" y="94797"/>
                </a:lnTo>
                <a:lnTo>
                  <a:pt x="527050" y="61975"/>
                </a:lnTo>
                <a:lnTo>
                  <a:pt x="556906" y="61975"/>
                </a:lnTo>
                <a:lnTo>
                  <a:pt x="551561" y="57531"/>
                </a:lnTo>
                <a:lnTo>
                  <a:pt x="544068" y="54991"/>
                </a:lnTo>
                <a:close/>
              </a:path>
              <a:path w="1240790" h="154305">
                <a:moveTo>
                  <a:pt x="561340" y="123443"/>
                </a:moveTo>
                <a:lnTo>
                  <a:pt x="556676" y="133038"/>
                </a:lnTo>
                <a:lnTo>
                  <a:pt x="550894" y="139906"/>
                </a:lnTo>
                <a:lnTo>
                  <a:pt x="544016" y="144035"/>
                </a:lnTo>
                <a:lnTo>
                  <a:pt x="536067" y="145414"/>
                </a:lnTo>
                <a:lnTo>
                  <a:pt x="556518" y="145414"/>
                </a:lnTo>
                <a:lnTo>
                  <a:pt x="562744" y="137870"/>
                </a:lnTo>
                <a:lnTo>
                  <a:pt x="567817" y="125349"/>
                </a:lnTo>
                <a:lnTo>
                  <a:pt x="561340" y="123443"/>
                </a:lnTo>
                <a:close/>
              </a:path>
              <a:path w="1240790" h="154305">
                <a:moveTo>
                  <a:pt x="556906" y="61975"/>
                </a:moveTo>
                <a:lnTo>
                  <a:pt x="539623" y="61975"/>
                </a:lnTo>
                <a:lnTo>
                  <a:pt x="543179" y="62992"/>
                </a:lnTo>
                <a:lnTo>
                  <a:pt x="548259" y="66548"/>
                </a:lnTo>
                <a:lnTo>
                  <a:pt x="549656" y="68453"/>
                </a:lnTo>
                <a:lnTo>
                  <a:pt x="549656" y="71119"/>
                </a:lnTo>
                <a:lnTo>
                  <a:pt x="549021" y="72136"/>
                </a:lnTo>
                <a:lnTo>
                  <a:pt x="548005" y="73406"/>
                </a:lnTo>
                <a:lnTo>
                  <a:pt x="545719" y="76073"/>
                </a:lnTo>
                <a:lnTo>
                  <a:pt x="544576" y="78867"/>
                </a:lnTo>
                <a:lnTo>
                  <a:pt x="544576" y="84581"/>
                </a:lnTo>
                <a:lnTo>
                  <a:pt x="545592" y="87122"/>
                </a:lnTo>
                <a:lnTo>
                  <a:pt x="547751" y="89154"/>
                </a:lnTo>
                <a:lnTo>
                  <a:pt x="549783" y="91186"/>
                </a:lnTo>
                <a:lnTo>
                  <a:pt x="552323" y="92201"/>
                </a:lnTo>
                <a:lnTo>
                  <a:pt x="558292" y="92201"/>
                </a:lnTo>
                <a:lnTo>
                  <a:pt x="560959" y="91059"/>
                </a:lnTo>
                <a:lnTo>
                  <a:pt x="563245" y="88645"/>
                </a:lnTo>
                <a:lnTo>
                  <a:pt x="565404" y="86232"/>
                </a:lnTo>
                <a:lnTo>
                  <a:pt x="566547" y="83057"/>
                </a:lnTo>
                <a:lnTo>
                  <a:pt x="566547" y="73151"/>
                </a:lnTo>
                <a:lnTo>
                  <a:pt x="563626" y="67563"/>
                </a:lnTo>
                <a:lnTo>
                  <a:pt x="556906" y="61975"/>
                </a:lnTo>
                <a:close/>
              </a:path>
              <a:path w="1240790" h="154305">
                <a:moveTo>
                  <a:pt x="452882" y="54991"/>
                </a:moveTo>
                <a:lnTo>
                  <a:pt x="443738" y="54991"/>
                </a:lnTo>
                <a:lnTo>
                  <a:pt x="434828" y="55828"/>
                </a:lnTo>
                <a:lnTo>
                  <a:pt x="401637" y="84947"/>
                </a:lnTo>
                <a:lnTo>
                  <a:pt x="398272" y="106934"/>
                </a:lnTo>
                <a:lnTo>
                  <a:pt x="399035" y="117076"/>
                </a:lnTo>
                <a:lnTo>
                  <a:pt x="424767" y="150812"/>
                </a:lnTo>
                <a:lnTo>
                  <a:pt x="442468" y="154050"/>
                </a:lnTo>
                <a:lnTo>
                  <a:pt x="454540" y="152245"/>
                </a:lnTo>
                <a:lnTo>
                  <a:pt x="464280" y="146843"/>
                </a:lnTo>
                <a:lnTo>
                  <a:pt x="465459" y="145414"/>
                </a:lnTo>
                <a:lnTo>
                  <a:pt x="436625" y="145414"/>
                </a:lnTo>
                <a:lnTo>
                  <a:pt x="429895" y="141986"/>
                </a:lnTo>
                <a:lnTo>
                  <a:pt x="416560" y="104775"/>
                </a:lnTo>
                <a:lnTo>
                  <a:pt x="417129" y="94797"/>
                </a:lnTo>
                <a:lnTo>
                  <a:pt x="435864" y="61975"/>
                </a:lnTo>
                <a:lnTo>
                  <a:pt x="465858" y="61975"/>
                </a:lnTo>
                <a:lnTo>
                  <a:pt x="460502" y="57531"/>
                </a:lnTo>
                <a:lnTo>
                  <a:pt x="452882" y="54991"/>
                </a:lnTo>
                <a:close/>
              </a:path>
              <a:path w="1240790" h="154305">
                <a:moveTo>
                  <a:pt x="470281" y="123443"/>
                </a:moveTo>
                <a:lnTo>
                  <a:pt x="465562" y="133038"/>
                </a:lnTo>
                <a:lnTo>
                  <a:pt x="459771" y="139906"/>
                </a:lnTo>
                <a:lnTo>
                  <a:pt x="452885" y="144035"/>
                </a:lnTo>
                <a:lnTo>
                  <a:pt x="444881" y="145414"/>
                </a:lnTo>
                <a:lnTo>
                  <a:pt x="465459" y="145414"/>
                </a:lnTo>
                <a:lnTo>
                  <a:pt x="471685" y="137870"/>
                </a:lnTo>
                <a:lnTo>
                  <a:pt x="476758" y="125349"/>
                </a:lnTo>
                <a:lnTo>
                  <a:pt x="470281" y="123443"/>
                </a:lnTo>
                <a:close/>
              </a:path>
              <a:path w="1240790" h="154305">
                <a:moveTo>
                  <a:pt x="465858" y="61975"/>
                </a:moveTo>
                <a:lnTo>
                  <a:pt x="448437" y="61975"/>
                </a:lnTo>
                <a:lnTo>
                  <a:pt x="451993" y="62992"/>
                </a:lnTo>
                <a:lnTo>
                  <a:pt x="454533" y="64769"/>
                </a:lnTo>
                <a:lnTo>
                  <a:pt x="457200" y="66548"/>
                </a:lnTo>
                <a:lnTo>
                  <a:pt x="458470" y="68453"/>
                </a:lnTo>
                <a:lnTo>
                  <a:pt x="458470" y="71119"/>
                </a:lnTo>
                <a:lnTo>
                  <a:pt x="457962" y="72136"/>
                </a:lnTo>
                <a:lnTo>
                  <a:pt x="456819" y="73406"/>
                </a:lnTo>
                <a:lnTo>
                  <a:pt x="454660" y="76073"/>
                </a:lnTo>
                <a:lnTo>
                  <a:pt x="453517" y="78867"/>
                </a:lnTo>
                <a:lnTo>
                  <a:pt x="453517" y="84581"/>
                </a:lnTo>
                <a:lnTo>
                  <a:pt x="454533" y="87122"/>
                </a:lnTo>
                <a:lnTo>
                  <a:pt x="458597" y="91186"/>
                </a:lnTo>
                <a:lnTo>
                  <a:pt x="461137" y="92201"/>
                </a:lnTo>
                <a:lnTo>
                  <a:pt x="467233" y="92201"/>
                </a:lnTo>
                <a:lnTo>
                  <a:pt x="469900" y="91059"/>
                </a:lnTo>
                <a:lnTo>
                  <a:pt x="472059" y="88645"/>
                </a:lnTo>
                <a:lnTo>
                  <a:pt x="474345" y="86232"/>
                </a:lnTo>
                <a:lnTo>
                  <a:pt x="475488" y="83057"/>
                </a:lnTo>
                <a:lnTo>
                  <a:pt x="475488" y="73151"/>
                </a:lnTo>
                <a:lnTo>
                  <a:pt x="472440" y="67563"/>
                </a:lnTo>
                <a:lnTo>
                  <a:pt x="465858" y="61975"/>
                </a:lnTo>
                <a:close/>
              </a:path>
              <a:path w="1240790" h="154305">
                <a:moveTo>
                  <a:pt x="967486" y="66929"/>
                </a:moveTo>
                <a:lnTo>
                  <a:pt x="950849" y="66929"/>
                </a:lnTo>
                <a:lnTo>
                  <a:pt x="950849" y="136525"/>
                </a:lnTo>
                <a:lnTo>
                  <a:pt x="953008" y="141986"/>
                </a:lnTo>
                <a:lnTo>
                  <a:pt x="957326" y="146304"/>
                </a:lnTo>
                <a:lnTo>
                  <a:pt x="961771" y="150494"/>
                </a:lnTo>
                <a:lnTo>
                  <a:pt x="967740" y="152654"/>
                </a:lnTo>
                <a:lnTo>
                  <a:pt x="983869" y="152654"/>
                </a:lnTo>
                <a:lnTo>
                  <a:pt x="990600" y="149606"/>
                </a:lnTo>
                <a:lnTo>
                  <a:pt x="995934" y="143510"/>
                </a:lnTo>
                <a:lnTo>
                  <a:pt x="996364" y="142875"/>
                </a:lnTo>
                <a:lnTo>
                  <a:pt x="976756" y="142875"/>
                </a:lnTo>
                <a:lnTo>
                  <a:pt x="973581" y="141478"/>
                </a:lnTo>
                <a:lnTo>
                  <a:pt x="971169" y="138811"/>
                </a:lnTo>
                <a:lnTo>
                  <a:pt x="968755" y="136017"/>
                </a:lnTo>
                <a:lnTo>
                  <a:pt x="967608" y="132461"/>
                </a:lnTo>
                <a:lnTo>
                  <a:pt x="967486" y="66929"/>
                </a:lnTo>
                <a:close/>
              </a:path>
              <a:path w="1240790" h="154305">
                <a:moveTo>
                  <a:pt x="1004443" y="115950"/>
                </a:moveTo>
                <a:lnTo>
                  <a:pt x="997712" y="115950"/>
                </a:lnTo>
                <a:lnTo>
                  <a:pt x="997203" y="125475"/>
                </a:lnTo>
                <a:lnTo>
                  <a:pt x="995299" y="132461"/>
                </a:lnTo>
                <a:lnTo>
                  <a:pt x="988949" y="140843"/>
                </a:lnTo>
                <a:lnTo>
                  <a:pt x="985012" y="142875"/>
                </a:lnTo>
                <a:lnTo>
                  <a:pt x="996364" y="142875"/>
                </a:lnTo>
                <a:lnTo>
                  <a:pt x="999388" y="138418"/>
                </a:lnTo>
                <a:lnTo>
                  <a:pt x="1001957" y="132080"/>
                </a:lnTo>
                <a:lnTo>
                  <a:pt x="1003631" y="124614"/>
                </a:lnTo>
                <a:lnTo>
                  <a:pt x="1004443" y="115950"/>
                </a:lnTo>
                <a:close/>
              </a:path>
              <a:path w="1240790" h="154305">
                <a:moveTo>
                  <a:pt x="967486" y="19685"/>
                </a:moveTo>
                <a:lnTo>
                  <a:pt x="960754" y="19685"/>
                </a:lnTo>
                <a:lnTo>
                  <a:pt x="959949" y="29063"/>
                </a:lnTo>
                <a:lnTo>
                  <a:pt x="958119" y="37369"/>
                </a:lnTo>
                <a:lnTo>
                  <a:pt x="934593" y="59943"/>
                </a:lnTo>
                <a:lnTo>
                  <a:pt x="934593" y="66929"/>
                </a:lnTo>
                <a:lnTo>
                  <a:pt x="997712" y="66929"/>
                </a:lnTo>
                <a:lnTo>
                  <a:pt x="997712" y="57785"/>
                </a:lnTo>
                <a:lnTo>
                  <a:pt x="967486" y="57785"/>
                </a:lnTo>
                <a:lnTo>
                  <a:pt x="967486" y="19685"/>
                </a:lnTo>
                <a:close/>
              </a:path>
              <a:path w="1240790" h="154305">
                <a:moveTo>
                  <a:pt x="1227074" y="143763"/>
                </a:moveTo>
                <a:lnTo>
                  <a:pt x="1169797" y="143763"/>
                </a:lnTo>
                <a:lnTo>
                  <a:pt x="1169797" y="151256"/>
                </a:lnTo>
                <a:lnTo>
                  <a:pt x="1227074" y="151256"/>
                </a:lnTo>
                <a:lnTo>
                  <a:pt x="1227074" y="143763"/>
                </a:lnTo>
                <a:close/>
              </a:path>
              <a:path w="1240790" h="154305">
                <a:moveTo>
                  <a:pt x="1203705" y="66420"/>
                </a:moveTo>
                <a:lnTo>
                  <a:pt x="1187196" y="66420"/>
                </a:lnTo>
                <a:lnTo>
                  <a:pt x="1187196" y="138811"/>
                </a:lnTo>
                <a:lnTo>
                  <a:pt x="1186434" y="140716"/>
                </a:lnTo>
                <a:lnTo>
                  <a:pt x="1185037" y="141986"/>
                </a:lnTo>
                <a:lnTo>
                  <a:pt x="1183640" y="143129"/>
                </a:lnTo>
                <a:lnTo>
                  <a:pt x="1181227" y="143763"/>
                </a:lnTo>
                <a:lnTo>
                  <a:pt x="1210691" y="143763"/>
                </a:lnTo>
                <a:lnTo>
                  <a:pt x="1207897" y="142875"/>
                </a:lnTo>
                <a:lnTo>
                  <a:pt x="1205992" y="141224"/>
                </a:lnTo>
                <a:lnTo>
                  <a:pt x="1204468" y="139954"/>
                </a:lnTo>
                <a:lnTo>
                  <a:pt x="1203705" y="137794"/>
                </a:lnTo>
                <a:lnTo>
                  <a:pt x="1203705" y="66420"/>
                </a:lnTo>
                <a:close/>
              </a:path>
              <a:path w="1240790" h="154305">
                <a:moveTo>
                  <a:pt x="1227074" y="57785"/>
                </a:moveTo>
                <a:lnTo>
                  <a:pt x="1171067" y="57785"/>
                </a:lnTo>
                <a:lnTo>
                  <a:pt x="1171067" y="66420"/>
                </a:lnTo>
                <a:lnTo>
                  <a:pt x="1227074" y="66420"/>
                </a:lnTo>
                <a:lnTo>
                  <a:pt x="1227074" y="57785"/>
                </a:lnTo>
                <a:close/>
              </a:path>
              <a:path w="1240790" h="154305">
                <a:moveTo>
                  <a:pt x="1230376" y="0"/>
                </a:moveTo>
                <a:lnTo>
                  <a:pt x="1222883" y="0"/>
                </a:lnTo>
                <a:lnTo>
                  <a:pt x="1215592" y="809"/>
                </a:lnTo>
                <a:lnTo>
                  <a:pt x="1189767" y="28908"/>
                </a:lnTo>
                <a:lnTo>
                  <a:pt x="1187196" y="50673"/>
                </a:lnTo>
                <a:lnTo>
                  <a:pt x="1187196" y="57785"/>
                </a:lnTo>
                <a:lnTo>
                  <a:pt x="1203705" y="57785"/>
                </a:lnTo>
                <a:lnTo>
                  <a:pt x="1203705" y="27050"/>
                </a:lnTo>
                <a:lnTo>
                  <a:pt x="1205738" y="19685"/>
                </a:lnTo>
                <a:lnTo>
                  <a:pt x="1209548" y="14605"/>
                </a:lnTo>
                <a:lnTo>
                  <a:pt x="1213485" y="9651"/>
                </a:lnTo>
                <a:lnTo>
                  <a:pt x="1218184" y="7112"/>
                </a:lnTo>
                <a:lnTo>
                  <a:pt x="1240536" y="7112"/>
                </a:lnTo>
                <a:lnTo>
                  <a:pt x="1240536" y="5572"/>
                </a:lnTo>
                <a:lnTo>
                  <a:pt x="1236218" y="1778"/>
                </a:lnTo>
                <a:lnTo>
                  <a:pt x="1230376" y="0"/>
                </a:lnTo>
                <a:close/>
              </a:path>
              <a:path w="1240790" h="154305">
                <a:moveTo>
                  <a:pt x="1240536" y="7112"/>
                </a:moveTo>
                <a:lnTo>
                  <a:pt x="1226820" y="7112"/>
                </a:lnTo>
                <a:lnTo>
                  <a:pt x="1229105" y="7493"/>
                </a:lnTo>
                <a:lnTo>
                  <a:pt x="1230502" y="8509"/>
                </a:lnTo>
                <a:lnTo>
                  <a:pt x="1232027" y="9398"/>
                </a:lnTo>
                <a:lnTo>
                  <a:pt x="1232789" y="10413"/>
                </a:lnTo>
                <a:lnTo>
                  <a:pt x="1232789" y="12318"/>
                </a:lnTo>
                <a:lnTo>
                  <a:pt x="1231773" y="13588"/>
                </a:lnTo>
                <a:lnTo>
                  <a:pt x="1229868" y="15112"/>
                </a:lnTo>
                <a:lnTo>
                  <a:pt x="1227454" y="17144"/>
                </a:lnTo>
                <a:lnTo>
                  <a:pt x="1226312" y="19685"/>
                </a:lnTo>
                <a:lnTo>
                  <a:pt x="1226312" y="25526"/>
                </a:lnTo>
                <a:lnTo>
                  <a:pt x="1227201" y="27812"/>
                </a:lnTo>
                <a:lnTo>
                  <a:pt x="1228978" y="29591"/>
                </a:lnTo>
                <a:lnTo>
                  <a:pt x="1230884" y="31368"/>
                </a:lnTo>
                <a:lnTo>
                  <a:pt x="1233170" y="32257"/>
                </a:lnTo>
                <a:lnTo>
                  <a:pt x="1239139" y="32257"/>
                </a:lnTo>
                <a:lnTo>
                  <a:pt x="1240536" y="31699"/>
                </a:lnTo>
                <a:lnTo>
                  <a:pt x="1240536" y="71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77254" y="2724911"/>
            <a:ext cx="43815" cy="45085"/>
          </a:xfrm>
          <a:custGeom>
            <a:avLst/>
            <a:gdLst/>
            <a:ahLst/>
            <a:cxnLst/>
            <a:rect l="l" t="t" r="r" b="b"/>
            <a:pathLst>
              <a:path w="43814" h="45085">
                <a:moveTo>
                  <a:pt x="43815" y="0"/>
                </a:moveTo>
                <a:lnTo>
                  <a:pt x="2667" y="15366"/>
                </a:lnTo>
                <a:lnTo>
                  <a:pt x="0" y="21081"/>
                </a:lnTo>
                <a:lnTo>
                  <a:pt x="0" y="28320"/>
                </a:lnTo>
                <a:lnTo>
                  <a:pt x="0" y="33527"/>
                </a:lnTo>
                <a:lnTo>
                  <a:pt x="1397" y="37464"/>
                </a:lnTo>
                <a:lnTo>
                  <a:pt x="4064" y="40386"/>
                </a:lnTo>
                <a:lnTo>
                  <a:pt x="6858" y="43306"/>
                </a:lnTo>
                <a:lnTo>
                  <a:pt x="10414" y="44703"/>
                </a:lnTo>
                <a:lnTo>
                  <a:pt x="14732" y="44703"/>
                </a:lnTo>
                <a:lnTo>
                  <a:pt x="22606" y="44703"/>
                </a:lnTo>
                <a:lnTo>
                  <a:pt x="29337" y="41782"/>
                </a:lnTo>
                <a:lnTo>
                  <a:pt x="35179" y="35813"/>
                </a:lnTo>
                <a:lnTo>
                  <a:pt x="40894" y="29844"/>
                </a:lnTo>
                <a:lnTo>
                  <a:pt x="43815" y="22351"/>
                </a:lnTo>
                <a:lnTo>
                  <a:pt x="43815" y="13462"/>
                </a:lnTo>
                <a:lnTo>
                  <a:pt x="43815" y="0"/>
                </a:lnTo>
              </a:path>
            </a:pathLst>
          </a:custGeom>
          <a:ln w="959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59067" y="2685415"/>
            <a:ext cx="52069" cy="85090"/>
          </a:xfrm>
          <a:custGeom>
            <a:avLst/>
            <a:gdLst/>
            <a:ahLst/>
            <a:cxnLst/>
            <a:rect l="l" t="t" r="r" b="b"/>
            <a:pathLst>
              <a:path w="52070" h="85089">
                <a:moveTo>
                  <a:pt x="25526" y="0"/>
                </a:moveTo>
                <a:lnTo>
                  <a:pt x="18160" y="0"/>
                </a:lnTo>
                <a:lnTo>
                  <a:pt x="12064" y="3429"/>
                </a:lnTo>
                <a:lnTo>
                  <a:pt x="0" y="42163"/>
                </a:lnTo>
                <a:lnTo>
                  <a:pt x="452" y="52548"/>
                </a:lnTo>
                <a:lnTo>
                  <a:pt x="18033" y="84962"/>
                </a:lnTo>
                <a:lnTo>
                  <a:pt x="25526" y="84962"/>
                </a:lnTo>
                <a:lnTo>
                  <a:pt x="33400" y="84962"/>
                </a:lnTo>
                <a:lnTo>
                  <a:pt x="51688" y="41021"/>
                </a:lnTo>
                <a:lnTo>
                  <a:pt x="51238" y="30978"/>
                </a:lnTo>
                <a:lnTo>
                  <a:pt x="33527" y="0"/>
                </a:lnTo>
                <a:lnTo>
                  <a:pt x="25526" y="0"/>
                </a:lnTo>
              </a:path>
            </a:pathLst>
          </a:custGeom>
          <a:ln w="959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68973" y="2685415"/>
            <a:ext cx="52069" cy="85090"/>
          </a:xfrm>
          <a:custGeom>
            <a:avLst/>
            <a:gdLst/>
            <a:ahLst/>
            <a:cxnLst/>
            <a:rect l="l" t="t" r="r" b="b"/>
            <a:pathLst>
              <a:path w="52070" h="85089">
                <a:moveTo>
                  <a:pt x="25526" y="0"/>
                </a:moveTo>
                <a:lnTo>
                  <a:pt x="18034" y="0"/>
                </a:lnTo>
                <a:lnTo>
                  <a:pt x="11937" y="3429"/>
                </a:lnTo>
                <a:lnTo>
                  <a:pt x="0" y="42163"/>
                </a:lnTo>
                <a:lnTo>
                  <a:pt x="432" y="52548"/>
                </a:lnTo>
                <a:lnTo>
                  <a:pt x="17906" y="84962"/>
                </a:lnTo>
                <a:lnTo>
                  <a:pt x="25526" y="84962"/>
                </a:lnTo>
                <a:lnTo>
                  <a:pt x="33274" y="84962"/>
                </a:lnTo>
                <a:lnTo>
                  <a:pt x="51562" y="41021"/>
                </a:lnTo>
                <a:lnTo>
                  <a:pt x="51129" y="30978"/>
                </a:lnTo>
                <a:lnTo>
                  <a:pt x="33400" y="0"/>
                </a:lnTo>
                <a:lnTo>
                  <a:pt x="25526" y="0"/>
                </a:lnTo>
              </a:path>
            </a:pathLst>
          </a:custGeom>
          <a:ln w="959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87567" y="2685415"/>
            <a:ext cx="52069" cy="85090"/>
          </a:xfrm>
          <a:custGeom>
            <a:avLst/>
            <a:gdLst/>
            <a:ahLst/>
            <a:cxnLst/>
            <a:rect l="l" t="t" r="r" b="b"/>
            <a:pathLst>
              <a:path w="52070" h="85089">
                <a:moveTo>
                  <a:pt x="25527" y="0"/>
                </a:moveTo>
                <a:lnTo>
                  <a:pt x="18161" y="0"/>
                </a:lnTo>
                <a:lnTo>
                  <a:pt x="11937" y="3429"/>
                </a:lnTo>
                <a:lnTo>
                  <a:pt x="0" y="42163"/>
                </a:lnTo>
                <a:lnTo>
                  <a:pt x="450" y="52548"/>
                </a:lnTo>
                <a:lnTo>
                  <a:pt x="18034" y="84962"/>
                </a:lnTo>
                <a:lnTo>
                  <a:pt x="25527" y="84962"/>
                </a:lnTo>
                <a:lnTo>
                  <a:pt x="33401" y="84962"/>
                </a:lnTo>
                <a:lnTo>
                  <a:pt x="51689" y="41021"/>
                </a:lnTo>
                <a:lnTo>
                  <a:pt x="51238" y="30978"/>
                </a:lnTo>
                <a:lnTo>
                  <a:pt x="33528" y="0"/>
                </a:lnTo>
                <a:lnTo>
                  <a:pt x="25527" y="0"/>
                </a:lnTo>
              </a:path>
            </a:pathLst>
          </a:custGeom>
          <a:ln w="959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52921" y="2679446"/>
            <a:ext cx="114300" cy="97155"/>
          </a:xfrm>
          <a:custGeom>
            <a:avLst/>
            <a:gdLst/>
            <a:ahLst/>
            <a:cxnLst/>
            <a:rect l="l" t="t" r="r" b="b"/>
            <a:pathLst>
              <a:path w="114300" h="97155">
                <a:moveTo>
                  <a:pt x="33146" y="0"/>
                </a:moveTo>
                <a:lnTo>
                  <a:pt x="33146" y="61975"/>
                </a:lnTo>
                <a:lnTo>
                  <a:pt x="33146" y="69596"/>
                </a:lnTo>
                <a:lnTo>
                  <a:pt x="35051" y="75437"/>
                </a:lnTo>
                <a:lnTo>
                  <a:pt x="38862" y="79502"/>
                </a:lnTo>
                <a:lnTo>
                  <a:pt x="42671" y="83693"/>
                </a:lnTo>
                <a:lnTo>
                  <a:pt x="47625" y="85725"/>
                </a:lnTo>
                <a:lnTo>
                  <a:pt x="53593" y="85725"/>
                </a:lnTo>
                <a:lnTo>
                  <a:pt x="61087" y="85725"/>
                </a:lnTo>
                <a:lnTo>
                  <a:pt x="67437" y="82677"/>
                </a:lnTo>
                <a:lnTo>
                  <a:pt x="72643" y="76707"/>
                </a:lnTo>
                <a:lnTo>
                  <a:pt x="77850" y="70612"/>
                </a:lnTo>
                <a:lnTo>
                  <a:pt x="80390" y="63118"/>
                </a:lnTo>
                <a:lnTo>
                  <a:pt x="80390" y="54102"/>
                </a:lnTo>
                <a:lnTo>
                  <a:pt x="80390" y="19050"/>
                </a:lnTo>
                <a:lnTo>
                  <a:pt x="80390" y="15875"/>
                </a:lnTo>
                <a:lnTo>
                  <a:pt x="79248" y="13462"/>
                </a:lnTo>
                <a:lnTo>
                  <a:pt x="76962" y="11684"/>
                </a:lnTo>
                <a:lnTo>
                  <a:pt x="74675" y="9906"/>
                </a:lnTo>
                <a:lnTo>
                  <a:pt x="70230" y="8890"/>
                </a:lnTo>
                <a:lnTo>
                  <a:pt x="63753" y="8762"/>
                </a:lnTo>
                <a:lnTo>
                  <a:pt x="63753" y="1778"/>
                </a:lnTo>
                <a:lnTo>
                  <a:pt x="96646" y="0"/>
                </a:lnTo>
                <a:lnTo>
                  <a:pt x="96646" y="76707"/>
                </a:lnTo>
                <a:lnTo>
                  <a:pt x="96646" y="80263"/>
                </a:lnTo>
                <a:lnTo>
                  <a:pt x="97536" y="82931"/>
                </a:lnTo>
                <a:lnTo>
                  <a:pt x="99567" y="84836"/>
                </a:lnTo>
                <a:lnTo>
                  <a:pt x="101600" y="86741"/>
                </a:lnTo>
                <a:lnTo>
                  <a:pt x="104393" y="87756"/>
                </a:lnTo>
                <a:lnTo>
                  <a:pt x="107950" y="87756"/>
                </a:lnTo>
                <a:lnTo>
                  <a:pt x="113791" y="87756"/>
                </a:lnTo>
                <a:lnTo>
                  <a:pt x="113791" y="94361"/>
                </a:lnTo>
                <a:lnTo>
                  <a:pt x="82423" y="95123"/>
                </a:lnTo>
                <a:lnTo>
                  <a:pt x="80390" y="76707"/>
                </a:lnTo>
                <a:lnTo>
                  <a:pt x="74802" y="83312"/>
                </a:lnTo>
                <a:lnTo>
                  <a:pt x="69214" y="88265"/>
                </a:lnTo>
                <a:lnTo>
                  <a:pt x="63626" y="91567"/>
                </a:lnTo>
                <a:lnTo>
                  <a:pt x="57912" y="94868"/>
                </a:lnTo>
                <a:lnTo>
                  <a:pt x="52196" y="96647"/>
                </a:lnTo>
                <a:lnTo>
                  <a:pt x="46481" y="96647"/>
                </a:lnTo>
                <a:lnTo>
                  <a:pt x="38100" y="96647"/>
                </a:lnTo>
                <a:lnTo>
                  <a:pt x="16637" y="59690"/>
                </a:lnTo>
                <a:lnTo>
                  <a:pt x="16637" y="19050"/>
                </a:lnTo>
                <a:lnTo>
                  <a:pt x="16637" y="15493"/>
                </a:lnTo>
                <a:lnTo>
                  <a:pt x="0" y="8762"/>
                </a:lnTo>
                <a:lnTo>
                  <a:pt x="0" y="1778"/>
                </a:lnTo>
                <a:lnTo>
                  <a:pt x="33146" y="0"/>
                </a:lnTo>
              </a:path>
            </a:pathLst>
          </a:custGeom>
          <a:ln w="959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79794" y="2679319"/>
            <a:ext cx="114300" cy="95885"/>
          </a:xfrm>
          <a:custGeom>
            <a:avLst/>
            <a:gdLst/>
            <a:ahLst/>
            <a:cxnLst/>
            <a:rect l="l" t="t" r="r" b="b"/>
            <a:pathLst>
              <a:path w="114300" h="95885">
                <a:moveTo>
                  <a:pt x="30987" y="0"/>
                </a:moveTo>
                <a:lnTo>
                  <a:pt x="32257" y="5842"/>
                </a:lnTo>
                <a:lnTo>
                  <a:pt x="33147" y="12700"/>
                </a:lnTo>
                <a:lnTo>
                  <a:pt x="33781" y="20574"/>
                </a:lnTo>
                <a:lnTo>
                  <a:pt x="37973" y="13715"/>
                </a:lnTo>
                <a:lnTo>
                  <a:pt x="42925" y="8636"/>
                </a:lnTo>
                <a:lnTo>
                  <a:pt x="48640" y="5206"/>
                </a:lnTo>
                <a:lnTo>
                  <a:pt x="54228" y="1905"/>
                </a:lnTo>
                <a:lnTo>
                  <a:pt x="60705" y="126"/>
                </a:lnTo>
                <a:lnTo>
                  <a:pt x="67817" y="126"/>
                </a:lnTo>
                <a:lnTo>
                  <a:pt x="74040" y="126"/>
                </a:lnTo>
                <a:lnTo>
                  <a:pt x="79248" y="1396"/>
                </a:lnTo>
                <a:lnTo>
                  <a:pt x="83438" y="3809"/>
                </a:lnTo>
                <a:lnTo>
                  <a:pt x="87629" y="6223"/>
                </a:lnTo>
                <a:lnTo>
                  <a:pt x="90931" y="10032"/>
                </a:lnTo>
                <a:lnTo>
                  <a:pt x="93472" y="15367"/>
                </a:lnTo>
                <a:lnTo>
                  <a:pt x="96011" y="20574"/>
                </a:lnTo>
                <a:lnTo>
                  <a:pt x="97281" y="26415"/>
                </a:lnTo>
                <a:lnTo>
                  <a:pt x="97281" y="33019"/>
                </a:lnTo>
                <a:lnTo>
                  <a:pt x="97281" y="78486"/>
                </a:lnTo>
                <a:lnTo>
                  <a:pt x="97281" y="81914"/>
                </a:lnTo>
                <a:lnTo>
                  <a:pt x="98044" y="84200"/>
                </a:lnTo>
                <a:lnTo>
                  <a:pt x="99567" y="85725"/>
                </a:lnTo>
                <a:lnTo>
                  <a:pt x="101091" y="87121"/>
                </a:lnTo>
                <a:lnTo>
                  <a:pt x="103631" y="87883"/>
                </a:lnTo>
                <a:lnTo>
                  <a:pt x="107314" y="87883"/>
                </a:lnTo>
                <a:lnTo>
                  <a:pt x="113791" y="87883"/>
                </a:lnTo>
                <a:lnTo>
                  <a:pt x="113791" y="95376"/>
                </a:lnTo>
                <a:lnTo>
                  <a:pt x="64642" y="95376"/>
                </a:lnTo>
                <a:lnTo>
                  <a:pt x="64642" y="87883"/>
                </a:lnTo>
                <a:lnTo>
                  <a:pt x="69214" y="87883"/>
                </a:lnTo>
                <a:lnTo>
                  <a:pt x="73659" y="87883"/>
                </a:lnTo>
                <a:lnTo>
                  <a:pt x="76707" y="87121"/>
                </a:lnTo>
                <a:lnTo>
                  <a:pt x="78485" y="85725"/>
                </a:lnTo>
                <a:lnTo>
                  <a:pt x="80136" y="84327"/>
                </a:lnTo>
                <a:lnTo>
                  <a:pt x="81025" y="82295"/>
                </a:lnTo>
                <a:lnTo>
                  <a:pt x="81025" y="79501"/>
                </a:lnTo>
                <a:lnTo>
                  <a:pt x="81025" y="39496"/>
                </a:lnTo>
                <a:lnTo>
                  <a:pt x="81025" y="30733"/>
                </a:lnTo>
                <a:lnTo>
                  <a:pt x="79755" y="24256"/>
                </a:lnTo>
                <a:lnTo>
                  <a:pt x="77088" y="20065"/>
                </a:lnTo>
                <a:lnTo>
                  <a:pt x="73278" y="14096"/>
                </a:lnTo>
                <a:lnTo>
                  <a:pt x="67690" y="11175"/>
                </a:lnTo>
                <a:lnTo>
                  <a:pt x="60071" y="11175"/>
                </a:lnTo>
                <a:lnTo>
                  <a:pt x="52577" y="11175"/>
                </a:lnTo>
                <a:lnTo>
                  <a:pt x="46354" y="14224"/>
                </a:lnTo>
                <a:lnTo>
                  <a:pt x="41275" y="20193"/>
                </a:lnTo>
                <a:lnTo>
                  <a:pt x="36322" y="26288"/>
                </a:lnTo>
                <a:lnTo>
                  <a:pt x="33781" y="34162"/>
                </a:lnTo>
                <a:lnTo>
                  <a:pt x="33781" y="43814"/>
                </a:lnTo>
                <a:lnTo>
                  <a:pt x="33781" y="78486"/>
                </a:lnTo>
                <a:lnTo>
                  <a:pt x="33781" y="81914"/>
                </a:lnTo>
                <a:lnTo>
                  <a:pt x="34544" y="84200"/>
                </a:lnTo>
                <a:lnTo>
                  <a:pt x="36067" y="85725"/>
                </a:lnTo>
                <a:lnTo>
                  <a:pt x="37719" y="87121"/>
                </a:lnTo>
                <a:lnTo>
                  <a:pt x="40258" y="87883"/>
                </a:lnTo>
                <a:lnTo>
                  <a:pt x="43814" y="87883"/>
                </a:lnTo>
                <a:lnTo>
                  <a:pt x="50291" y="87883"/>
                </a:lnTo>
                <a:lnTo>
                  <a:pt x="50291" y="95376"/>
                </a:lnTo>
                <a:lnTo>
                  <a:pt x="888" y="95376"/>
                </a:lnTo>
                <a:lnTo>
                  <a:pt x="888" y="87883"/>
                </a:lnTo>
                <a:lnTo>
                  <a:pt x="7365" y="87883"/>
                </a:lnTo>
                <a:lnTo>
                  <a:pt x="10540" y="87883"/>
                </a:lnTo>
                <a:lnTo>
                  <a:pt x="13080" y="87121"/>
                </a:lnTo>
                <a:lnTo>
                  <a:pt x="14731" y="85851"/>
                </a:lnTo>
                <a:lnTo>
                  <a:pt x="16509" y="84455"/>
                </a:lnTo>
                <a:lnTo>
                  <a:pt x="17271" y="82804"/>
                </a:lnTo>
                <a:lnTo>
                  <a:pt x="17271" y="80899"/>
                </a:lnTo>
                <a:lnTo>
                  <a:pt x="17271" y="20574"/>
                </a:lnTo>
                <a:lnTo>
                  <a:pt x="17271" y="16509"/>
                </a:lnTo>
                <a:lnTo>
                  <a:pt x="16255" y="13462"/>
                </a:lnTo>
                <a:lnTo>
                  <a:pt x="14096" y="11430"/>
                </a:lnTo>
                <a:lnTo>
                  <a:pt x="11937" y="9398"/>
                </a:lnTo>
                <a:lnTo>
                  <a:pt x="8762" y="8381"/>
                </a:lnTo>
                <a:lnTo>
                  <a:pt x="4698" y="8381"/>
                </a:lnTo>
                <a:lnTo>
                  <a:pt x="0" y="8381"/>
                </a:lnTo>
                <a:lnTo>
                  <a:pt x="0" y="1905"/>
                </a:lnTo>
                <a:lnTo>
                  <a:pt x="30987" y="0"/>
                </a:lnTo>
              </a:path>
            </a:pathLst>
          </a:custGeom>
          <a:ln w="959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72784" y="2679319"/>
            <a:ext cx="114300" cy="95885"/>
          </a:xfrm>
          <a:custGeom>
            <a:avLst/>
            <a:gdLst/>
            <a:ahLst/>
            <a:cxnLst/>
            <a:rect l="l" t="t" r="r" b="b"/>
            <a:pathLst>
              <a:path w="114300" h="95885">
                <a:moveTo>
                  <a:pt x="30987" y="0"/>
                </a:moveTo>
                <a:lnTo>
                  <a:pt x="32257" y="5842"/>
                </a:lnTo>
                <a:lnTo>
                  <a:pt x="33147" y="12700"/>
                </a:lnTo>
                <a:lnTo>
                  <a:pt x="33781" y="20574"/>
                </a:lnTo>
                <a:lnTo>
                  <a:pt x="37973" y="13715"/>
                </a:lnTo>
                <a:lnTo>
                  <a:pt x="42925" y="8636"/>
                </a:lnTo>
                <a:lnTo>
                  <a:pt x="48513" y="5206"/>
                </a:lnTo>
                <a:lnTo>
                  <a:pt x="54228" y="1905"/>
                </a:lnTo>
                <a:lnTo>
                  <a:pt x="60705" y="126"/>
                </a:lnTo>
                <a:lnTo>
                  <a:pt x="67817" y="126"/>
                </a:lnTo>
                <a:lnTo>
                  <a:pt x="74040" y="126"/>
                </a:lnTo>
                <a:lnTo>
                  <a:pt x="93472" y="15367"/>
                </a:lnTo>
                <a:lnTo>
                  <a:pt x="96012" y="20574"/>
                </a:lnTo>
                <a:lnTo>
                  <a:pt x="97281" y="26415"/>
                </a:lnTo>
                <a:lnTo>
                  <a:pt x="97281" y="33019"/>
                </a:lnTo>
                <a:lnTo>
                  <a:pt x="97281" y="78486"/>
                </a:lnTo>
                <a:lnTo>
                  <a:pt x="97281" y="81914"/>
                </a:lnTo>
                <a:lnTo>
                  <a:pt x="98043" y="84200"/>
                </a:lnTo>
                <a:lnTo>
                  <a:pt x="99567" y="85725"/>
                </a:lnTo>
                <a:lnTo>
                  <a:pt x="101091" y="87121"/>
                </a:lnTo>
                <a:lnTo>
                  <a:pt x="103631" y="87883"/>
                </a:lnTo>
                <a:lnTo>
                  <a:pt x="107314" y="87883"/>
                </a:lnTo>
                <a:lnTo>
                  <a:pt x="113791" y="87883"/>
                </a:lnTo>
                <a:lnTo>
                  <a:pt x="113791" y="95376"/>
                </a:lnTo>
                <a:lnTo>
                  <a:pt x="64642" y="95376"/>
                </a:lnTo>
                <a:lnTo>
                  <a:pt x="64642" y="87883"/>
                </a:lnTo>
                <a:lnTo>
                  <a:pt x="69214" y="87883"/>
                </a:lnTo>
                <a:lnTo>
                  <a:pt x="73660" y="87883"/>
                </a:lnTo>
                <a:lnTo>
                  <a:pt x="76707" y="87121"/>
                </a:lnTo>
                <a:lnTo>
                  <a:pt x="78486" y="85725"/>
                </a:lnTo>
                <a:lnTo>
                  <a:pt x="80137" y="84327"/>
                </a:lnTo>
                <a:lnTo>
                  <a:pt x="81025" y="82295"/>
                </a:lnTo>
                <a:lnTo>
                  <a:pt x="81025" y="79501"/>
                </a:lnTo>
                <a:lnTo>
                  <a:pt x="81025" y="39496"/>
                </a:lnTo>
                <a:lnTo>
                  <a:pt x="81025" y="30733"/>
                </a:lnTo>
                <a:lnTo>
                  <a:pt x="79755" y="24256"/>
                </a:lnTo>
                <a:lnTo>
                  <a:pt x="77088" y="20065"/>
                </a:lnTo>
                <a:lnTo>
                  <a:pt x="73278" y="14096"/>
                </a:lnTo>
                <a:lnTo>
                  <a:pt x="67690" y="11175"/>
                </a:lnTo>
                <a:lnTo>
                  <a:pt x="60070" y="11175"/>
                </a:lnTo>
                <a:lnTo>
                  <a:pt x="52577" y="11175"/>
                </a:lnTo>
                <a:lnTo>
                  <a:pt x="46354" y="14224"/>
                </a:lnTo>
                <a:lnTo>
                  <a:pt x="41275" y="20193"/>
                </a:lnTo>
                <a:lnTo>
                  <a:pt x="36322" y="26288"/>
                </a:lnTo>
                <a:lnTo>
                  <a:pt x="33781" y="34162"/>
                </a:lnTo>
                <a:lnTo>
                  <a:pt x="33781" y="43814"/>
                </a:lnTo>
                <a:lnTo>
                  <a:pt x="33781" y="78486"/>
                </a:lnTo>
                <a:lnTo>
                  <a:pt x="33781" y="81914"/>
                </a:lnTo>
                <a:lnTo>
                  <a:pt x="34543" y="84200"/>
                </a:lnTo>
                <a:lnTo>
                  <a:pt x="36067" y="85725"/>
                </a:lnTo>
                <a:lnTo>
                  <a:pt x="37718" y="87121"/>
                </a:lnTo>
                <a:lnTo>
                  <a:pt x="40259" y="87883"/>
                </a:lnTo>
                <a:lnTo>
                  <a:pt x="43814" y="87883"/>
                </a:lnTo>
                <a:lnTo>
                  <a:pt x="50291" y="87883"/>
                </a:lnTo>
                <a:lnTo>
                  <a:pt x="50291" y="95376"/>
                </a:lnTo>
                <a:lnTo>
                  <a:pt x="888" y="95376"/>
                </a:lnTo>
                <a:lnTo>
                  <a:pt x="888" y="87883"/>
                </a:lnTo>
                <a:lnTo>
                  <a:pt x="7365" y="87883"/>
                </a:lnTo>
                <a:lnTo>
                  <a:pt x="10540" y="87883"/>
                </a:lnTo>
                <a:lnTo>
                  <a:pt x="13080" y="87121"/>
                </a:lnTo>
                <a:lnTo>
                  <a:pt x="14731" y="85851"/>
                </a:lnTo>
                <a:lnTo>
                  <a:pt x="16510" y="84455"/>
                </a:lnTo>
                <a:lnTo>
                  <a:pt x="17272" y="82804"/>
                </a:lnTo>
                <a:lnTo>
                  <a:pt x="17272" y="80899"/>
                </a:lnTo>
                <a:lnTo>
                  <a:pt x="17272" y="20574"/>
                </a:lnTo>
                <a:lnTo>
                  <a:pt x="17272" y="16509"/>
                </a:lnTo>
                <a:lnTo>
                  <a:pt x="16255" y="13462"/>
                </a:lnTo>
                <a:lnTo>
                  <a:pt x="14097" y="11430"/>
                </a:lnTo>
                <a:lnTo>
                  <a:pt x="11937" y="9398"/>
                </a:lnTo>
                <a:lnTo>
                  <a:pt x="8762" y="8381"/>
                </a:lnTo>
                <a:lnTo>
                  <a:pt x="4699" y="8381"/>
                </a:lnTo>
                <a:lnTo>
                  <a:pt x="0" y="8381"/>
                </a:lnTo>
                <a:lnTo>
                  <a:pt x="0" y="1905"/>
                </a:lnTo>
                <a:lnTo>
                  <a:pt x="30987" y="0"/>
                </a:lnTo>
              </a:path>
            </a:pathLst>
          </a:custGeom>
          <a:ln w="959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40779" y="2678430"/>
            <a:ext cx="88900" cy="99060"/>
          </a:xfrm>
          <a:custGeom>
            <a:avLst/>
            <a:gdLst/>
            <a:ahLst/>
            <a:cxnLst/>
            <a:rect l="l" t="t" r="r" b="b"/>
            <a:pathLst>
              <a:path w="88900" h="99060">
                <a:moveTo>
                  <a:pt x="43815" y="0"/>
                </a:moveTo>
                <a:lnTo>
                  <a:pt x="81158" y="20899"/>
                </a:lnTo>
                <a:lnTo>
                  <a:pt x="88392" y="49402"/>
                </a:lnTo>
                <a:lnTo>
                  <a:pt x="88032" y="56830"/>
                </a:lnTo>
                <a:lnTo>
                  <a:pt x="66294" y="92709"/>
                </a:lnTo>
                <a:lnTo>
                  <a:pt x="51562" y="99059"/>
                </a:lnTo>
                <a:lnTo>
                  <a:pt x="43306" y="99059"/>
                </a:lnTo>
                <a:lnTo>
                  <a:pt x="7072" y="77837"/>
                </a:lnTo>
                <a:lnTo>
                  <a:pt x="0" y="49529"/>
                </a:lnTo>
                <a:lnTo>
                  <a:pt x="787" y="39004"/>
                </a:lnTo>
                <a:lnTo>
                  <a:pt x="26781" y="3428"/>
                </a:lnTo>
                <a:lnTo>
                  <a:pt x="43815" y="0"/>
                </a:lnTo>
              </a:path>
            </a:pathLst>
          </a:custGeom>
          <a:ln w="959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50559" y="2678430"/>
            <a:ext cx="88900" cy="99060"/>
          </a:xfrm>
          <a:custGeom>
            <a:avLst/>
            <a:gdLst/>
            <a:ahLst/>
            <a:cxnLst/>
            <a:rect l="l" t="t" r="r" b="b"/>
            <a:pathLst>
              <a:path w="88900" h="99060">
                <a:moveTo>
                  <a:pt x="43941" y="0"/>
                </a:moveTo>
                <a:lnTo>
                  <a:pt x="81158" y="20899"/>
                </a:lnTo>
                <a:lnTo>
                  <a:pt x="88391" y="49402"/>
                </a:lnTo>
                <a:lnTo>
                  <a:pt x="88034" y="56830"/>
                </a:lnTo>
                <a:lnTo>
                  <a:pt x="66293" y="92709"/>
                </a:lnTo>
                <a:lnTo>
                  <a:pt x="59181" y="96900"/>
                </a:lnTo>
                <a:lnTo>
                  <a:pt x="51562" y="99059"/>
                </a:lnTo>
                <a:lnTo>
                  <a:pt x="43433" y="99059"/>
                </a:lnTo>
                <a:lnTo>
                  <a:pt x="7072" y="77837"/>
                </a:lnTo>
                <a:lnTo>
                  <a:pt x="0" y="49529"/>
                </a:lnTo>
                <a:lnTo>
                  <a:pt x="787" y="39004"/>
                </a:lnTo>
                <a:lnTo>
                  <a:pt x="26796" y="3428"/>
                </a:lnTo>
                <a:lnTo>
                  <a:pt x="34988" y="857"/>
                </a:lnTo>
                <a:lnTo>
                  <a:pt x="43941" y="0"/>
                </a:lnTo>
              </a:path>
            </a:pathLst>
          </a:custGeom>
          <a:ln w="959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58610" y="2678430"/>
            <a:ext cx="78740" cy="99060"/>
          </a:xfrm>
          <a:custGeom>
            <a:avLst/>
            <a:gdLst/>
            <a:ahLst/>
            <a:cxnLst/>
            <a:rect l="l" t="t" r="r" b="b"/>
            <a:pathLst>
              <a:path w="78739" h="99060">
                <a:moveTo>
                  <a:pt x="45465" y="0"/>
                </a:moveTo>
                <a:lnTo>
                  <a:pt x="54737" y="0"/>
                </a:lnTo>
                <a:lnTo>
                  <a:pt x="62229" y="2539"/>
                </a:lnTo>
                <a:lnTo>
                  <a:pt x="68199" y="7493"/>
                </a:lnTo>
                <a:lnTo>
                  <a:pt x="74294" y="12572"/>
                </a:lnTo>
                <a:lnTo>
                  <a:pt x="77215" y="18160"/>
                </a:lnTo>
                <a:lnTo>
                  <a:pt x="77215" y="24383"/>
                </a:lnTo>
                <a:lnTo>
                  <a:pt x="77215" y="28066"/>
                </a:lnTo>
                <a:lnTo>
                  <a:pt x="76073" y="31241"/>
                </a:lnTo>
                <a:lnTo>
                  <a:pt x="73913" y="33654"/>
                </a:lnTo>
                <a:lnTo>
                  <a:pt x="71627" y="36068"/>
                </a:lnTo>
                <a:lnTo>
                  <a:pt x="68961" y="37210"/>
                </a:lnTo>
                <a:lnTo>
                  <a:pt x="65912" y="37210"/>
                </a:lnTo>
                <a:lnTo>
                  <a:pt x="62991" y="37210"/>
                </a:lnTo>
                <a:lnTo>
                  <a:pt x="60451" y="36194"/>
                </a:lnTo>
                <a:lnTo>
                  <a:pt x="58419" y="34162"/>
                </a:lnTo>
                <a:lnTo>
                  <a:pt x="56261" y="32131"/>
                </a:lnTo>
                <a:lnTo>
                  <a:pt x="55244" y="29590"/>
                </a:lnTo>
                <a:lnTo>
                  <a:pt x="55244" y="26669"/>
                </a:lnTo>
                <a:lnTo>
                  <a:pt x="55244" y="23875"/>
                </a:lnTo>
                <a:lnTo>
                  <a:pt x="56387" y="21081"/>
                </a:lnTo>
                <a:lnTo>
                  <a:pt x="58674" y="18414"/>
                </a:lnTo>
                <a:lnTo>
                  <a:pt x="59689" y="17144"/>
                </a:lnTo>
                <a:lnTo>
                  <a:pt x="60325" y="16128"/>
                </a:lnTo>
                <a:lnTo>
                  <a:pt x="60325" y="15366"/>
                </a:lnTo>
                <a:lnTo>
                  <a:pt x="60325" y="13462"/>
                </a:lnTo>
                <a:lnTo>
                  <a:pt x="58927" y="11556"/>
                </a:lnTo>
                <a:lnTo>
                  <a:pt x="56387" y="9778"/>
                </a:lnTo>
                <a:lnTo>
                  <a:pt x="53848" y="8000"/>
                </a:lnTo>
                <a:lnTo>
                  <a:pt x="50291" y="6984"/>
                </a:lnTo>
                <a:lnTo>
                  <a:pt x="45847" y="6984"/>
                </a:lnTo>
                <a:lnTo>
                  <a:pt x="37718" y="6984"/>
                </a:lnTo>
                <a:lnTo>
                  <a:pt x="18414" y="49783"/>
                </a:lnTo>
                <a:lnTo>
                  <a:pt x="18915" y="59187"/>
                </a:lnTo>
                <a:lnTo>
                  <a:pt x="38480" y="90423"/>
                </a:lnTo>
                <a:lnTo>
                  <a:pt x="46736" y="90423"/>
                </a:lnTo>
                <a:lnTo>
                  <a:pt x="54685" y="89044"/>
                </a:lnTo>
                <a:lnTo>
                  <a:pt x="61563" y="84915"/>
                </a:lnTo>
                <a:lnTo>
                  <a:pt x="67345" y="78047"/>
                </a:lnTo>
                <a:lnTo>
                  <a:pt x="72009" y="68452"/>
                </a:lnTo>
                <a:lnTo>
                  <a:pt x="78486" y="70357"/>
                </a:lnTo>
                <a:lnTo>
                  <a:pt x="73413" y="82879"/>
                </a:lnTo>
                <a:lnTo>
                  <a:pt x="66008" y="91852"/>
                </a:lnTo>
                <a:lnTo>
                  <a:pt x="56268" y="97254"/>
                </a:lnTo>
                <a:lnTo>
                  <a:pt x="44196" y="99059"/>
                </a:lnTo>
                <a:lnTo>
                  <a:pt x="34930" y="98250"/>
                </a:lnTo>
                <a:lnTo>
                  <a:pt x="3127" y="71167"/>
                </a:lnTo>
                <a:lnTo>
                  <a:pt x="0" y="51943"/>
                </a:lnTo>
                <a:lnTo>
                  <a:pt x="855" y="40253"/>
                </a:lnTo>
                <a:lnTo>
                  <a:pt x="20659" y="7608"/>
                </a:lnTo>
                <a:lnTo>
                  <a:pt x="36609" y="837"/>
                </a:lnTo>
                <a:lnTo>
                  <a:pt x="45465" y="0"/>
                </a:lnTo>
              </a:path>
            </a:pathLst>
          </a:custGeom>
          <a:ln w="959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67552" y="2678430"/>
            <a:ext cx="78740" cy="99060"/>
          </a:xfrm>
          <a:custGeom>
            <a:avLst/>
            <a:gdLst/>
            <a:ahLst/>
            <a:cxnLst/>
            <a:rect l="l" t="t" r="r" b="b"/>
            <a:pathLst>
              <a:path w="78739" h="99060">
                <a:moveTo>
                  <a:pt x="45465" y="0"/>
                </a:moveTo>
                <a:lnTo>
                  <a:pt x="54610" y="0"/>
                </a:lnTo>
                <a:lnTo>
                  <a:pt x="62230" y="2539"/>
                </a:lnTo>
                <a:lnTo>
                  <a:pt x="68199" y="7493"/>
                </a:lnTo>
                <a:lnTo>
                  <a:pt x="74168" y="12572"/>
                </a:lnTo>
                <a:lnTo>
                  <a:pt x="77215" y="18160"/>
                </a:lnTo>
                <a:lnTo>
                  <a:pt x="77215" y="24383"/>
                </a:lnTo>
                <a:lnTo>
                  <a:pt x="77215" y="28066"/>
                </a:lnTo>
                <a:lnTo>
                  <a:pt x="76073" y="31241"/>
                </a:lnTo>
                <a:lnTo>
                  <a:pt x="73787" y="33654"/>
                </a:lnTo>
                <a:lnTo>
                  <a:pt x="71627" y="36068"/>
                </a:lnTo>
                <a:lnTo>
                  <a:pt x="68961" y="37210"/>
                </a:lnTo>
                <a:lnTo>
                  <a:pt x="65912" y="37210"/>
                </a:lnTo>
                <a:lnTo>
                  <a:pt x="62864" y="37210"/>
                </a:lnTo>
                <a:lnTo>
                  <a:pt x="60325" y="36194"/>
                </a:lnTo>
                <a:lnTo>
                  <a:pt x="58293" y="34162"/>
                </a:lnTo>
                <a:lnTo>
                  <a:pt x="56261" y="32131"/>
                </a:lnTo>
                <a:lnTo>
                  <a:pt x="55245" y="29590"/>
                </a:lnTo>
                <a:lnTo>
                  <a:pt x="55245" y="26669"/>
                </a:lnTo>
                <a:lnTo>
                  <a:pt x="55245" y="23875"/>
                </a:lnTo>
                <a:lnTo>
                  <a:pt x="56387" y="21081"/>
                </a:lnTo>
                <a:lnTo>
                  <a:pt x="58547" y="18414"/>
                </a:lnTo>
                <a:lnTo>
                  <a:pt x="59689" y="17144"/>
                </a:lnTo>
                <a:lnTo>
                  <a:pt x="60198" y="16128"/>
                </a:lnTo>
                <a:lnTo>
                  <a:pt x="60198" y="15366"/>
                </a:lnTo>
                <a:lnTo>
                  <a:pt x="60198" y="13462"/>
                </a:lnTo>
                <a:lnTo>
                  <a:pt x="58927" y="11556"/>
                </a:lnTo>
                <a:lnTo>
                  <a:pt x="56261" y="9778"/>
                </a:lnTo>
                <a:lnTo>
                  <a:pt x="53721" y="8000"/>
                </a:lnTo>
                <a:lnTo>
                  <a:pt x="50164" y="6984"/>
                </a:lnTo>
                <a:lnTo>
                  <a:pt x="45720" y="6984"/>
                </a:lnTo>
                <a:lnTo>
                  <a:pt x="37592" y="6984"/>
                </a:lnTo>
                <a:lnTo>
                  <a:pt x="31496" y="10032"/>
                </a:lnTo>
                <a:lnTo>
                  <a:pt x="18287" y="49783"/>
                </a:lnTo>
                <a:lnTo>
                  <a:pt x="18788" y="59187"/>
                </a:lnTo>
                <a:lnTo>
                  <a:pt x="38353" y="90423"/>
                </a:lnTo>
                <a:lnTo>
                  <a:pt x="46609" y="90423"/>
                </a:lnTo>
                <a:lnTo>
                  <a:pt x="54613" y="89044"/>
                </a:lnTo>
                <a:lnTo>
                  <a:pt x="61499" y="84915"/>
                </a:lnTo>
                <a:lnTo>
                  <a:pt x="67290" y="78047"/>
                </a:lnTo>
                <a:lnTo>
                  <a:pt x="72009" y="68452"/>
                </a:lnTo>
                <a:lnTo>
                  <a:pt x="78486" y="70357"/>
                </a:lnTo>
                <a:lnTo>
                  <a:pt x="73413" y="82879"/>
                </a:lnTo>
                <a:lnTo>
                  <a:pt x="66008" y="91852"/>
                </a:lnTo>
                <a:lnTo>
                  <a:pt x="56268" y="97254"/>
                </a:lnTo>
                <a:lnTo>
                  <a:pt x="44196" y="99059"/>
                </a:lnTo>
                <a:lnTo>
                  <a:pt x="34911" y="98250"/>
                </a:lnTo>
                <a:lnTo>
                  <a:pt x="3063" y="71167"/>
                </a:lnTo>
                <a:lnTo>
                  <a:pt x="0" y="51943"/>
                </a:lnTo>
                <a:lnTo>
                  <a:pt x="837" y="40253"/>
                </a:lnTo>
                <a:lnTo>
                  <a:pt x="20641" y="7608"/>
                </a:lnTo>
                <a:lnTo>
                  <a:pt x="36556" y="837"/>
                </a:lnTo>
                <a:lnTo>
                  <a:pt x="45465" y="0"/>
                </a:lnTo>
              </a:path>
            </a:pathLst>
          </a:custGeom>
          <a:ln w="959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58332" y="2678430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60">
                <a:moveTo>
                  <a:pt x="45084" y="0"/>
                </a:moveTo>
                <a:lnTo>
                  <a:pt x="79375" y="17906"/>
                </a:lnTo>
                <a:lnTo>
                  <a:pt x="79375" y="24764"/>
                </a:lnTo>
                <a:lnTo>
                  <a:pt x="79375" y="75818"/>
                </a:lnTo>
                <a:lnTo>
                  <a:pt x="79375" y="80390"/>
                </a:lnTo>
                <a:lnTo>
                  <a:pt x="80009" y="83693"/>
                </a:lnTo>
                <a:lnTo>
                  <a:pt x="81533" y="85851"/>
                </a:lnTo>
                <a:lnTo>
                  <a:pt x="83057" y="88010"/>
                </a:lnTo>
                <a:lnTo>
                  <a:pt x="84835" y="89153"/>
                </a:lnTo>
                <a:lnTo>
                  <a:pt x="87248" y="89153"/>
                </a:lnTo>
                <a:lnTo>
                  <a:pt x="89788" y="89153"/>
                </a:lnTo>
                <a:lnTo>
                  <a:pt x="92582" y="88010"/>
                </a:lnTo>
                <a:lnTo>
                  <a:pt x="95376" y="85978"/>
                </a:lnTo>
                <a:lnTo>
                  <a:pt x="98932" y="91566"/>
                </a:lnTo>
                <a:lnTo>
                  <a:pt x="94106" y="96519"/>
                </a:lnTo>
                <a:lnTo>
                  <a:pt x="88772" y="99059"/>
                </a:lnTo>
                <a:lnTo>
                  <a:pt x="82803" y="99059"/>
                </a:lnTo>
                <a:lnTo>
                  <a:pt x="78358" y="99059"/>
                </a:lnTo>
                <a:lnTo>
                  <a:pt x="74548" y="97789"/>
                </a:lnTo>
                <a:lnTo>
                  <a:pt x="71373" y="95250"/>
                </a:lnTo>
                <a:lnTo>
                  <a:pt x="68325" y="92837"/>
                </a:lnTo>
                <a:lnTo>
                  <a:pt x="65658" y="88518"/>
                </a:lnTo>
                <a:lnTo>
                  <a:pt x="63245" y="82295"/>
                </a:lnTo>
                <a:lnTo>
                  <a:pt x="57022" y="89026"/>
                </a:lnTo>
                <a:lnTo>
                  <a:pt x="51434" y="93471"/>
                </a:lnTo>
                <a:lnTo>
                  <a:pt x="46608" y="95631"/>
                </a:lnTo>
                <a:lnTo>
                  <a:pt x="41782" y="97916"/>
                </a:lnTo>
                <a:lnTo>
                  <a:pt x="36067" y="99059"/>
                </a:lnTo>
                <a:lnTo>
                  <a:pt x="29337" y="99059"/>
                </a:lnTo>
                <a:lnTo>
                  <a:pt x="19812" y="99059"/>
                </a:lnTo>
                <a:lnTo>
                  <a:pt x="12572" y="96900"/>
                </a:lnTo>
                <a:lnTo>
                  <a:pt x="7492" y="92837"/>
                </a:lnTo>
                <a:lnTo>
                  <a:pt x="2539" y="88645"/>
                </a:lnTo>
                <a:lnTo>
                  <a:pt x="0" y="83438"/>
                </a:lnTo>
                <a:lnTo>
                  <a:pt x="0" y="76962"/>
                </a:lnTo>
                <a:lnTo>
                  <a:pt x="26412" y="48381"/>
                </a:lnTo>
                <a:lnTo>
                  <a:pt x="62737" y="40004"/>
                </a:lnTo>
                <a:lnTo>
                  <a:pt x="62737" y="25781"/>
                </a:lnTo>
                <a:lnTo>
                  <a:pt x="62737" y="20700"/>
                </a:lnTo>
                <a:lnTo>
                  <a:pt x="60705" y="16382"/>
                </a:lnTo>
                <a:lnTo>
                  <a:pt x="56641" y="12826"/>
                </a:lnTo>
                <a:lnTo>
                  <a:pt x="52577" y="9270"/>
                </a:lnTo>
                <a:lnTo>
                  <a:pt x="47370" y="7493"/>
                </a:lnTo>
                <a:lnTo>
                  <a:pt x="41147" y="7493"/>
                </a:lnTo>
                <a:lnTo>
                  <a:pt x="35305" y="7493"/>
                </a:lnTo>
                <a:lnTo>
                  <a:pt x="30352" y="8635"/>
                </a:lnTo>
                <a:lnTo>
                  <a:pt x="26162" y="11048"/>
                </a:lnTo>
                <a:lnTo>
                  <a:pt x="23240" y="12826"/>
                </a:lnTo>
                <a:lnTo>
                  <a:pt x="21716" y="14604"/>
                </a:lnTo>
                <a:lnTo>
                  <a:pt x="21716" y="16382"/>
                </a:lnTo>
                <a:lnTo>
                  <a:pt x="21716" y="17271"/>
                </a:lnTo>
                <a:lnTo>
                  <a:pt x="22478" y="18922"/>
                </a:lnTo>
                <a:lnTo>
                  <a:pt x="24129" y="20954"/>
                </a:lnTo>
                <a:lnTo>
                  <a:pt x="26034" y="23621"/>
                </a:lnTo>
                <a:lnTo>
                  <a:pt x="26923" y="26034"/>
                </a:lnTo>
                <a:lnTo>
                  <a:pt x="26923" y="28066"/>
                </a:lnTo>
                <a:lnTo>
                  <a:pt x="26923" y="31114"/>
                </a:lnTo>
                <a:lnTo>
                  <a:pt x="26034" y="33527"/>
                </a:lnTo>
                <a:lnTo>
                  <a:pt x="24129" y="35432"/>
                </a:lnTo>
                <a:lnTo>
                  <a:pt x="22097" y="37337"/>
                </a:lnTo>
                <a:lnTo>
                  <a:pt x="19684" y="38226"/>
                </a:lnTo>
                <a:lnTo>
                  <a:pt x="16509" y="38226"/>
                </a:lnTo>
                <a:lnTo>
                  <a:pt x="13207" y="38226"/>
                </a:lnTo>
                <a:lnTo>
                  <a:pt x="10413" y="37083"/>
                </a:lnTo>
                <a:lnTo>
                  <a:pt x="8127" y="34925"/>
                </a:lnTo>
                <a:lnTo>
                  <a:pt x="5968" y="32638"/>
                </a:lnTo>
                <a:lnTo>
                  <a:pt x="4825" y="29718"/>
                </a:lnTo>
                <a:lnTo>
                  <a:pt x="4825" y="26162"/>
                </a:lnTo>
                <a:lnTo>
                  <a:pt x="4825" y="19557"/>
                </a:lnTo>
                <a:lnTo>
                  <a:pt x="36540" y="502"/>
                </a:lnTo>
                <a:lnTo>
                  <a:pt x="45084" y="0"/>
                </a:lnTo>
              </a:path>
            </a:pathLst>
          </a:custGeom>
          <a:ln w="959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69279" y="2678430"/>
            <a:ext cx="88900" cy="99060"/>
          </a:xfrm>
          <a:custGeom>
            <a:avLst/>
            <a:gdLst/>
            <a:ahLst/>
            <a:cxnLst/>
            <a:rect l="l" t="t" r="r" b="b"/>
            <a:pathLst>
              <a:path w="88900" h="99060">
                <a:moveTo>
                  <a:pt x="43815" y="0"/>
                </a:moveTo>
                <a:lnTo>
                  <a:pt x="81158" y="20899"/>
                </a:lnTo>
                <a:lnTo>
                  <a:pt x="88392" y="49402"/>
                </a:lnTo>
                <a:lnTo>
                  <a:pt x="88014" y="56830"/>
                </a:lnTo>
                <a:lnTo>
                  <a:pt x="66294" y="92709"/>
                </a:lnTo>
                <a:lnTo>
                  <a:pt x="51562" y="99059"/>
                </a:lnTo>
                <a:lnTo>
                  <a:pt x="43307" y="99059"/>
                </a:lnTo>
                <a:lnTo>
                  <a:pt x="7072" y="77837"/>
                </a:lnTo>
                <a:lnTo>
                  <a:pt x="0" y="49529"/>
                </a:lnTo>
                <a:lnTo>
                  <a:pt x="785" y="39004"/>
                </a:lnTo>
                <a:lnTo>
                  <a:pt x="26765" y="3428"/>
                </a:lnTo>
                <a:lnTo>
                  <a:pt x="43815" y="0"/>
                </a:lnTo>
              </a:path>
            </a:pathLst>
          </a:custGeom>
          <a:ln w="959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03872" y="2643124"/>
            <a:ext cx="69850" cy="133350"/>
          </a:xfrm>
          <a:custGeom>
            <a:avLst/>
            <a:gdLst/>
            <a:ahLst/>
            <a:cxnLst/>
            <a:rect l="l" t="t" r="r" b="b"/>
            <a:pathLst>
              <a:path w="69850" h="133350">
                <a:moveTo>
                  <a:pt x="26161" y="0"/>
                </a:moveTo>
                <a:lnTo>
                  <a:pt x="32893" y="0"/>
                </a:lnTo>
                <a:lnTo>
                  <a:pt x="32893" y="38100"/>
                </a:lnTo>
                <a:lnTo>
                  <a:pt x="63119" y="38100"/>
                </a:lnTo>
                <a:lnTo>
                  <a:pt x="63119" y="47243"/>
                </a:lnTo>
                <a:lnTo>
                  <a:pt x="32893" y="47243"/>
                </a:lnTo>
                <a:lnTo>
                  <a:pt x="32893" y="107187"/>
                </a:lnTo>
                <a:lnTo>
                  <a:pt x="32893" y="112394"/>
                </a:lnTo>
                <a:lnTo>
                  <a:pt x="34162" y="116331"/>
                </a:lnTo>
                <a:lnTo>
                  <a:pt x="36575" y="119125"/>
                </a:lnTo>
                <a:lnTo>
                  <a:pt x="38988" y="121793"/>
                </a:lnTo>
                <a:lnTo>
                  <a:pt x="42163" y="123189"/>
                </a:lnTo>
                <a:lnTo>
                  <a:pt x="45974" y="123189"/>
                </a:lnTo>
                <a:lnTo>
                  <a:pt x="50419" y="123189"/>
                </a:lnTo>
                <a:lnTo>
                  <a:pt x="54355" y="121157"/>
                </a:lnTo>
                <a:lnTo>
                  <a:pt x="57530" y="116966"/>
                </a:lnTo>
                <a:lnTo>
                  <a:pt x="60705" y="112775"/>
                </a:lnTo>
                <a:lnTo>
                  <a:pt x="62610" y="105790"/>
                </a:lnTo>
                <a:lnTo>
                  <a:pt x="63119" y="96265"/>
                </a:lnTo>
                <a:lnTo>
                  <a:pt x="69850" y="96265"/>
                </a:lnTo>
                <a:lnTo>
                  <a:pt x="49275" y="132969"/>
                </a:lnTo>
                <a:lnTo>
                  <a:pt x="40894" y="132969"/>
                </a:lnTo>
                <a:lnTo>
                  <a:pt x="33147" y="132969"/>
                </a:lnTo>
                <a:lnTo>
                  <a:pt x="27177" y="130809"/>
                </a:lnTo>
                <a:lnTo>
                  <a:pt x="22732" y="126618"/>
                </a:lnTo>
                <a:lnTo>
                  <a:pt x="18415" y="122300"/>
                </a:lnTo>
                <a:lnTo>
                  <a:pt x="16255" y="116839"/>
                </a:lnTo>
                <a:lnTo>
                  <a:pt x="16255" y="109981"/>
                </a:lnTo>
                <a:lnTo>
                  <a:pt x="16255" y="47243"/>
                </a:lnTo>
                <a:lnTo>
                  <a:pt x="0" y="47243"/>
                </a:lnTo>
                <a:lnTo>
                  <a:pt x="0" y="40258"/>
                </a:lnTo>
                <a:lnTo>
                  <a:pt x="7366" y="38988"/>
                </a:lnTo>
                <a:lnTo>
                  <a:pt x="13080" y="35940"/>
                </a:lnTo>
                <a:lnTo>
                  <a:pt x="16891" y="30987"/>
                </a:lnTo>
                <a:lnTo>
                  <a:pt x="20697" y="24895"/>
                </a:lnTo>
                <a:lnTo>
                  <a:pt x="23526" y="17684"/>
                </a:lnTo>
                <a:lnTo>
                  <a:pt x="25356" y="9378"/>
                </a:lnTo>
                <a:lnTo>
                  <a:pt x="26161" y="0"/>
                </a:lnTo>
              </a:path>
            </a:pathLst>
          </a:custGeom>
          <a:ln w="959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92163" y="2623439"/>
            <a:ext cx="17780" cy="5715"/>
          </a:xfrm>
          <a:custGeom>
            <a:avLst/>
            <a:gdLst/>
            <a:ahLst/>
            <a:cxnLst/>
            <a:rect l="l" t="t" r="r" b="b"/>
            <a:pathLst>
              <a:path w="17779" h="5714">
                <a:moveTo>
                  <a:pt x="0" y="0"/>
                </a:moveTo>
                <a:lnTo>
                  <a:pt x="7492" y="0"/>
                </a:lnTo>
                <a:lnTo>
                  <a:pt x="13334" y="1778"/>
                </a:lnTo>
                <a:lnTo>
                  <a:pt x="17525" y="5461"/>
                </a:lnTo>
              </a:path>
            </a:pathLst>
          </a:custGeom>
          <a:ln w="959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39077" y="2623439"/>
            <a:ext cx="71120" cy="151765"/>
          </a:xfrm>
          <a:custGeom>
            <a:avLst/>
            <a:gdLst/>
            <a:ahLst/>
            <a:cxnLst/>
            <a:rect l="l" t="t" r="r" b="b"/>
            <a:pathLst>
              <a:path w="71120" h="151764">
                <a:moveTo>
                  <a:pt x="70739" y="31699"/>
                </a:moveTo>
                <a:lnTo>
                  <a:pt x="69342" y="32257"/>
                </a:lnTo>
                <a:lnTo>
                  <a:pt x="66167" y="32257"/>
                </a:lnTo>
                <a:lnTo>
                  <a:pt x="63373" y="32257"/>
                </a:lnTo>
                <a:lnTo>
                  <a:pt x="61087" y="31368"/>
                </a:lnTo>
                <a:lnTo>
                  <a:pt x="59181" y="29591"/>
                </a:lnTo>
                <a:lnTo>
                  <a:pt x="57403" y="27812"/>
                </a:lnTo>
                <a:lnTo>
                  <a:pt x="56515" y="25526"/>
                </a:lnTo>
                <a:lnTo>
                  <a:pt x="56515" y="22860"/>
                </a:lnTo>
                <a:lnTo>
                  <a:pt x="56515" y="19685"/>
                </a:lnTo>
                <a:lnTo>
                  <a:pt x="57657" y="17144"/>
                </a:lnTo>
                <a:lnTo>
                  <a:pt x="60071" y="15112"/>
                </a:lnTo>
                <a:lnTo>
                  <a:pt x="61975" y="13588"/>
                </a:lnTo>
                <a:lnTo>
                  <a:pt x="62992" y="12318"/>
                </a:lnTo>
                <a:lnTo>
                  <a:pt x="62992" y="11556"/>
                </a:lnTo>
                <a:lnTo>
                  <a:pt x="62992" y="10413"/>
                </a:lnTo>
                <a:lnTo>
                  <a:pt x="62229" y="9398"/>
                </a:lnTo>
                <a:lnTo>
                  <a:pt x="60705" y="8509"/>
                </a:lnTo>
                <a:lnTo>
                  <a:pt x="59308" y="7493"/>
                </a:lnTo>
                <a:lnTo>
                  <a:pt x="57023" y="7112"/>
                </a:lnTo>
                <a:lnTo>
                  <a:pt x="53975" y="7112"/>
                </a:lnTo>
                <a:lnTo>
                  <a:pt x="48387" y="7112"/>
                </a:lnTo>
                <a:lnTo>
                  <a:pt x="43688" y="9651"/>
                </a:lnTo>
                <a:lnTo>
                  <a:pt x="39750" y="14605"/>
                </a:lnTo>
                <a:lnTo>
                  <a:pt x="35941" y="19685"/>
                </a:lnTo>
                <a:lnTo>
                  <a:pt x="33908" y="27050"/>
                </a:lnTo>
                <a:lnTo>
                  <a:pt x="33908" y="36956"/>
                </a:lnTo>
                <a:lnTo>
                  <a:pt x="33908" y="57785"/>
                </a:lnTo>
                <a:lnTo>
                  <a:pt x="57276" y="57785"/>
                </a:lnTo>
                <a:lnTo>
                  <a:pt x="57276" y="66420"/>
                </a:lnTo>
                <a:lnTo>
                  <a:pt x="33908" y="66420"/>
                </a:lnTo>
                <a:lnTo>
                  <a:pt x="33908" y="134619"/>
                </a:lnTo>
                <a:lnTo>
                  <a:pt x="33908" y="137794"/>
                </a:lnTo>
                <a:lnTo>
                  <a:pt x="34671" y="139954"/>
                </a:lnTo>
                <a:lnTo>
                  <a:pt x="36195" y="141224"/>
                </a:lnTo>
                <a:lnTo>
                  <a:pt x="38100" y="142875"/>
                </a:lnTo>
                <a:lnTo>
                  <a:pt x="40894" y="143763"/>
                </a:lnTo>
                <a:lnTo>
                  <a:pt x="44576" y="143763"/>
                </a:lnTo>
                <a:lnTo>
                  <a:pt x="57276" y="143763"/>
                </a:lnTo>
                <a:lnTo>
                  <a:pt x="57276" y="151256"/>
                </a:lnTo>
                <a:lnTo>
                  <a:pt x="0" y="151256"/>
                </a:lnTo>
                <a:lnTo>
                  <a:pt x="0" y="143763"/>
                </a:lnTo>
                <a:lnTo>
                  <a:pt x="7874" y="143763"/>
                </a:lnTo>
                <a:lnTo>
                  <a:pt x="11429" y="143763"/>
                </a:lnTo>
                <a:lnTo>
                  <a:pt x="13843" y="143129"/>
                </a:lnTo>
                <a:lnTo>
                  <a:pt x="15240" y="141986"/>
                </a:lnTo>
                <a:lnTo>
                  <a:pt x="16637" y="140716"/>
                </a:lnTo>
                <a:lnTo>
                  <a:pt x="17399" y="138811"/>
                </a:lnTo>
                <a:lnTo>
                  <a:pt x="17399" y="136398"/>
                </a:lnTo>
                <a:lnTo>
                  <a:pt x="17399" y="66420"/>
                </a:lnTo>
                <a:lnTo>
                  <a:pt x="1270" y="66420"/>
                </a:lnTo>
                <a:lnTo>
                  <a:pt x="1270" y="57785"/>
                </a:lnTo>
                <a:lnTo>
                  <a:pt x="17399" y="57785"/>
                </a:lnTo>
                <a:lnTo>
                  <a:pt x="17399" y="50673"/>
                </a:lnTo>
                <a:lnTo>
                  <a:pt x="27686" y="12954"/>
                </a:lnTo>
                <a:lnTo>
                  <a:pt x="45795" y="809"/>
                </a:lnTo>
                <a:lnTo>
                  <a:pt x="53086" y="0"/>
                </a:lnTo>
              </a:path>
            </a:pathLst>
          </a:custGeom>
          <a:ln w="959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17859" y="346013"/>
            <a:ext cx="0" cy="2851785"/>
          </a:xfrm>
          <a:custGeom>
            <a:avLst/>
            <a:gdLst/>
            <a:ahLst/>
            <a:cxnLst/>
            <a:rect l="l" t="t" r="r" b="b"/>
            <a:pathLst>
              <a:path h="2851785">
                <a:moveTo>
                  <a:pt x="0" y="0"/>
                </a:moveTo>
                <a:lnTo>
                  <a:pt x="0" y="2851592"/>
                </a:lnTo>
              </a:path>
            </a:pathLst>
          </a:custGeom>
          <a:ln w="6284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15879" y="346013"/>
            <a:ext cx="0" cy="2851785"/>
          </a:xfrm>
          <a:custGeom>
            <a:avLst/>
            <a:gdLst/>
            <a:ahLst/>
            <a:cxnLst/>
            <a:rect l="l" t="t" r="r" b="b"/>
            <a:pathLst>
              <a:path h="2851785">
                <a:moveTo>
                  <a:pt x="0" y="0"/>
                </a:moveTo>
                <a:lnTo>
                  <a:pt x="0" y="2851592"/>
                </a:lnTo>
              </a:path>
            </a:pathLst>
          </a:custGeom>
          <a:ln w="6284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2700" y="1172083"/>
            <a:ext cx="263956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29307" y="1509128"/>
            <a:ext cx="4113529" cy="22866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304800" algn="just">
              <a:lnSpc>
                <a:spcPct val="91700"/>
              </a:lnSpc>
              <a:spcBef>
                <a:spcPts val="300"/>
              </a:spcBef>
            </a:pP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Adverb Or Preposition? </a:t>
            </a:r>
            <a:r>
              <a:rPr sz="2000" spc="-5" dirty="0">
                <a:solidFill>
                  <a:srgbClr val="FF0000"/>
                </a:solidFill>
                <a:latin typeface="Century"/>
                <a:cs typeface="Century"/>
              </a:rPr>
              <a:t>The  </a:t>
            </a: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Difference </a:t>
            </a:r>
            <a:r>
              <a:rPr sz="2000" spc="5" dirty="0">
                <a:solidFill>
                  <a:srgbClr val="FF0000"/>
                </a:solidFill>
                <a:latin typeface="Century"/>
                <a:cs typeface="Century"/>
              </a:rPr>
              <a:t>Between </a:t>
            </a: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A </a:t>
            </a:r>
            <a:r>
              <a:rPr sz="2000" spc="5" dirty="0">
                <a:solidFill>
                  <a:srgbClr val="FF0000"/>
                </a:solidFill>
                <a:latin typeface="Century"/>
                <a:cs typeface="Century"/>
              </a:rPr>
              <a:t>Preposition  </a:t>
            </a:r>
            <a:r>
              <a:rPr sz="2000" spc="-5" dirty="0">
                <a:solidFill>
                  <a:srgbClr val="FF0000"/>
                </a:solidFill>
                <a:latin typeface="Century"/>
                <a:cs typeface="Century"/>
              </a:rPr>
              <a:t>And </a:t>
            </a:r>
            <a:r>
              <a:rPr sz="2000" spc="5" dirty="0">
                <a:solidFill>
                  <a:srgbClr val="FF0000"/>
                </a:solidFill>
                <a:latin typeface="Century"/>
                <a:cs typeface="Century"/>
              </a:rPr>
              <a:t>An </a:t>
            </a: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Adverb </a:t>
            </a:r>
            <a:r>
              <a:rPr sz="2000" spc="-5" dirty="0">
                <a:solidFill>
                  <a:srgbClr val="FF0000"/>
                </a:solidFill>
                <a:latin typeface="Century"/>
                <a:cs typeface="Century"/>
              </a:rPr>
              <a:t>Is </a:t>
            </a: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That </a:t>
            </a:r>
            <a:r>
              <a:rPr sz="2000" spc="-5" dirty="0">
                <a:solidFill>
                  <a:srgbClr val="FF0000"/>
                </a:solidFill>
                <a:latin typeface="Century"/>
                <a:cs typeface="Century"/>
              </a:rPr>
              <a:t>An  </a:t>
            </a: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Adverb Answers The Questions,  </a:t>
            </a:r>
            <a:r>
              <a:rPr sz="2000" i="1" dirty="0">
                <a:solidFill>
                  <a:srgbClr val="FF0000"/>
                </a:solidFill>
                <a:latin typeface="Book Antiqua"/>
                <a:cs typeface="Book Antiqua"/>
              </a:rPr>
              <a:t>Where? When? </a:t>
            </a:r>
            <a:r>
              <a:rPr sz="2000" i="1" spc="-5" dirty="0">
                <a:solidFill>
                  <a:srgbClr val="FF0000"/>
                </a:solidFill>
                <a:latin typeface="Book Antiqua"/>
                <a:cs typeface="Book Antiqua"/>
              </a:rPr>
              <a:t>How? </a:t>
            </a:r>
            <a:r>
              <a:rPr sz="2000" i="1" spc="-35" dirty="0">
                <a:solidFill>
                  <a:srgbClr val="FF0000"/>
                </a:solidFill>
                <a:latin typeface="Book Antiqua"/>
                <a:cs typeface="Book Antiqua"/>
              </a:rPr>
              <a:t>To </a:t>
            </a:r>
            <a:r>
              <a:rPr sz="2000" i="1" dirty="0">
                <a:solidFill>
                  <a:srgbClr val="FF0000"/>
                </a:solidFill>
                <a:latin typeface="Book Antiqua"/>
                <a:cs typeface="Book Antiqua"/>
              </a:rPr>
              <a:t>What</a:t>
            </a:r>
            <a:r>
              <a:rPr sz="2000" i="1" spc="-26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000" i="1" dirty="0">
                <a:solidFill>
                  <a:srgbClr val="FF0000"/>
                </a:solidFill>
                <a:latin typeface="Book Antiqua"/>
                <a:cs typeface="Book Antiqua"/>
              </a:rPr>
              <a:t>Extent?  </a:t>
            </a:r>
            <a:r>
              <a:rPr sz="2000" spc="-5" dirty="0">
                <a:solidFill>
                  <a:srgbClr val="FF0000"/>
                </a:solidFill>
                <a:latin typeface="Century"/>
                <a:cs typeface="Century"/>
              </a:rPr>
              <a:t>By </a:t>
            </a: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Itself. Both </a:t>
            </a:r>
            <a:r>
              <a:rPr sz="2000" spc="5" dirty="0">
                <a:solidFill>
                  <a:srgbClr val="FF0000"/>
                </a:solidFill>
                <a:latin typeface="Century"/>
                <a:cs typeface="Century"/>
              </a:rPr>
              <a:t>Common </a:t>
            </a:r>
            <a:r>
              <a:rPr sz="2000" spc="-25" dirty="0">
                <a:solidFill>
                  <a:srgbClr val="FF0000"/>
                </a:solidFill>
                <a:latin typeface="Century"/>
                <a:cs typeface="Century"/>
              </a:rPr>
              <a:t>And  </a:t>
            </a: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Compound Prepositions Need  More </a:t>
            </a:r>
            <a:r>
              <a:rPr sz="2000" spc="5" dirty="0">
                <a:solidFill>
                  <a:srgbClr val="FF0000"/>
                </a:solidFill>
                <a:latin typeface="Century"/>
                <a:cs typeface="Century"/>
              </a:rPr>
              <a:t>Than Just Themselves</a:t>
            </a:r>
            <a:r>
              <a:rPr sz="2000" spc="555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entury"/>
                <a:cs typeface="Century"/>
              </a:rPr>
              <a:t>To</a:t>
            </a:r>
            <a:endParaRPr sz="2000">
              <a:latin typeface="Century"/>
              <a:cs typeface="Centur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6736" y="419003"/>
            <a:ext cx="552515" cy="1636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37947" y="421035"/>
            <a:ext cx="734760" cy="1971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7859" y="346036"/>
            <a:ext cx="0" cy="874394"/>
          </a:xfrm>
          <a:custGeom>
            <a:avLst/>
            <a:gdLst/>
            <a:ahLst/>
            <a:cxnLst/>
            <a:rect l="l" t="t" r="r" b="b"/>
            <a:pathLst>
              <a:path h="874394">
                <a:moveTo>
                  <a:pt x="0" y="0"/>
                </a:moveTo>
                <a:lnTo>
                  <a:pt x="0" y="873798"/>
                </a:lnTo>
              </a:path>
            </a:pathLst>
          </a:custGeom>
          <a:ln w="6284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1003" y="1216692"/>
            <a:ext cx="1433830" cy="0"/>
          </a:xfrm>
          <a:custGeom>
            <a:avLst/>
            <a:gdLst/>
            <a:ahLst/>
            <a:cxnLst/>
            <a:rect l="l" t="t" r="r" b="b"/>
            <a:pathLst>
              <a:path w="1433830">
                <a:moveTo>
                  <a:pt x="0" y="0"/>
                </a:moveTo>
                <a:lnTo>
                  <a:pt x="1433448" y="0"/>
                </a:lnTo>
              </a:path>
            </a:pathLst>
          </a:custGeom>
          <a:ln w="6284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45054" y="121355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284"/>
                </a:moveTo>
                <a:lnTo>
                  <a:pt x="6284" y="6284"/>
                </a:lnTo>
                <a:lnTo>
                  <a:pt x="6284" y="0"/>
                </a:lnTo>
                <a:lnTo>
                  <a:pt x="0" y="0"/>
                </a:lnTo>
                <a:lnTo>
                  <a:pt x="0" y="628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51404" y="1216692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>
                <a:moveTo>
                  <a:pt x="0" y="0"/>
                </a:moveTo>
                <a:lnTo>
                  <a:pt x="1442973" y="0"/>
                </a:lnTo>
              </a:path>
            </a:pathLst>
          </a:custGeom>
          <a:ln w="6284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84853" y="121355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284"/>
                </a:moveTo>
                <a:lnTo>
                  <a:pt x="6284" y="6284"/>
                </a:lnTo>
                <a:lnTo>
                  <a:pt x="6284" y="0"/>
                </a:lnTo>
                <a:lnTo>
                  <a:pt x="0" y="0"/>
                </a:lnTo>
                <a:lnTo>
                  <a:pt x="0" y="628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1203" y="1216692"/>
            <a:ext cx="1578610" cy="0"/>
          </a:xfrm>
          <a:custGeom>
            <a:avLst/>
            <a:gdLst/>
            <a:ahLst/>
            <a:cxnLst/>
            <a:rect l="l" t="t" r="r" b="b"/>
            <a:pathLst>
              <a:path w="1578610">
                <a:moveTo>
                  <a:pt x="0" y="0"/>
                </a:moveTo>
                <a:lnTo>
                  <a:pt x="1578102" y="0"/>
                </a:lnTo>
              </a:path>
            </a:pathLst>
          </a:custGeom>
          <a:ln w="6284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59780" y="121355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284"/>
                </a:moveTo>
                <a:lnTo>
                  <a:pt x="6284" y="6284"/>
                </a:lnTo>
                <a:lnTo>
                  <a:pt x="6284" y="0"/>
                </a:lnTo>
                <a:lnTo>
                  <a:pt x="0" y="0"/>
                </a:lnTo>
                <a:lnTo>
                  <a:pt x="0" y="628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66003" y="1216692"/>
            <a:ext cx="1546860" cy="0"/>
          </a:xfrm>
          <a:custGeom>
            <a:avLst/>
            <a:gdLst/>
            <a:ahLst/>
            <a:cxnLst/>
            <a:rect l="l" t="t" r="r" b="b"/>
            <a:pathLst>
              <a:path w="1546859">
                <a:moveTo>
                  <a:pt x="0" y="0"/>
                </a:moveTo>
                <a:lnTo>
                  <a:pt x="1546605" y="0"/>
                </a:lnTo>
              </a:path>
            </a:pathLst>
          </a:custGeom>
          <a:ln w="6284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15879" y="346036"/>
            <a:ext cx="0" cy="874394"/>
          </a:xfrm>
          <a:custGeom>
            <a:avLst/>
            <a:gdLst/>
            <a:ahLst/>
            <a:cxnLst/>
            <a:rect l="l" t="t" r="r" b="b"/>
            <a:pathLst>
              <a:path h="874394">
                <a:moveTo>
                  <a:pt x="0" y="0"/>
                </a:moveTo>
                <a:lnTo>
                  <a:pt x="0" y="873798"/>
                </a:lnTo>
              </a:path>
            </a:pathLst>
          </a:custGeom>
          <a:ln w="6284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7853" y="2042317"/>
            <a:ext cx="109729" cy="11641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4361" y="758167"/>
            <a:ext cx="4327525" cy="360680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Answer </a:t>
            </a:r>
            <a:r>
              <a:rPr sz="2000" spc="-5" dirty="0">
                <a:solidFill>
                  <a:srgbClr val="FF0000"/>
                </a:solidFill>
                <a:latin typeface="Century"/>
                <a:cs typeface="Century"/>
              </a:rPr>
              <a:t>The </a:t>
            </a:r>
            <a:r>
              <a:rPr sz="2000" spc="5" dirty="0">
                <a:solidFill>
                  <a:srgbClr val="FF0000"/>
                </a:solidFill>
                <a:latin typeface="Century"/>
                <a:cs typeface="Century"/>
              </a:rPr>
              <a:t>Same</a:t>
            </a:r>
            <a:r>
              <a:rPr sz="2000" spc="-235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Questions:</a:t>
            </a:r>
            <a:endParaRPr sz="2000">
              <a:latin typeface="Century"/>
              <a:cs typeface="Century"/>
            </a:endParaRPr>
          </a:p>
          <a:p>
            <a:pPr marL="12700" marR="5080">
              <a:lnSpc>
                <a:spcPct val="103699"/>
              </a:lnSpc>
              <a:spcBef>
                <a:spcPts val="905"/>
              </a:spcBef>
            </a:pPr>
            <a:r>
              <a:rPr sz="2000" b="1" spc="-5" dirty="0">
                <a:solidFill>
                  <a:srgbClr val="FF0000"/>
                </a:solidFill>
                <a:latin typeface="Bookman Old Style"/>
                <a:cs typeface="Bookman Old Style"/>
              </a:rPr>
              <a:t>He </a:t>
            </a:r>
            <a:r>
              <a:rPr sz="2000" b="1" dirty="0">
                <a:solidFill>
                  <a:srgbClr val="FF0000"/>
                </a:solidFill>
                <a:latin typeface="Bookman Old Style"/>
                <a:cs typeface="Bookman Old Style"/>
              </a:rPr>
              <a:t>Fell </a:t>
            </a:r>
            <a:r>
              <a:rPr sz="2000" b="1" i="1" spc="5" dirty="0">
                <a:solidFill>
                  <a:srgbClr val="FF0000"/>
                </a:solidFill>
                <a:latin typeface="Bookman Old Style"/>
                <a:cs typeface="Bookman Old Style"/>
              </a:rPr>
              <a:t>Down</a:t>
            </a:r>
            <a:r>
              <a:rPr sz="2000" b="1" spc="5" dirty="0">
                <a:solidFill>
                  <a:srgbClr val="FF0000"/>
                </a:solidFill>
                <a:latin typeface="Bookman Old Style"/>
                <a:cs typeface="Bookman Old Style"/>
              </a:rPr>
              <a:t>. </a:t>
            </a:r>
            <a:r>
              <a:rPr sz="2000" spc="-5" dirty="0">
                <a:solidFill>
                  <a:srgbClr val="FF0000"/>
                </a:solidFill>
                <a:latin typeface="Century"/>
                <a:cs typeface="Century"/>
              </a:rPr>
              <a:t>(</a:t>
            </a:r>
            <a:r>
              <a:rPr sz="2000" i="1" spc="-5" dirty="0">
                <a:solidFill>
                  <a:srgbClr val="FF0000"/>
                </a:solidFill>
                <a:latin typeface="Book Antiqua"/>
                <a:cs typeface="Book Antiqua"/>
              </a:rPr>
              <a:t>Down </a:t>
            </a:r>
            <a:r>
              <a:rPr sz="2000" spc="-5" dirty="0">
                <a:solidFill>
                  <a:srgbClr val="FF0000"/>
                </a:solidFill>
                <a:latin typeface="Century"/>
                <a:cs typeface="Century"/>
              </a:rPr>
              <a:t>Is </a:t>
            </a:r>
            <a:r>
              <a:rPr sz="2000" spc="5" dirty="0">
                <a:solidFill>
                  <a:srgbClr val="FF0000"/>
                </a:solidFill>
                <a:latin typeface="Century"/>
                <a:cs typeface="Century"/>
              </a:rPr>
              <a:t>An </a:t>
            </a:r>
            <a:r>
              <a:rPr sz="2000" i="1" dirty="0">
                <a:solidFill>
                  <a:srgbClr val="FF0000"/>
                </a:solidFill>
                <a:latin typeface="Book Antiqua"/>
                <a:cs typeface="Book Antiqua"/>
              </a:rPr>
              <a:t>Adverb  </a:t>
            </a: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Because </a:t>
            </a:r>
            <a:r>
              <a:rPr sz="2000" spc="-5" dirty="0">
                <a:solidFill>
                  <a:srgbClr val="FF0000"/>
                </a:solidFill>
                <a:latin typeface="Century"/>
                <a:cs typeface="Century"/>
              </a:rPr>
              <a:t>It </a:t>
            </a: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Takes </a:t>
            </a:r>
            <a:r>
              <a:rPr sz="2000" spc="5" dirty="0">
                <a:solidFill>
                  <a:srgbClr val="FF0000"/>
                </a:solidFill>
                <a:latin typeface="Century"/>
                <a:cs typeface="Century"/>
              </a:rPr>
              <a:t>Only One </a:t>
            </a: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Word To  </a:t>
            </a:r>
            <a:r>
              <a:rPr sz="2000" spc="5" dirty="0">
                <a:solidFill>
                  <a:srgbClr val="FF0000"/>
                </a:solidFill>
                <a:latin typeface="Century"/>
                <a:cs typeface="Century"/>
              </a:rPr>
              <a:t>Tell </a:t>
            </a:r>
            <a:r>
              <a:rPr sz="2000" spc="-5" dirty="0">
                <a:solidFill>
                  <a:srgbClr val="FF0000"/>
                </a:solidFill>
                <a:latin typeface="Century"/>
                <a:cs typeface="Century"/>
              </a:rPr>
              <a:t>Where He</a:t>
            </a:r>
            <a:r>
              <a:rPr sz="2000" spc="50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entury"/>
                <a:cs typeface="Century"/>
              </a:rPr>
              <a:t>Fell.)</a:t>
            </a:r>
            <a:endParaRPr sz="2000">
              <a:latin typeface="Century"/>
              <a:cs typeface="Century"/>
            </a:endParaRPr>
          </a:p>
          <a:p>
            <a:pPr marL="12700" marR="813435">
              <a:lnSpc>
                <a:spcPct val="91400"/>
              </a:lnSpc>
              <a:spcBef>
                <a:spcPts val="455"/>
              </a:spcBef>
            </a:pPr>
            <a:r>
              <a:rPr sz="2000" b="1" spc="-5" dirty="0">
                <a:solidFill>
                  <a:srgbClr val="FF0000"/>
                </a:solidFill>
                <a:latin typeface="Bookman Old Style"/>
                <a:cs typeface="Bookman Old Style"/>
              </a:rPr>
              <a:t>He </a:t>
            </a:r>
            <a:r>
              <a:rPr sz="2000" b="1" spc="5" dirty="0">
                <a:solidFill>
                  <a:srgbClr val="FF0000"/>
                </a:solidFill>
                <a:latin typeface="Bookman Old Style"/>
                <a:cs typeface="Bookman Old Style"/>
              </a:rPr>
              <a:t>Fell </a:t>
            </a:r>
            <a:r>
              <a:rPr sz="2000" b="1" i="1" spc="5" dirty="0">
                <a:solidFill>
                  <a:srgbClr val="FF0000"/>
                </a:solidFill>
                <a:latin typeface="Bookman Old Style"/>
                <a:cs typeface="Bookman Old Style"/>
              </a:rPr>
              <a:t>Down </a:t>
            </a:r>
            <a:r>
              <a:rPr sz="2000" b="1" dirty="0">
                <a:solidFill>
                  <a:srgbClr val="FF0000"/>
                </a:solidFill>
                <a:latin typeface="Bookman Old Style"/>
                <a:cs typeface="Bookman Old Style"/>
              </a:rPr>
              <a:t>The Stairs.  </a:t>
            </a: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(</a:t>
            </a:r>
            <a:r>
              <a:rPr sz="2000" i="1" dirty="0">
                <a:solidFill>
                  <a:srgbClr val="FF0000"/>
                </a:solidFill>
                <a:latin typeface="Book Antiqua"/>
                <a:cs typeface="Book Antiqua"/>
              </a:rPr>
              <a:t>Down</a:t>
            </a:r>
            <a:r>
              <a:rPr sz="2000" i="1" spc="-10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entury"/>
                <a:cs typeface="Century"/>
              </a:rPr>
              <a:t>Is</a:t>
            </a:r>
            <a:r>
              <a:rPr sz="2000" spc="-125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A</a:t>
            </a:r>
            <a:r>
              <a:rPr sz="2000" spc="-120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2000" i="1" dirty="0">
                <a:solidFill>
                  <a:srgbClr val="FF0000"/>
                </a:solidFill>
                <a:latin typeface="Book Antiqua"/>
                <a:cs typeface="Book Antiqua"/>
              </a:rPr>
              <a:t>Preposition</a:t>
            </a:r>
            <a:r>
              <a:rPr sz="2000" i="1" spc="-9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Because  It Takes More Than A </a:t>
            </a:r>
            <a:r>
              <a:rPr sz="2000" spc="5" dirty="0">
                <a:solidFill>
                  <a:srgbClr val="FF0000"/>
                </a:solidFill>
                <a:latin typeface="Century"/>
                <a:cs typeface="Century"/>
              </a:rPr>
              <a:t>Single  </a:t>
            </a: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Word To </a:t>
            </a:r>
            <a:r>
              <a:rPr sz="2000" spc="5" dirty="0">
                <a:solidFill>
                  <a:srgbClr val="FF0000"/>
                </a:solidFill>
                <a:latin typeface="Century"/>
                <a:cs typeface="Century"/>
              </a:rPr>
              <a:t>Tell </a:t>
            </a:r>
            <a:r>
              <a:rPr sz="2000" spc="-5" dirty="0">
                <a:solidFill>
                  <a:srgbClr val="FF0000"/>
                </a:solidFill>
                <a:latin typeface="Century"/>
                <a:cs typeface="Century"/>
              </a:rPr>
              <a:t>Where He </a:t>
            </a: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Fell.)</a:t>
            </a:r>
            <a:endParaRPr sz="2000">
              <a:latin typeface="Century"/>
              <a:cs typeface="Century"/>
            </a:endParaRPr>
          </a:p>
          <a:p>
            <a:pPr marL="12700" marR="690245" algn="just">
              <a:lnSpc>
                <a:spcPct val="91800"/>
              </a:lnSpc>
              <a:spcBef>
                <a:spcPts val="595"/>
              </a:spcBef>
            </a:pPr>
            <a:r>
              <a:rPr sz="2000" b="1" spc="-20" dirty="0">
                <a:solidFill>
                  <a:srgbClr val="FF0000"/>
                </a:solidFill>
                <a:latin typeface="Bookman Old Style"/>
                <a:cs typeface="Bookman Old Style"/>
              </a:rPr>
              <a:t>Trey</a:t>
            </a:r>
            <a:r>
              <a:rPr sz="2000" b="1" spc="-260" dirty="0">
                <a:solidFill>
                  <a:srgbClr val="FF0000"/>
                </a:solidFill>
                <a:latin typeface="Bookman Old Style"/>
                <a:cs typeface="Bookman Old Styl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Bookman Old Style"/>
                <a:cs typeface="Bookman Old Style"/>
              </a:rPr>
              <a:t>Walked</a:t>
            </a:r>
            <a:r>
              <a:rPr sz="2000" b="1" spc="-225" dirty="0">
                <a:solidFill>
                  <a:srgbClr val="FF0000"/>
                </a:solidFill>
                <a:latin typeface="Bookman Old Style"/>
                <a:cs typeface="Bookman Old Style"/>
              </a:rPr>
              <a:t> </a:t>
            </a:r>
            <a:r>
              <a:rPr sz="2000" b="1" i="1" spc="5" dirty="0">
                <a:solidFill>
                  <a:srgbClr val="FF0000"/>
                </a:solidFill>
                <a:latin typeface="Bookman Old Style"/>
                <a:cs typeface="Bookman Old Style"/>
              </a:rPr>
              <a:t>Aboard</a:t>
            </a:r>
            <a:r>
              <a:rPr sz="2000" b="1" spc="5" dirty="0">
                <a:solidFill>
                  <a:srgbClr val="FF0000"/>
                </a:solidFill>
                <a:latin typeface="Bookman Old Style"/>
                <a:cs typeface="Bookman Old Style"/>
              </a:rPr>
              <a:t>.</a:t>
            </a:r>
            <a:r>
              <a:rPr sz="2000" b="1" spc="-220" dirty="0">
                <a:solidFill>
                  <a:srgbClr val="FF0000"/>
                </a:solidFill>
                <a:latin typeface="Bookman Old Style"/>
                <a:cs typeface="Bookman Old Style"/>
              </a:rPr>
              <a:t> </a:t>
            </a: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(</a:t>
            </a:r>
            <a:r>
              <a:rPr sz="2000" i="1" dirty="0">
                <a:solidFill>
                  <a:srgbClr val="FF0000"/>
                </a:solidFill>
                <a:latin typeface="Book Antiqua"/>
                <a:cs typeface="Book Antiqua"/>
              </a:rPr>
              <a:t>Aboard  </a:t>
            </a: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Is</a:t>
            </a:r>
            <a:r>
              <a:rPr sz="2000" spc="-160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entury"/>
                <a:cs typeface="Century"/>
              </a:rPr>
              <a:t>An</a:t>
            </a:r>
            <a:r>
              <a:rPr sz="2000" spc="-150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Adverb</a:t>
            </a:r>
            <a:r>
              <a:rPr sz="2000" spc="-155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Because</a:t>
            </a:r>
            <a:r>
              <a:rPr sz="2000" spc="-150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It</a:t>
            </a:r>
            <a:r>
              <a:rPr sz="2000" spc="-155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entury"/>
                <a:cs typeface="Century"/>
              </a:rPr>
              <a:t>Takes  </a:t>
            </a: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Only</a:t>
            </a:r>
            <a:r>
              <a:rPr sz="2000" spc="-155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entury"/>
                <a:cs typeface="Century"/>
              </a:rPr>
              <a:t>One</a:t>
            </a:r>
            <a:r>
              <a:rPr sz="2000" spc="-135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Word</a:t>
            </a:r>
            <a:r>
              <a:rPr sz="2000" spc="-155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entury"/>
                <a:cs typeface="Century"/>
              </a:rPr>
              <a:t>Needed</a:t>
            </a:r>
            <a:r>
              <a:rPr sz="2000" spc="-145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entury"/>
                <a:cs typeface="Century"/>
              </a:rPr>
              <a:t>To</a:t>
            </a:r>
            <a:r>
              <a:rPr sz="2000" spc="-180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entury"/>
                <a:cs typeface="Century"/>
              </a:rPr>
              <a:t>Tell</a:t>
            </a:r>
            <a:endParaRPr sz="20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4361" y="877176"/>
            <a:ext cx="7994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0" dirty="0">
                <a:solidFill>
                  <a:srgbClr val="FF0000"/>
                </a:solidFill>
                <a:latin typeface="Century"/>
                <a:cs typeface="Century"/>
              </a:rPr>
              <a:t>W</a:t>
            </a:r>
            <a:r>
              <a:rPr sz="2000" spc="-15" dirty="0">
                <a:solidFill>
                  <a:srgbClr val="FF0000"/>
                </a:solidFill>
                <a:latin typeface="Century"/>
                <a:cs typeface="Century"/>
              </a:rPr>
              <a:t>h</a:t>
            </a:r>
            <a:r>
              <a:rPr sz="2000" spc="10" dirty="0">
                <a:solidFill>
                  <a:srgbClr val="FF0000"/>
                </a:solidFill>
                <a:latin typeface="Century"/>
                <a:cs typeface="Century"/>
              </a:rPr>
              <a:t>e</a:t>
            </a:r>
            <a:r>
              <a:rPr sz="2000" dirty="0">
                <a:solidFill>
                  <a:srgbClr val="FF0000"/>
                </a:solidFill>
                <a:latin typeface="Century"/>
                <a:cs typeface="Century"/>
              </a:rPr>
              <a:t>re</a:t>
            </a:r>
            <a:endParaRPr sz="20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567" y="860945"/>
            <a:ext cx="311086" cy="355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544" y="2460079"/>
            <a:ext cx="5647687" cy="748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268" y="895604"/>
            <a:ext cx="7466041" cy="2702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4311" y="1721388"/>
            <a:ext cx="5508334" cy="7576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823" y="351713"/>
            <a:ext cx="7276598" cy="4805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6535" y="395960"/>
            <a:ext cx="7280656" cy="4716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390" y="370814"/>
            <a:ext cx="7200519" cy="47268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390" y="370814"/>
            <a:ext cx="7200900" cy="4726940"/>
          </a:xfrm>
          <a:custGeom>
            <a:avLst/>
            <a:gdLst/>
            <a:ahLst/>
            <a:cxnLst/>
            <a:rect l="l" t="t" r="r" b="b"/>
            <a:pathLst>
              <a:path w="7200900" h="4726940">
                <a:moveTo>
                  <a:pt x="0" y="4726813"/>
                </a:moveTo>
                <a:lnTo>
                  <a:pt x="7200519" y="4726813"/>
                </a:lnTo>
                <a:lnTo>
                  <a:pt x="7200519" y="0"/>
                </a:lnTo>
                <a:lnTo>
                  <a:pt x="0" y="0"/>
                </a:lnTo>
                <a:lnTo>
                  <a:pt x="0" y="4726813"/>
                </a:lnTo>
                <a:close/>
              </a:path>
            </a:pathLst>
          </a:custGeom>
          <a:ln w="9590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9581" y="421030"/>
            <a:ext cx="6586220" cy="10746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9072" y="1222375"/>
            <a:ext cx="7004100" cy="1206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7518" y="2158746"/>
            <a:ext cx="5734685" cy="12066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0091" y="2963176"/>
            <a:ext cx="5948299" cy="12066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0527" y="3902710"/>
            <a:ext cx="854697" cy="11437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0527" y="421119"/>
            <a:ext cx="7192645" cy="46285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8043" y="647170"/>
            <a:ext cx="5447619" cy="348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6710" y="1580493"/>
            <a:ext cx="6063785" cy="3482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3328" y="2516864"/>
            <a:ext cx="4812708" cy="4398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04471" y="3321282"/>
            <a:ext cx="4811692" cy="3482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921" y="78244"/>
            <a:ext cx="7144388" cy="5106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4310" y="857885"/>
            <a:ext cx="5150230" cy="3544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488" y="97459"/>
            <a:ext cx="7107821" cy="502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488" y="97409"/>
            <a:ext cx="7108190" cy="2514600"/>
          </a:xfrm>
          <a:custGeom>
            <a:avLst/>
            <a:gdLst/>
            <a:ahLst/>
            <a:cxnLst/>
            <a:rect l="l" t="t" r="r" b="b"/>
            <a:pathLst>
              <a:path w="7108190" h="2514600">
                <a:moveTo>
                  <a:pt x="0" y="2514599"/>
                </a:moveTo>
                <a:lnTo>
                  <a:pt x="435" y="2474993"/>
                </a:lnTo>
                <a:lnTo>
                  <a:pt x="1739" y="2435535"/>
                </a:lnTo>
                <a:lnTo>
                  <a:pt x="3903" y="2396228"/>
                </a:lnTo>
                <a:lnTo>
                  <a:pt x="6922" y="2357078"/>
                </a:lnTo>
                <a:lnTo>
                  <a:pt x="10790" y="2318089"/>
                </a:lnTo>
                <a:lnTo>
                  <a:pt x="15499" y="2279265"/>
                </a:lnTo>
                <a:lnTo>
                  <a:pt x="21044" y="2240611"/>
                </a:lnTo>
                <a:lnTo>
                  <a:pt x="27418" y="2202132"/>
                </a:lnTo>
                <a:lnTo>
                  <a:pt x="34615" y="2163831"/>
                </a:lnTo>
                <a:lnTo>
                  <a:pt x="42628" y="2125714"/>
                </a:lnTo>
                <a:lnTo>
                  <a:pt x="51452" y="2087785"/>
                </a:lnTo>
                <a:lnTo>
                  <a:pt x="61079" y="2050048"/>
                </a:lnTo>
                <a:lnTo>
                  <a:pt x="71503" y="2012507"/>
                </a:lnTo>
                <a:lnTo>
                  <a:pt x="82719" y="1975168"/>
                </a:lnTo>
                <a:lnTo>
                  <a:pt x="94719" y="1938034"/>
                </a:lnTo>
                <a:lnTo>
                  <a:pt x="107497" y="1901111"/>
                </a:lnTo>
                <a:lnTo>
                  <a:pt x="121046" y="1864402"/>
                </a:lnTo>
                <a:lnTo>
                  <a:pt x="135362" y="1827913"/>
                </a:lnTo>
                <a:lnTo>
                  <a:pt x="150436" y="1791647"/>
                </a:lnTo>
                <a:lnTo>
                  <a:pt x="166263" y="1755608"/>
                </a:lnTo>
                <a:lnTo>
                  <a:pt x="182836" y="1719803"/>
                </a:lnTo>
                <a:lnTo>
                  <a:pt x="200149" y="1684235"/>
                </a:lnTo>
                <a:lnTo>
                  <a:pt x="218196" y="1648908"/>
                </a:lnTo>
                <a:lnTo>
                  <a:pt x="236970" y="1613826"/>
                </a:lnTo>
                <a:lnTo>
                  <a:pt x="256464" y="1578996"/>
                </a:lnTo>
                <a:lnTo>
                  <a:pt x="276673" y="1544420"/>
                </a:lnTo>
                <a:lnTo>
                  <a:pt x="297590" y="1510104"/>
                </a:lnTo>
                <a:lnTo>
                  <a:pt x="319209" y="1476051"/>
                </a:lnTo>
                <a:lnTo>
                  <a:pt x="341523" y="1442267"/>
                </a:lnTo>
                <a:lnTo>
                  <a:pt x="364525" y="1408755"/>
                </a:lnTo>
                <a:lnTo>
                  <a:pt x="388211" y="1375521"/>
                </a:lnTo>
                <a:lnTo>
                  <a:pt x="412572" y="1342569"/>
                </a:lnTo>
                <a:lnTo>
                  <a:pt x="437603" y="1309902"/>
                </a:lnTo>
                <a:lnTo>
                  <a:pt x="463297" y="1277527"/>
                </a:lnTo>
                <a:lnTo>
                  <a:pt x="489649" y="1245446"/>
                </a:lnTo>
                <a:lnTo>
                  <a:pt x="516651" y="1213665"/>
                </a:lnTo>
                <a:lnTo>
                  <a:pt x="544297" y="1182189"/>
                </a:lnTo>
                <a:lnTo>
                  <a:pt x="572581" y="1151020"/>
                </a:lnTo>
                <a:lnTo>
                  <a:pt x="601497" y="1120165"/>
                </a:lnTo>
                <a:lnTo>
                  <a:pt x="631038" y="1089627"/>
                </a:lnTo>
                <a:lnTo>
                  <a:pt x="661197" y="1059412"/>
                </a:lnTo>
                <a:lnTo>
                  <a:pt x="691969" y="1029522"/>
                </a:lnTo>
                <a:lnTo>
                  <a:pt x="723347" y="999964"/>
                </a:lnTo>
                <a:lnTo>
                  <a:pt x="755324" y="970741"/>
                </a:lnTo>
                <a:lnTo>
                  <a:pt x="787895" y="941858"/>
                </a:lnTo>
                <a:lnTo>
                  <a:pt x="821052" y="913319"/>
                </a:lnTo>
                <a:lnTo>
                  <a:pt x="854790" y="885130"/>
                </a:lnTo>
                <a:lnTo>
                  <a:pt x="889102" y="857293"/>
                </a:lnTo>
                <a:lnTo>
                  <a:pt x="923982" y="829814"/>
                </a:lnTo>
                <a:lnTo>
                  <a:pt x="959422" y="802698"/>
                </a:lnTo>
                <a:lnTo>
                  <a:pt x="995418" y="775948"/>
                </a:lnTo>
                <a:lnTo>
                  <a:pt x="1031963" y="749569"/>
                </a:lnTo>
                <a:lnTo>
                  <a:pt x="1069049" y="723566"/>
                </a:lnTo>
                <a:lnTo>
                  <a:pt x="1106672" y="697943"/>
                </a:lnTo>
                <a:lnTo>
                  <a:pt x="1144824" y="672705"/>
                </a:lnTo>
                <a:lnTo>
                  <a:pt x="1183499" y="647855"/>
                </a:lnTo>
                <a:lnTo>
                  <a:pt x="1222690" y="623400"/>
                </a:lnTo>
                <a:lnTo>
                  <a:pt x="1262392" y="599342"/>
                </a:lnTo>
                <a:lnTo>
                  <a:pt x="1302598" y="575687"/>
                </a:lnTo>
                <a:lnTo>
                  <a:pt x="1343301" y="552438"/>
                </a:lnTo>
                <a:lnTo>
                  <a:pt x="1384496" y="529602"/>
                </a:lnTo>
                <a:lnTo>
                  <a:pt x="1426175" y="507181"/>
                </a:lnTo>
                <a:lnTo>
                  <a:pt x="1468333" y="485180"/>
                </a:lnTo>
                <a:lnTo>
                  <a:pt x="1510963" y="463604"/>
                </a:lnTo>
                <a:lnTo>
                  <a:pt x="1554058" y="442458"/>
                </a:lnTo>
                <a:lnTo>
                  <a:pt x="1597613" y="421746"/>
                </a:lnTo>
                <a:lnTo>
                  <a:pt x="1641620" y="401471"/>
                </a:lnTo>
                <a:lnTo>
                  <a:pt x="1686075" y="381640"/>
                </a:lnTo>
                <a:lnTo>
                  <a:pt x="1730969" y="362255"/>
                </a:lnTo>
                <a:lnTo>
                  <a:pt x="1776297" y="343323"/>
                </a:lnTo>
                <a:lnTo>
                  <a:pt x="1822052" y="324846"/>
                </a:lnTo>
                <a:lnTo>
                  <a:pt x="1868229" y="306831"/>
                </a:lnTo>
                <a:lnTo>
                  <a:pt x="1914820" y="289280"/>
                </a:lnTo>
                <a:lnTo>
                  <a:pt x="1961819" y="272199"/>
                </a:lnTo>
                <a:lnTo>
                  <a:pt x="2009220" y="255592"/>
                </a:lnTo>
                <a:lnTo>
                  <a:pt x="2057017" y="239463"/>
                </a:lnTo>
                <a:lnTo>
                  <a:pt x="2105202" y="223818"/>
                </a:lnTo>
                <a:lnTo>
                  <a:pt x="2153771" y="208659"/>
                </a:lnTo>
                <a:lnTo>
                  <a:pt x="2202716" y="193993"/>
                </a:lnTo>
                <a:lnTo>
                  <a:pt x="2252031" y="179824"/>
                </a:lnTo>
                <a:lnTo>
                  <a:pt x="2301709" y="166155"/>
                </a:lnTo>
                <a:lnTo>
                  <a:pt x="2351745" y="152991"/>
                </a:lnTo>
                <a:lnTo>
                  <a:pt x="2402131" y="140338"/>
                </a:lnTo>
                <a:lnTo>
                  <a:pt x="2452862" y="128198"/>
                </a:lnTo>
                <a:lnTo>
                  <a:pt x="2503932" y="116578"/>
                </a:lnTo>
                <a:lnTo>
                  <a:pt x="2555332" y="105481"/>
                </a:lnTo>
                <a:lnTo>
                  <a:pt x="2607059" y="94911"/>
                </a:lnTo>
                <a:lnTo>
                  <a:pt x="2659104" y="84874"/>
                </a:lnTo>
                <a:lnTo>
                  <a:pt x="2711461" y="75373"/>
                </a:lnTo>
                <a:lnTo>
                  <a:pt x="2764125" y="66413"/>
                </a:lnTo>
                <a:lnTo>
                  <a:pt x="2817089" y="58000"/>
                </a:lnTo>
                <a:lnTo>
                  <a:pt x="2870346" y="50136"/>
                </a:lnTo>
                <a:lnTo>
                  <a:pt x="2923891" y="42826"/>
                </a:lnTo>
                <a:lnTo>
                  <a:pt x="2977716" y="36076"/>
                </a:lnTo>
                <a:lnTo>
                  <a:pt x="3031815" y="29890"/>
                </a:lnTo>
                <a:lnTo>
                  <a:pt x="3086182" y="24271"/>
                </a:lnTo>
                <a:lnTo>
                  <a:pt x="3140811" y="19225"/>
                </a:lnTo>
                <a:lnTo>
                  <a:pt x="3195695" y="14755"/>
                </a:lnTo>
                <a:lnTo>
                  <a:pt x="3250828" y="10867"/>
                </a:lnTo>
                <a:lnTo>
                  <a:pt x="3306203" y="7565"/>
                </a:lnTo>
                <a:lnTo>
                  <a:pt x="3361814" y="4853"/>
                </a:lnTo>
                <a:lnTo>
                  <a:pt x="3417655" y="2737"/>
                </a:lnTo>
                <a:lnTo>
                  <a:pt x="3473719" y="1219"/>
                </a:lnTo>
                <a:lnTo>
                  <a:pt x="3530001" y="305"/>
                </a:lnTo>
                <a:lnTo>
                  <a:pt x="3586492" y="0"/>
                </a:lnTo>
                <a:lnTo>
                  <a:pt x="3642984" y="305"/>
                </a:lnTo>
                <a:lnTo>
                  <a:pt x="3699265" y="1219"/>
                </a:lnTo>
                <a:lnTo>
                  <a:pt x="3755329" y="2737"/>
                </a:lnTo>
                <a:lnTo>
                  <a:pt x="3811170" y="4853"/>
                </a:lnTo>
                <a:lnTo>
                  <a:pt x="3866781" y="7565"/>
                </a:lnTo>
                <a:lnTo>
                  <a:pt x="3922157" y="10867"/>
                </a:lnTo>
                <a:lnTo>
                  <a:pt x="3977289" y="14755"/>
                </a:lnTo>
                <a:lnTo>
                  <a:pt x="4032173" y="19225"/>
                </a:lnTo>
                <a:lnTo>
                  <a:pt x="4086802" y="24271"/>
                </a:lnTo>
                <a:lnTo>
                  <a:pt x="4141169" y="29890"/>
                </a:lnTo>
                <a:lnTo>
                  <a:pt x="4195268" y="36076"/>
                </a:lnTo>
                <a:lnTo>
                  <a:pt x="4249093" y="42826"/>
                </a:lnTo>
                <a:lnTo>
                  <a:pt x="4302637" y="50136"/>
                </a:lnTo>
                <a:lnTo>
                  <a:pt x="4355895" y="58000"/>
                </a:lnTo>
                <a:lnTo>
                  <a:pt x="4408858" y="66413"/>
                </a:lnTo>
                <a:lnTo>
                  <a:pt x="4461522" y="75373"/>
                </a:lnTo>
                <a:lnTo>
                  <a:pt x="4513880" y="84874"/>
                </a:lnTo>
                <a:lnTo>
                  <a:pt x="4565925" y="94911"/>
                </a:lnTo>
                <a:lnTo>
                  <a:pt x="4617651" y="105481"/>
                </a:lnTo>
                <a:lnTo>
                  <a:pt x="4669052" y="116578"/>
                </a:lnTo>
                <a:lnTo>
                  <a:pt x="4720121" y="128198"/>
                </a:lnTo>
                <a:lnTo>
                  <a:pt x="4770852" y="140338"/>
                </a:lnTo>
                <a:lnTo>
                  <a:pt x="4821238" y="152991"/>
                </a:lnTo>
                <a:lnTo>
                  <a:pt x="4871274" y="166155"/>
                </a:lnTo>
                <a:lnTo>
                  <a:pt x="4920952" y="179824"/>
                </a:lnTo>
                <a:lnTo>
                  <a:pt x="4970267" y="193993"/>
                </a:lnTo>
                <a:lnTo>
                  <a:pt x="5019211" y="208659"/>
                </a:lnTo>
                <a:lnTo>
                  <a:pt x="5067780" y="223818"/>
                </a:lnTo>
                <a:lnTo>
                  <a:pt x="5115965" y="239463"/>
                </a:lnTo>
                <a:lnTo>
                  <a:pt x="5163762" y="255592"/>
                </a:lnTo>
                <a:lnTo>
                  <a:pt x="5211163" y="272199"/>
                </a:lnTo>
                <a:lnTo>
                  <a:pt x="5258162" y="289280"/>
                </a:lnTo>
                <a:lnTo>
                  <a:pt x="5304753" y="306831"/>
                </a:lnTo>
                <a:lnTo>
                  <a:pt x="5350929" y="324846"/>
                </a:lnTo>
                <a:lnTo>
                  <a:pt x="5396684" y="343323"/>
                </a:lnTo>
                <a:lnTo>
                  <a:pt x="5442012" y="362255"/>
                </a:lnTo>
                <a:lnTo>
                  <a:pt x="5486906" y="381640"/>
                </a:lnTo>
                <a:lnTo>
                  <a:pt x="5531360" y="401471"/>
                </a:lnTo>
                <a:lnTo>
                  <a:pt x="5575368" y="421746"/>
                </a:lnTo>
                <a:lnTo>
                  <a:pt x="5618922" y="442458"/>
                </a:lnTo>
                <a:lnTo>
                  <a:pt x="5662017" y="463604"/>
                </a:lnTo>
                <a:lnTo>
                  <a:pt x="5704647" y="485180"/>
                </a:lnTo>
                <a:lnTo>
                  <a:pt x="5746805" y="507181"/>
                </a:lnTo>
                <a:lnTo>
                  <a:pt x="5788484" y="529602"/>
                </a:lnTo>
                <a:lnTo>
                  <a:pt x="5829678" y="552438"/>
                </a:lnTo>
                <a:lnTo>
                  <a:pt x="5870381" y="575687"/>
                </a:lnTo>
                <a:lnTo>
                  <a:pt x="5910587" y="599342"/>
                </a:lnTo>
                <a:lnTo>
                  <a:pt x="5950289" y="623400"/>
                </a:lnTo>
                <a:lnTo>
                  <a:pt x="5989480" y="647855"/>
                </a:lnTo>
                <a:lnTo>
                  <a:pt x="6028155" y="672705"/>
                </a:lnTo>
                <a:lnTo>
                  <a:pt x="6066306" y="697943"/>
                </a:lnTo>
                <a:lnTo>
                  <a:pt x="6103929" y="723566"/>
                </a:lnTo>
                <a:lnTo>
                  <a:pt x="6141015" y="749569"/>
                </a:lnTo>
                <a:lnTo>
                  <a:pt x="6177559" y="775948"/>
                </a:lnTo>
                <a:lnTo>
                  <a:pt x="6213555" y="802698"/>
                </a:lnTo>
                <a:lnTo>
                  <a:pt x="6248996" y="829814"/>
                </a:lnTo>
                <a:lnTo>
                  <a:pt x="6283875" y="857293"/>
                </a:lnTo>
                <a:lnTo>
                  <a:pt x="6318187" y="885130"/>
                </a:lnTo>
                <a:lnTo>
                  <a:pt x="6351925" y="913319"/>
                </a:lnTo>
                <a:lnTo>
                  <a:pt x="6385082" y="941858"/>
                </a:lnTo>
                <a:lnTo>
                  <a:pt x="6417652" y="970741"/>
                </a:lnTo>
                <a:lnTo>
                  <a:pt x="6449630" y="999964"/>
                </a:lnTo>
                <a:lnTo>
                  <a:pt x="6481007" y="1029522"/>
                </a:lnTo>
                <a:lnTo>
                  <a:pt x="6511779" y="1059412"/>
                </a:lnTo>
                <a:lnTo>
                  <a:pt x="6541938" y="1089627"/>
                </a:lnTo>
                <a:lnTo>
                  <a:pt x="6571479" y="1120165"/>
                </a:lnTo>
                <a:lnTo>
                  <a:pt x="6600394" y="1151020"/>
                </a:lnTo>
                <a:lnTo>
                  <a:pt x="6628678" y="1182189"/>
                </a:lnTo>
                <a:lnTo>
                  <a:pt x="6656324" y="1213665"/>
                </a:lnTo>
                <a:lnTo>
                  <a:pt x="6683326" y="1245446"/>
                </a:lnTo>
                <a:lnTo>
                  <a:pt x="6709677" y="1277527"/>
                </a:lnTo>
                <a:lnTo>
                  <a:pt x="6735372" y="1309902"/>
                </a:lnTo>
                <a:lnTo>
                  <a:pt x="6760403" y="1342569"/>
                </a:lnTo>
                <a:lnTo>
                  <a:pt x="6784764" y="1375521"/>
                </a:lnTo>
                <a:lnTo>
                  <a:pt x="6808449" y="1408755"/>
                </a:lnTo>
                <a:lnTo>
                  <a:pt x="6831451" y="1442267"/>
                </a:lnTo>
                <a:lnTo>
                  <a:pt x="6853765" y="1476051"/>
                </a:lnTo>
                <a:lnTo>
                  <a:pt x="6875384" y="1510104"/>
                </a:lnTo>
                <a:lnTo>
                  <a:pt x="6896300" y="1544420"/>
                </a:lnTo>
                <a:lnTo>
                  <a:pt x="6916509" y="1578996"/>
                </a:lnTo>
                <a:lnTo>
                  <a:pt x="6936004" y="1613826"/>
                </a:lnTo>
                <a:lnTo>
                  <a:pt x="6954777" y="1648908"/>
                </a:lnTo>
                <a:lnTo>
                  <a:pt x="6972824" y="1684235"/>
                </a:lnTo>
                <a:lnTo>
                  <a:pt x="6990137" y="1719803"/>
                </a:lnTo>
                <a:lnTo>
                  <a:pt x="7006710" y="1755608"/>
                </a:lnTo>
                <a:lnTo>
                  <a:pt x="7022537" y="1791647"/>
                </a:lnTo>
                <a:lnTo>
                  <a:pt x="7037611" y="1827913"/>
                </a:lnTo>
                <a:lnTo>
                  <a:pt x="7051926" y="1864402"/>
                </a:lnTo>
                <a:lnTo>
                  <a:pt x="7065476" y="1901111"/>
                </a:lnTo>
                <a:lnTo>
                  <a:pt x="7078254" y="1938034"/>
                </a:lnTo>
                <a:lnTo>
                  <a:pt x="7090254" y="1975168"/>
                </a:lnTo>
                <a:lnTo>
                  <a:pt x="7101469" y="2012507"/>
                </a:lnTo>
                <a:lnTo>
                  <a:pt x="7107821" y="2035382"/>
                </a:lnTo>
              </a:path>
            </a:pathLst>
          </a:custGeom>
          <a:ln w="9590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488" y="2612008"/>
            <a:ext cx="7108190" cy="2515235"/>
          </a:xfrm>
          <a:custGeom>
            <a:avLst/>
            <a:gdLst/>
            <a:ahLst/>
            <a:cxnLst/>
            <a:rect l="l" t="t" r="r" b="b"/>
            <a:pathLst>
              <a:path w="7108190" h="2515235">
                <a:moveTo>
                  <a:pt x="7107821" y="479253"/>
                </a:moveTo>
                <a:lnTo>
                  <a:pt x="7090254" y="539472"/>
                </a:lnTo>
                <a:lnTo>
                  <a:pt x="7078254" y="576607"/>
                </a:lnTo>
                <a:lnTo>
                  <a:pt x="7065476" y="613533"/>
                </a:lnTo>
                <a:lnTo>
                  <a:pt x="7051926" y="650244"/>
                </a:lnTo>
                <a:lnTo>
                  <a:pt x="7037611" y="686735"/>
                </a:lnTo>
                <a:lnTo>
                  <a:pt x="7022537" y="723003"/>
                </a:lnTo>
                <a:lnTo>
                  <a:pt x="7006710" y="759043"/>
                </a:lnTo>
                <a:lnTo>
                  <a:pt x="6990137" y="794850"/>
                </a:lnTo>
                <a:lnTo>
                  <a:pt x="6972824" y="830420"/>
                </a:lnTo>
                <a:lnTo>
                  <a:pt x="6954777" y="865749"/>
                </a:lnTo>
                <a:lnTo>
                  <a:pt x="6936004" y="900831"/>
                </a:lnTo>
                <a:lnTo>
                  <a:pt x="6916509" y="935663"/>
                </a:lnTo>
                <a:lnTo>
                  <a:pt x="6896300" y="970240"/>
                </a:lnTo>
                <a:lnTo>
                  <a:pt x="6875384" y="1004558"/>
                </a:lnTo>
                <a:lnTo>
                  <a:pt x="6853765" y="1038611"/>
                </a:lnTo>
                <a:lnTo>
                  <a:pt x="6831451" y="1072397"/>
                </a:lnTo>
                <a:lnTo>
                  <a:pt x="6808449" y="1105909"/>
                </a:lnTo>
                <a:lnTo>
                  <a:pt x="6784764" y="1139144"/>
                </a:lnTo>
                <a:lnTo>
                  <a:pt x="6760403" y="1172098"/>
                </a:lnTo>
                <a:lnTo>
                  <a:pt x="6735372" y="1204765"/>
                </a:lnTo>
                <a:lnTo>
                  <a:pt x="6709677" y="1237141"/>
                </a:lnTo>
                <a:lnTo>
                  <a:pt x="6683326" y="1269222"/>
                </a:lnTo>
                <a:lnTo>
                  <a:pt x="6656324" y="1301004"/>
                </a:lnTo>
                <a:lnTo>
                  <a:pt x="6628678" y="1332481"/>
                </a:lnTo>
                <a:lnTo>
                  <a:pt x="6600394" y="1363650"/>
                </a:lnTo>
                <a:lnTo>
                  <a:pt x="6571479" y="1394506"/>
                </a:lnTo>
                <a:lnTo>
                  <a:pt x="6541938" y="1425044"/>
                </a:lnTo>
                <a:lnTo>
                  <a:pt x="6511779" y="1455260"/>
                </a:lnTo>
                <a:lnTo>
                  <a:pt x="6481007" y="1485149"/>
                </a:lnTo>
                <a:lnTo>
                  <a:pt x="6449630" y="1514708"/>
                </a:lnTo>
                <a:lnTo>
                  <a:pt x="6417652" y="1543931"/>
                </a:lnTo>
                <a:lnTo>
                  <a:pt x="6385082" y="1572814"/>
                </a:lnTo>
                <a:lnTo>
                  <a:pt x="6351925" y="1601353"/>
                </a:lnTo>
                <a:lnTo>
                  <a:pt x="6318187" y="1629543"/>
                </a:lnTo>
                <a:lnTo>
                  <a:pt x="6283875" y="1657380"/>
                </a:lnTo>
                <a:lnTo>
                  <a:pt x="6248996" y="1684858"/>
                </a:lnTo>
                <a:lnTo>
                  <a:pt x="6213555" y="1711975"/>
                </a:lnTo>
                <a:lnTo>
                  <a:pt x="6177559" y="1738725"/>
                </a:lnTo>
                <a:lnTo>
                  <a:pt x="6141015" y="1765103"/>
                </a:lnTo>
                <a:lnTo>
                  <a:pt x="6103929" y="1791106"/>
                </a:lnTo>
                <a:lnTo>
                  <a:pt x="6066306" y="1816729"/>
                </a:lnTo>
                <a:lnTo>
                  <a:pt x="6028155" y="1841967"/>
                </a:lnTo>
                <a:lnTo>
                  <a:pt x="5989480" y="1866816"/>
                </a:lnTo>
                <a:lnTo>
                  <a:pt x="5950289" y="1891271"/>
                </a:lnTo>
                <a:lnTo>
                  <a:pt x="5910587" y="1915329"/>
                </a:lnTo>
                <a:lnTo>
                  <a:pt x="5870381" y="1938984"/>
                </a:lnTo>
                <a:lnTo>
                  <a:pt x="5829678" y="1962231"/>
                </a:lnTo>
                <a:lnTo>
                  <a:pt x="5788484" y="1985068"/>
                </a:lnTo>
                <a:lnTo>
                  <a:pt x="5746805" y="2007488"/>
                </a:lnTo>
                <a:lnTo>
                  <a:pt x="5704647" y="2029488"/>
                </a:lnTo>
                <a:lnTo>
                  <a:pt x="5662017" y="2051064"/>
                </a:lnTo>
                <a:lnTo>
                  <a:pt x="5618922" y="2072209"/>
                </a:lnTo>
                <a:lnTo>
                  <a:pt x="5575368" y="2092921"/>
                </a:lnTo>
                <a:lnTo>
                  <a:pt x="5531360" y="2113195"/>
                </a:lnTo>
                <a:lnTo>
                  <a:pt x="5486906" y="2133026"/>
                </a:lnTo>
                <a:lnTo>
                  <a:pt x="5442012" y="2152410"/>
                </a:lnTo>
                <a:lnTo>
                  <a:pt x="5396684" y="2171342"/>
                </a:lnTo>
                <a:lnTo>
                  <a:pt x="5350929" y="2189818"/>
                </a:lnTo>
                <a:lnTo>
                  <a:pt x="5304753" y="2207833"/>
                </a:lnTo>
                <a:lnTo>
                  <a:pt x="5258162" y="2225383"/>
                </a:lnTo>
                <a:lnTo>
                  <a:pt x="5211163" y="2242464"/>
                </a:lnTo>
                <a:lnTo>
                  <a:pt x="5163762" y="2259070"/>
                </a:lnTo>
                <a:lnTo>
                  <a:pt x="5115965" y="2275198"/>
                </a:lnTo>
                <a:lnTo>
                  <a:pt x="5067780" y="2290843"/>
                </a:lnTo>
                <a:lnTo>
                  <a:pt x="5019211" y="2306001"/>
                </a:lnTo>
                <a:lnTo>
                  <a:pt x="4970267" y="2320666"/>
                </a:lnTo>
                <a:lnTo>
                  <a:pt x="4920952" y="2334835"/>
                </a:lnTo>
                <a:lnTo>
                  <a:pt x="4871274" y="2348504"/>
                </a:lnTo>
                <a:lnTo>
                  <a:pt x="4821238" y="2361667"/>
                </a:lnTo>
                <a:lnTo>
                  <a:pt x="4770852" y="2374320"/>
                </a:lnTo>
                <a:lnTo>
                  <a:pt x="4720121" y="2386458"/>
                </a:lnTo>
                <a:lnTo>
                  <a:pt x="4669052" y="2398078"/>
                </a:lnTo>
                <a:lnTo>
                  <a:pt x="4617651" y="2409175"/>
                </a:lnTo>
                <a:lnTo>
                  <a:pt x="4565925" y="2419744"/>
                </a:lnTo>
                <a:lnTo>
                  <a:pt x="4513880" y="2429781"/>
                </a:lnTo>
                <a:lnTo>
                  <a:pt x="4461522" y="2439281"/>
                </a:lnTo>
                <a:lnTo>
                  <a:pt x="4408858" y="2448240"/>
                </a:lnTo>
                <a:lnTo>
                  <a:pt x="4355895" y="2456654"/>
                </a:lnTo>
                <a:lnTo>
                  <a:pt x="4302637" y="2464517"/>
                </a:lnTo>
                <a:lnTo>
                  <a:pt x="4249093" y="2471826"/>
                </a:lnTo>
                <a:lnTo>
                  <a:pt x="4195268" y="2478576"/>
                </a:lnTo>
                <a:lnTo>
                  <a:pt x="4141169" y="2484762"/>
                </a:lnTo>
                <a:lnTo>
                  <a:pt x="4086802" y="2490380"/>
                </a:lnTo>
                <a:lnTo>
                  <a:pt x="4032173" y="2495426"/>
                </a:lnTo>
                <a:lnTo>
                  <a:pt x="3977289" y="2499896"/>
                </a:lnTo>
                <a:lnTo>
                  <a:pt x="3922157" y="2503783"/>
                </a:lnTo>
                <a:lnTo>
                  <a:pt x="3866781" y="2507085"/>
                </a:lnTo>
                <a:lnTo>
                  <a:pt x="3811170" y="2509797"/>
                </a:lnTo>
                <a:lnTo>
                  <a:pt x="3755329" y="2511913"/>
                </a:lnTo>
                <a:lnTo>
                  <a:pt x="3699265" y="2513431"/>
                </a:lnTo>
                <a:lnTo>
                  <a:pt x="3642984" y="2514345"/>
                </a:lnTo>
                <a:lnTo>
                  <a:pt x="3586492" y="2514650"/>
                </a:lnTo>
                <a:lnTo>
                  <a:pt x="3530001" y="2514345"/>
                </a:lnTo>
                <a:lnTo>
                  <a:pt x="3473719" y="2513431"/>
                </a:lnTo>
                <a:lnTo>
                  <a:pt x="3417655" y="2511913"/>
                </a:lnTo>
                <a:lnTo>
                  <a:pt x="3361814" y="2509797"/>
                </a:lnTo>
                <a:lnTo>
                  <a:pt x="3306203" y="2507085"/>
                </a:lnTo>
                <a:lnTo>
                  <a:pt x="3250828" y="2503783"/>
                </a:lnTo>
                <a:lnTo>
                  <a:pt x="3195695" y="2499896"/>
                </a:lnTo>
                <a:lnTo>
                  <a:pt x="3140811" y="2495426"/>
                </a:lnTo>
                <a:lnTo>
                  <a:pt x="3086182" y="2490380"/>
                </a:lnTo>
                <a:lnTo>
                  <a:pt x="3031815" y="2484762"/>
                </a:lnTo>
                <a:lnTo>
                  <a:pt x="2977716" y="2478576"/>
                </a:lnTo>
                <a:lnTo>
                  <a:pt x="2923891" y="2471826"/>
                </a:lnTo>
                <a:lnTo>
                  <a:pt x="2870346" y="2464517"/>
                </a:lnTo>
                <a:lnTo>
                  <a:pt x="2817089" y="2456654"/>
                </a:lnTo>
                <a:lnTo>
                  <a:pt x="2764125" y="2448240"/>
                </a:lnTo>
                <a:lnTo>
                  <a:pt x="2711461" y="2439281"/>
                </a:lnTo>
                <a:lnTo>
                  <a:pt x="2659104" y="2429781"/>
                </a:lnTo>
                <a:lnTo>
                  <a:pt x="2607059" y="2419744"/>
                </a:lnTo>
                <a:lnTo>
                  <a:pt x="2555332" y="2409175"/>
                </a:lnTo>
                <a:lnTo>
                  <a:pt x="2503932" y="2398078"/>
                </a:lnTo>
                <a:lnTo>
                  <a:pt x="2452862" y="2386458"/>
                </a:lnTo>
                <a:lnTo>
                  <a:pt x="2402131" y="2374320"/>
                </a:lnTo>
                <a:lnTo>
                  <a:pt x="2351745" y="2361667"/>
                </a:lnTo>
                <a:lnTo>
                  <a:pt x="2301709" y="2348504"/>
                </a:lnTo>
                <a:lnTo>
                  <a:pt x="2252031" y="2334835"/>
                </a:lnTo>
                <a:lnTo>
                  <a:pt x="2202716" y="2320666"/>
                </a:lnTo>
                <a:lnTo>
                  <a:pt x="2153771" y="2306001"/>
                </a:lnTo>
                <a:lnTo>
                  <a:pt x="2105202" y="2290843"/>
                </a:lnTo>
                <a:lnTo>
                  <a:pt x="2057017" y="2275198"/>
                </a:lnTo>
                <a:lnTo>
                  <a:pt x="2009220" y="2259070"/>
                </a:lnTo>
                <a:lnTo>
                  <a:pt x="1961819" y="2242464"/>
                </a:lnTo>
                <a:lnTo>
                  <a:pt x="1914820" y="2225383"/>
                </a:lnTo>
                <a:lnTo>
                  <a:pt x="1868229" y="2207833"/>
                </a:lnTo>
                <a:lnTo>
                  <a:pt x="1822052" y="2189818"/>
                </a:lnTo>
                <a:lnTo>
                  <a:pt x="1776297" y="2171342"/>
                </a:lnTo>
                <a:lnTo>
                  <a:pt x="1730969" y="2152410"/>
                </a:lnTo>
                <a:lnTo>
                  <a:pt x="1686075" y="2133026"/>
                </a:lnTo>
                <a:lnTo>
                  <a:pt x="1641620" y="2113195"/>
                </a:lnTo>
                <a:lnTo>
                  <a:pt x="1597613" y="2092921"/>
                </a:lnTo>
                <a:lnTo>
                  <a:pt x="1554058" y="2072209"/>
                </a:lnTo>
                <a:lnTo>
                  <a:pt x="1510963" y="2051064"/>
                </a:lnTo>
                <a:lnTo>
                  <a:pt x="1468333" y="2029488"/>
                </a:lnTo>
                <a:lnTo>
                  <a:pt x="1426175" y="2007488"/>
                </a:lnTo>
                <a:lnTo>
                  <a:pt x="1384496" y="1985068"/>
                </a:lnTo>
                <a:lnTo>
                  <a:pt x="1343301" y="1962231"/>
                </a:lnTo>
                <a:lnTo>
                  <a:pt x="1302598" y="1938984"/>
                </a:lnTo>
                <a:lnTo>
                  <a:pt x="1262392" y="1915329"/>
                </a:lnTo>
                <a:lnTo>
                  <a:pt x="1222690" y="1891271"/>
                </a:lnTo>
                <a:lnTo>
                  <a:pt x="1183499" y="1866816"/>
                </a:lnTo>
                <a:lnTo>
                  <a:pt x="1144824" y="1841967"/>
                </a:lnTo>
                <a:lnTo>
                  <a:pt x="1106672" y="1816729"/>
                </a:lnTo>
                <a:lnTo>
                  <a:pt x="1069049" y="1791106"/>
                </a:lnTo>
                <a:lnTo>
                  <a:pt x="1031963" y="1765103"/>
                </a:lnTo>
                <a:lnTo>
                  <a:pt x="995418" y="1738725"/>
                </a:lnTo>
                <a:lnTo>
                  <a:pt x="959422" y="1711975"/>
                </a:lnTo>
                <a:lnTo>
                  <a:pt x="923982" y="1684858"/>
                </a:lnTo>
                <a:lnTo>
                  <a:pt x="889102" y="1657380"/>
                </a:lnTo>
                <a:lnTo>
                  <a:pt x="854790" y="1629543"/>
                </a:lnTo>
                <a:lnTo>
                  <a:pt x="821052" y="1601353"/>
                </a:lnTo>
                <a:lnTo>
                  <a:pt x="787895" y="1572814"/>
                </a:lnTo>
                <a:lnTo>
                  <a:pt x="755324" y="1543931"/>
                </a:lnTo>
                <a:lnTo>
                  <a:pt x="723347" y="1514708"/>
                </a:lnTo>
                <a:lnTo>
                  <a:pt x="691969" y="1485149"/>
                </a:lnTo>
                <a:lnTo>
                  <a:pt x="661197" y="1455260"/>
                </a:lnTo>
                <a:lnTo>
                  <a:pt x="631038" y="1425044"/>
                </a:lnTo>
                <a:lnTo>
                  <a:pt x="601497" y="1394506"/>
                </a:lnTo>
                <a:lnTo>
                  <a:pt x="572581" y="1363650"/>
                </a:lnTo>
                <a:lnTo>
                  <a:pt x="544297" y="1332481"/>
                </a:lnTo>
                <a:lnTo>
                  <a:pt x="516651" y="1301004"/>
                </a:lnTo>
                <a:lnTo>
                  <a:pt x="489649" y="1269222"/>
                </a:lnTo>
                <a:lnTo>
                  <a:pt x="463297" y="1237141"/>
                </a:lnTo>
                <a:lnTo>
                  <a:pt x="437603" y="1204765"/>
                </a:lnTo>
                <a:lnTo>
                  <a:pt x="412572" y="1172098"/>
                </a:lnTo>
                <a:lnTo>
                  <a:pt x="388211" y="1139144"/>
                </a:lnTo>
                <a:lnTo>
                  <a:pt x="364525" y="1105909"/>
                </a:lnTo>
                <a:lnTo>
                  <a:pt x="341523" y="1072397"/>
                </a:lnTo>
                <a:lnTo>
                  <a:pt x="319209" y="1038611"/>
                </a:lnTo>
                <a:lnTo>
                  <a:pt x="297590" y="1004558"/>
                </a:lnTo>
                <a:lnTo>
                  <a:pt x="276673" y="970240"/>
                </a:lnTo>
                <a:lnTo>
                  <a:pt x="256464" y="935663"/>
                </a:lnTo>
                <a:lnTo>
                  <a:pt x="236970" y="900831"/>
                </a:lnTo>
                <a:lnTo>
                  <a:pt x="218196" y="865749"/>
                </a:lnTo>
                <a:lnTo>
                  <a:pt x="200149" y="830420"/>
                </a:lnTo>
                <a:lnTo>
                  <a:pt x="182836" y="794850"/>
                </a:lnTo>
                <a:lnTo>
                  <a:pt x="166263" y="759043"/>
                </a:lnTo>
                <a:lnTo>
                  <a:pt x="150436" y="723003"/>
                </a:lnTo>
                <a:lnTo>
                  <a:pt x="135362" y="686735"/>
                </a:lnTo>
                <a:lnTo>
                  <a:pt x="121046" y="650244"/>
                </a:lnTo>
                <a:lnTo>
                  <a:pt x="107497" y="613533"/>
                </a:lnTo>
                <a:lnTo>
                  <a:pt x="94719" y="576607"/>
                </a:lnTo>
                <a:lnTo>
                  <a:pt x="82719" y="539472"/>
                </a:lnTo>
                <a:lnTo>
                  <a:pt x="71503" y="502130"/>
                </a:lnTo>
                <a:lnTo>
                  <a:pt x="61079" y="464587"/>
                </a:lnTo>
                <a:lnTo>
                  <a:pt x="51452" y="426848"/>
                </a:lnTo>
                <a:lnTo>
                  <a:pt x="42628" y="388916"/>
                </a:lnTo>
                <a:lnTo>
                  <a:pt x="34615" y="350796"/>
                </a:lnTo>
                <a:lnTo>
                  <a:pt x="27418" y="312493"/>
                </a:lnTo>
                <a:lnTo>
                  <a:pt x="21044" y="274010"/>
                </a:lnTo>
                <a:lnTo>
                  <a:pt x="15499" y="235354"/>
                </a:lnTo>
                <a:lnTo>
                  <a:pt x="10790" y="196527"/>
                </a:lnTo>
                <a:lnTo>
                  <a:pt x="6922" y="157535"/>
                </a:lnTo>
                <a:lnTo>
                  <a:pt x="3903" y="118381"/>
                </a:lnTo>
                <a:lnTo>
                  <a:pt x="1739" y="79071"/>
                </a:lnTo>
                <a:lnTo>
                  <a:pt x="435" y="39609"/>
                </a:lnTo>
                <a:lnTo>
                  <a:pt x="0" y="0"/>
                </a:lnTo>
              </a:path>
            </a:pathLst>
          </a:custGeom>
          <a:ln w="9590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252" y="883056"/>
            <a:ext cx="5062220" cy="3456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75839" y="720145"/>
            <a:ext cx="3525520" cy="3597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110" marR="234950" algn="ctr">
              <a:lnSpc>
                <a:spcPct val="117300"/>
              </a:lnSpc>
              <a:spcBef>
                <a:spcPts val="95"/>
              </a:spcBef>
            </a:pPr>
            <a:r>
              <a:rPr sz="4800" spc="5" dirty="0">
                <a:latin typeface="Calibri"/>
                <a:cs typeface="Calibri"/>
              </a:rPr>
              <a:t>DR.</a:t>
            </a:r>
            <a:r>
              <a:rPr sz="4800" spc="-80" dirty="0">
                <a:latin typeface="Calibri"/>
                <a:cs typeface="Calibri"/>
              </a:rPr>
              <a:t> </a:t>
            </a:r>
            <a:r>
              <a:rPr sz="4800" spc="20" dirty="0">
                <a:latin typeface="Calibri"/>
                <a:cs typeface="Calibri"/>
              </a:rPr>
              <a:t>MADHU  </a:t>
            </a:r>
            <a:r>
              <a:rPr sz="4800" spc="15" dirty="0">
                <a:latin typeface="Calibri"/>
                <a:cs typeface="Calibri"/>
              </a:rPr>
              <a:t>SHARMA</a:t>
            </a:r>
            <a:endParaRPr sz="4800">
              <a:latin typeface="Calibri"/>
              <a:cs typeface="Calibri"/>
            </a:endParaRPr>
          </a:p>
          <a:p>
            <a:pPr marL="12065" marR="5080" indent="1270" algn="ctr">
              <a:lnSpc>
                <a:spcPct val="117700"/>
              </a:lnSpc>
              <a:spcBef>
                <a:spcPts val="1045"/>
              </a:spcBef>
            </a:pPr>
            <a:r>
              <a:rPr sz="4800" spc="10" dirty="0">
                <a:latin typeface="Calibri"/>
                <a:cs typeface="Calibri"/>
              </a:rPr>
              <a:t>HOD ENGLISH  DEPARTME</a:t>
            </a:r>
            <a:r>
              <a:rPr sz="4800" spc="25" dirty="0">
                <a:latin typeface="Calibri"/>
                <a:cs typeface="Calibri"/>
              </a:rPr>
              <a:t>N</a:t>
            </a:r>
            <a:r>
              <a:rPr sz="4800" spc="10" dirty="0">
                <a:latin typeface="Calibri"/>
                <a:cs typeface="Calibri"/>
              </a:rPr>
              <a:t>T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421" y="79782"/>
            <a:ext cx="6913875" cy="4970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548" y="109982"/>
            <a:ext cx="6816090" cy="4864735"/>
          </a:xfrm>
          <a:custGeom>
            <a:avLst/>
            <a:gdLst/>
            <a:ahLst/>
            <a:cxnLst/>
            <a:rect l="l" t="t" r="r" b="b"/>
            <a:pathLst>
              <a:path w="6816090" h="4864735">
                <a:moveTo>
                  <a:pt x="5599563" y="0"/>
                </a:moveTo>
                <a:lnTo>
                  <a:pt x="1216031" y="0"/>
                </a:lnTo>
                <a:lnTo>
                  <a:pt x="0" y="2432177"/>
                </a:lnTo>
                <a:lnTo>
                  <a:pt x="1216031" y="4864290"/>
                </a:lnTo>
                <a:lnTo>
                  <a:pt x="5599563" y="4864290"/>
                </a:lnTo>
                <a:lnTo>
                  <a:pt x="6815588" y="2432177"/>
                </a:lnTo>
                <a:lnTo>
                  <a:pt x="5599563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548" y="109982"/>
            <a:ext cx="6816090" cy="4864735"/>
          </a:xfrm>
          <a:custGeom>
            <a:avLst/>
            <a:gdLst/>
            <a:ahLst/>
            <a:cxnLst/>
            <a:rect l="l" t="t" r="r" b="b"/>
            <a:pathLst>
              <a:path w="6816090" h="4864735">
                <a:moveTo>
                  <a:pt x="0" y="2432177"/>
                </a:moveTo>
                <a:lnTo>
                  <a:pt x="1216031" y="0"/>
                </a:lnTo>
                <a:lnTo>
                  <a:pt x="5599563" y="0"/>
                </a:lnTo>
                <a:lnTo>
                  <a:pt x="6815588" y="2432177"/>
                </a:lnTo>
                <a:lnTo>
                  <a:pt x="5599563" y="4864290"/>
                </a:lnTo>
                <a:lnTo>
                  <a:pt x="1216031" y="4864290"/>
                </a:lnTo>
                <a:lnTo>
                  <a:pt x="0" y="2432177"/>
                </a:lnTo>
                <a:close/>
              </a:path>
            </a:pathLst>
          </a:custGeom>
          <a:ln w="383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8641" y="870394"/>
            <a:ext cx="4826508" cy="3343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93011" y="820475"/>
            <a:ext cx="4076700" cy="287401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 indent="4445" algn="ctr">
              <a:lnSpc>
                <a:spcPct val="126800"/>
              </a:lnSpc>
              <a:spcBef>
                <a:spcPts val="610"/>
              </a:spcBef>
            </a:pPr>
            <a:r>
              <a:rPr spc="15" dirty="0">
                <a:solidFill>
                  <a:srgbClr val="FF0000"/>
                </a:solidFill>
              </a:rPr>
              <a:t>PRESENTED </a:t>
            </a:r>
            <a:r>
              <a:rPr spc="10" dirty="0">
                <a:solidFill>
                  <a:srgbClr val="FF0000"/>
                </a:solidFill>
              </a:rPr>
              <a:t>BY  PROFESSOR  SONIA</a:t>
            </a:r>
            <a:r>
              <a:rPr spc="-70" dirty="0">
                <a:solidFill>
                  <a:srgbClr val="FF0000"/>
                </a:solidFill>
              </a:rPr>
              <a:t> </a:t>
            </a:r>
            <a:r>
              <a:rPr spc="10" dirty="0">
                <a:solidFill>
                  <a:srgbClr val="FF0000"/>
                </a:solidFill>
              </a:rPr>
              <a:t>GIRDHAR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0686" y="920762"/>
            <a:ext cx="5771514" cy="3246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5000"/>
              </a:lnSpc>
              <a:spcBef>
                <a:spcPts val="90"/>
              </a:spcBef>
            </a:pPr>
            <a:r>
              <a:rPr spc="15" dirty="0"/>
              <a:t>What </a:t>
            </a:r>
            <a:r>
              <a:rPr spc="5" dirty="0"/>
              <a:t>is preposition?  Examples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8303" y="3181705"/>
            <a:ext cx="1468120" cy="761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00" spc="5" dirty="0">
                <a:solidFill>
                  <a:srgbClr val="92D050"/>
                </a:solidFill>
                <a:latin typeface="Calibri"/>
                <a:cs typeface="Calibri"/>
              </a:rPr>
              <a:t>Ty</a:t>
            </a:r>
            <a:r>
              <a:rPr sz="4800" spc="-15" dirty="0">
                <a:solidFill>
                  <a:srgbClr val="92D050"/>
                </a:solidFill>
                <a:latin typeface="Calibri"/>
                <a:cs typeface="Calibri"/>
              </a:rPr>
              <a:t>p</a:t>
            </a:r>
            <a:r>
              <a:rPr sz="4800" spc="25" dirty="0">
                <a:solidFill>
                  <a:srgbClr val="92D050"/>
                </a:solidFill>
                <a:latin typeface="Calibri"/>
                <a:cs typeface="Calibri"/>
              </a:rPr>
              <a:t>e</a:t>
            </a:r>
            <a:r>
              <a:rPr sz="4800" spc="10" dirty="0">
                <a:solidFill>
                  <a:srgbClr val="92D050"/>
                </a:solidFill>
                <a:latin typeface="Calibri"/>
                <a:cs typeface="Calibri"/>
              </a:rPr>
              <a:t>s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166" y="1130711"/>
            <a:ext cx="5220870" cy="289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3236" y="1730913"/>
            <a:ext cx="5657331" cy="291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7542" y="2333147"/>
            <a:ext cx="3951098" cy="289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1377" y="2972973"/>
            <a:ext cx="847828" cy="178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79884" y="2931190"/>
            <a:ext cx="4595687" cy="2901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5522" y="3531392"/>
            <a:ext cx="5253979" cy="2903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5642" y="4131594"/>
            <a:ext cx="4444836" cy="2918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6704" y="1116106"/>
            <a:ext cx="5740224" cy="26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2381" y="1666016"/>
            <a:ext cx="5767948" cy="268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381" y="2212751"/>
            <a:ext cx="481827" cy="246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6025" y="2894614"/>
            <a:ext cx="5094721" cy="267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2927" y="3441476"/>
            <a:ext cx="5600016" cy="2668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8126" y="4117002"/>
            <a:ext cx="4019856" cy="267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0597" y="1076863"/>
            <a:ext cx="490107" cy="124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96009" y="1076863"/>
            <a:ext cx="401004" cy="124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9880" y="1076863"/>
            <a:ext cx="403671" cy="124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3058" y="1116741"/>
            <a:ext cx="437707" cy="842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140" y="924465"/>
            <a:ext cx="2697480" cy="0"/>
          </a:xfrm>
          <a:custGeom>
            <a:avLst/>
            <a:gdLst/>
            <a:ahLst/>
            <a:cxnLst/>
            <a:rect l="l" t="t" r="r" b="b"/>
            <a:pathLst>
              <a:path w="2697479">
                <a:moveTo>
                  <a:pt x="0" y="0"/>
                </a:moveTo>
                <a:lnTo>
                  <a:pt x="2697353" y="0"/>
                </a:lnTo>
              </a:path>
            </a:pathLst>
          </a:custGeom>
          <a:ln w="6284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0597" y="1288953"/>
            <a:ext cx="341136" cy="1256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0597" y="1501043"/>
            <a:ext cx="509030" cy="124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6009" y="1540921"/>
            <a:ext cx="151830" cy="842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49880" y="1514378"/>
            <a:ext cx="143194" cy="1108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4209" y="1714657"/>
            <a:ext cx="493320" cy="1241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4209" y="1928398"/>
            <a:ext cx="522657" cy="1241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4209" y="2138837"/>
            <a:ext cx="482779" cy="5494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21404" y="921323"/>
            <a:ext cx="3212653" cy="30448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8044" y="2816636"/>
            <a:ext cx="327941" cy="8426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8184" y="3003707"/>
            <a:ext cx="308751" cy="1109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8184" y="3243991"/>
            <a:ext cx="308878" cy="8426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6838" y="3417854"/>
            <a:ext cx="803746" cy="3345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7206" y="3881913"/>
            <a:ext cx="357100" cy="1110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0996" y="921323"/>
            <a:ext cx="0" cy="3147060"/>
          </a:xfrm>
          <a:custGeom>
            <a:avLst/>
            <a:gdLst/>
            <a:ahLst/>
            <a:cxnLst/>
            <a:rect l="l" t="t" r="r" b="b"/>
            <a:pathLst>
              <a:path h="3147060">
                <a:moveTo>
                  <a:pt x="0" y="0"/>
                </a:moveTo>
                <a:lnTo>
                  <a:pt x="0" y="3146981"/>
                </a:lnTo>
              </a:path>
            </a:pathLst>
          </a:custGeom>
          <a:ln w="6284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854" y="406830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284"/>
                </a:moveTo>
                <a:lnTo>
                  <a:pt x="6284" y="6284"/>
                </a:lnTo>
                <a:lnTo>
                  <a:pt x="6284" y="0"/>
                </a:lnTo>
                <a:lnTo>
                  <a:pt x="0" y="0"/>
                </a:lnTo>
                <a:lnTo>
                  <a:pt x="0" y="628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854" y="406830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284"/>
                </a:moveTo>
                <a:lnTo>
                  <a:pt x="6284" y="6284"/>
                </a:lnTo>
                <a:lnTo>
                  <a:pt x="6284" y="0"/>
                </a:lnTo>
                <a:lnTo>
                  <a:pt x="0" y="0"/>
                </a:lnTo>
                <a:lnTo>
                  <a:pt x="0" y="628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4140" y="4071449"/>
            <a:ext cx="2697480" cy="0"/>
          </a:xfrm>
          <a:custGeom>
            <a:avLst/>
            <a:gdLst/>
            <a:ahLst/>
            <a:cxnLst/>
            <a:rect l="l" t="t" r="r" b="b"/>
            <a:pathLst>
              <a:path w="2697479">
                <a:moveTo>
                  <a:pt x="0" y="0"/>
                </a:moveTo>
                <a:lnTo>
                  <a:pt x="2697353" y="0"/>
                </a:lnTo>
              </a:path>
            </a:pathLst>
          </a:custGeom>
          <a:ln w="6284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12007" y="406830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284"/>
                </a:moveTo>
                <a:lnTo>
                  <a:pt x="6284" y="6284"/>
                </a:lnTo>
                <a:lnTo>
                  <a:pt x="6284" y="0"/>
                </a:lnTo>
                <a:lnTo>
                  <a:pt x="0" y="0"/>
                </a:lnTo>
                <a:lnTo>
                  <a:pt x="0" y="628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18357" y="4071449"/>
            <a:ext cx="1250950" cy="0"/>
          </a:xfrm>
          <a:custGeom>
            <a:avLst/>
            <a:gdLst/>
            <a:ahLst/>
            <a:cxnLst/>
            <a:rect l="l" t="t" r="r" b="b"/>
            <a:pathLst>
              <a:path w="1250950">
                <a:moveTo>
                  <a:pt x="0" y="0"/>
                </a:moveTo>
                <a:lnTo>
                  <a:pt x="1250937" y="0"/>
                </a:lnTo>
              </a:path>
            </a:pathLst>
          </a:custGeom>
          <a:ln w="6284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59782" y="406830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284"/>
                </a:moveTo>
                <a:lnTo>
                  <a:pt x="6284" y="6284"/>
                </a:lnTo>
                <a:lnTo>
                  <a:pt x="6284" y="0"/>
                </a:lnTo>
                <a:lnTo>
                  <a:pt x="0" y="0"/>
                </a:lnTo>
                <a:lnTo>
                  <a:pt x="0" y="628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66132" y="4071449"/>
            <a:ext cx="1040765" cy="0"/>
          </a:xfrm>
          <a:custGeom>
            <a:avLst/>
            <a:gdLst/>
            <a:ahLst/>
            <a:cxnLst/>
            <a:rect l="l" t="t" r="r" b="b"/>
            <a:pathLst>
              <a:path w="1040764">
                <a:moveTo>
                  <a:pt x="0" y="0"/>
                </a:moveTo>
                <a:lnTo>
                  <a:pt x="1040714" y="0"/>
                </a:lnTo>
              </a:path>
            </a:pathLst>
          </a:custGeom>
          <a:ln w="6284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97371" y="406830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284"/>
                </a:moveTo>
                <a:lnTo>
                  <a:pt x="6284" y="6284"/>
                </a:lnTo>
                <a:lnTo>
                  <a:pt x="6284" y="0"/>
                </a:lnTo>
                <a:lnTo>
                  <a:pt x="0" y="0"/>
                </a:lnTo>
                <a:lnTo>
                  <a:pt x="0" y="628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03721" y="4071449"/>
            <a:ext cx="924560" cy="0"/>
          </a:xfrm>
          <a:custGeom>
            <a:avLst/>
            <a:gdLst/>
            <a:ahLst/>
            <a:cxnLst/>
            <a:rect l="l" t="t" r="r" b="b"/>
            <a:pathLst>
              <a:path w="924559">
                <a:moveTo>
                  <a:pt x="0" y="0"/>
                </a:moveTo>
                <a:lnTo>
                  <a:pt x="924140" y="0"/>
                </a:lnTo>
              </a:path>
            </a:pathLst>
          </a:custGeom>
          <a:ln w="6284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30916" y="3785501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2803"/>
                </a:lnTo>
              </a:path>
            </a:pathLst>
          </a:custGeom>
          <a:ln w="6284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27773" y="406830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284"/>
                </a:moveTo>
                <a:lnTo>
                  <a:pt x="6284" y="6284"/>
                </a:lnTo>
                <a:lnTo>
                  <a:pt x="6284" y="0"/>
                </a:lnTo>
                <a:lnTo>
                  <a:pt x="0" y="0"/>
                </a:lnTo>
                <a:lnTo>
                  <a:pt x="0" y="628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27773" y="406830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284"/>
                </a:moveTo>
                <a:lnTo>
                  <a:pt x="6284" y="6284"/>
                </a:lnTo>
                <a:lnTo>
                  <a:pt x="6284" y="0"/>
                </a:lnTo>
                <a:lnTo>
                  <a:pt x="0" y="0"/>
                </a:lnTo>
                <a:lnTo>
                  <a:pt x="0" y="628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IB (PG) COLLEGE, PANIPAT  CLASS – BA GENERAL ENG  TOPIC – PREPOSITIONS</vt:lpstr>
      <vt:lpstr>PowerPoint Presentation</vt:lpstr>
      <vt:lpstr>PowerPoint Presentation</vt:lpstr>
      <vt:lpstr>PRESENTED BY  PROFESSOR  SONIA GIRDHAR</vt:lpstr>
      <vt:lpstr>PowerPoint Presentation</vt:lpstr>
      <vt:lpstr>What is preposition? 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(PG) COLLEGE, PANIPAT  CLASS – BA GENERAL ENG  TOPIC – PREPOSITIONS</dc:title>
  <dc:creator>Tannu Frank</dc:creator>
  <cp:lastModifiedBy>sonia girdhar</cp:lastModifiedBy>
  <cp:revision>1</cp:revision>
  <dcterms:created xsi:type="dcterms:W3CDTF">2020-04-10T12:20:42Z</dcterms:created>
  <dcterms:modified xsi:type="dcterms:W3CDTF">2020-04-10T15:48:44Z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2020-04-10T00:00:00Z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2020-04-10T00:00:00Z</vt:filetime>
  </property>
</Properties>
</file>