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embeddedFontLst>
    <p:embeddedFont>
      <p:font typeface="Muli" panose="020B0604020202020204" charset="0"/>
      <p:regular r:id="rId18"/>
      <p:bold r:id="rId19"/>
      <p:italic r:id="rId20"/>
      <p:boldItalic r:id="rId21"/>
    </p:embeddedFont>
    <p:embeddedFont>
      <p:font typeface="Roboto" panose="020B0604020202020204" charset="0"/>
      <p:regular r:id="rId22"/>
      <p:bold r:id="rId23"/>
      <p:italic r:id="rId24"/>
      <p:boldItalic r:id="rId25"/>
    </p:embeddedFont>
    <p:embeddedFont>
      <p:font typeface="Nunito" panose="020B0604020202020204" charset="0"/>
      <p:regular r:id="rId26"/>
      <p:bold r:id="rId27"/>
      <p:italic r:id="rId28"/>
      <p:boldItalic r:id="rId29"/>
    </p:embeddedFont>
    <p:embeddedFont>
      <p:font typeface="Maven Pro" panose="020B0604020202020204" charset="0"/>
      <p:regular r:id="rId30"/>
      <p:bold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7" d="100"/>
          <a:sy n="87" d="100"/>
        </p:scale>
        <p:origin x="-422" y="5"/>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font" Target="fonts/font11.fntdata"/><Relationship Id="rId10" Type="http://schemas.openxmlformats.org/officeDocument/2006/relationships/slide" Target="slides/slide9.xml"/><Relationship Id="rId19" Type="http://schemas.openxmlformats.org/officeDocument/2006/relationships/font" Target="fonts/font2.fntdata"/><Relationship Id="rId31" Type="http://schemas.openxmlformats.org/officeDocument/2006/relationships/font" Target="fonts/font1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font" Target="fonts/font13.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97568985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2" name="Google Shape;2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5" name="Google Shape;335;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82c5b4ec1f_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1" name="Google Shape;341;g82c5b4ec1f_1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7" name="Google Shape;347;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Google Shape;352;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3" name="Google Shape;353;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9" name="Google Shape;359;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5" name="Google Shape;365;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7" name="Google Shape;2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3" name="Google Shape;29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9" name="Google Shape;29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5" name="Google Shape;30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1" name="Google Shape;31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82c5b4ec1f_0_8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7" name="Google Shape;317;g82c5b4ec1f_0_8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82c5b4ec1f_1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3" name="Google Shape;323;g82c5b4ec1f_1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9" name="Google Shape;32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9790426" y="4546120"/>
            <a:ext cx="2255173" cy="2310006"/>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6724502" y="0"/>
            <a:ext cx="5085303" cy="5118675"/>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1098667" y="2151750"/>
            <a:ext cx="5673900" cy="2497200"/>
          </a:xfrm>
          <a:prstGeom prst="rect">
            <a:avLst/>
          </a:prstGeom>
        </p:spPr>
        <p:txBody>
          <a:bodyPr spcFirstLastPara="1" wrap="square" lIns="121900" tIns="121900" rIns="121900" bIns="121900"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47" name="Google Shape;47;p2"/>
          <p:cNvSpPr txBox="1">
            <a:spLocks noGrp="1"/>
          </p:cNvSpPr>
          <p:nvPr>
            <p:ph type="subTitle" idx="1"/>
          </p:nvPr>
        </p:nvSpPr>
        <p:spPr>
          <a:xfrm>
            <a:off x="1098667" y="4795067"/>
            <a:ext cx="5673900" cy="927300"/>
          </a:xfrm>
          <a:prstGeom prst="rect">
            <a:avLst/>
          </a:prstGeom>
        </p:spPr>
        <p:txBody>
          <a:bodyPr spcFirstLastPara="1" wrap="square" lIns="121900" tIns="121900" rIns="121900" bIns="121900" anchor="t" anchorCtr="0">
            <a:no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48" name="Google Shape;48;p2"/>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69" y="5465463"/>
            <a:ext cx="12191743" cy="1392365"/>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851500" y="1030300"/>
            <a:ext cx="8489100" cy="2484300"/>
          </a:xfrm>
          <a:prstGeom prst="rect">
            <a:avLst/>
          </a:prstGeom>
        </p:spPr>
        <p:txBody>
          <a:bodyPr spcFirstLastPara="1" wrap="square" lIns="121900" tIns="121900" rIns="121900" bIns="121900" anchor="ctr" anchorCtr="0">
            <a:noAutofit/>
          </a:bodyPr>
          <a:lstStyle>
            <a:lvl1pPr lvl="0" algn="ctr">
              <a:spcBef>
                <a:spcPts val="0"/>
              </a:spcBef>
              <a:spcAft>
                <a:spcPts val="0"/>
              </a:spcAft>
              <a:buClr>
                <a:schemeClr val="lt1"/>
              </a:buClr>
              <a:buSzPts val="10700"/>
              <a:buNone/>
              <a:defRPr sz="10700">
                <a:solidFill>
                  <a:schemeClr val="lt1"/>
                </a:solidFill>
              </a:defRPr>
            </a:lvl1pPr>
            <a:lvl2pPr lvl="1" algn="ctr">
              <a:spcBef>
                <a:spcPts val="0"/>
              </a:spcBef>
              <a:spcAft>
                <a:spcPts val="0"/>
              </a:spcAft>
              <a:buClr>
                <a:schemeClr val="lt1"/>
              </a:buClr>
              <a:buSzPts val="10700"/>
              <a:buNone/>
              <a:defRPr sz="10700">
                <a:solidFill>
                  <a:schemeClr val="lt1"/>
                </a:solidFill>
              </a:defRPr>
            </a:lvl2pPr>
            <a:lvl3pPr lvl="2" algn="ctr">
              <a:spcBef>
                <a:spcPts val="0"/>
              </a:spcBef>
              <a:spcAft>
                <a:spcPts val="0"/>
              </a:spcAft>
              <a:buClr>
                <a:schemeClr val="lt1"/>
              </a:buClr>
              <a:buSzPts val="10700"/>
              <a:buNone/>
              <a:defRPr sz="10700">
                <a:solidFill>
                  <a:schemeClr val="lt1"/>
                </a:solidFill>
              </a:defRPr>
            </a:lvl3pPr>
            <a:lvl4pPr lvl="3" algn="ctr">
              <a:spcBef>
                <a:spcPts val="0"/>
              </a:spcBef>
              <a:spcAft>
                <a:spcPts val="0"/>
              </a:spcAft>
              <a:buClr>
                <a:schemeClr val="lt1"/>
              </a:buClr>
              <a:buSzPts val="10700"/>
              <a:buNone/>
              <a:defRPr sz="10700">
                <a:solidFill>
                  <a:schemeClr val="lt1"/>
                </a:solidFill>
              </a:defRPr>
            </a:lvl4pPr>
            <a:lvl5pPr lvl="4" algn="ctr">
              <a:spcBef>
                <a:spcPts val="0"/>
              </a:spcBef>
              <a:spcAft>
                <a:spcPts val="0"/>
              </a:spcAft>
              <a:buClr>
                <a:schemeClr val="lt1"/>
              </a:buClr>
              <a:buSzPts val="10700"/>
              <a:buNone/>
              <a:defRPr sz="10700">
                <a:solidFill>
                  <a:schemeClr val="lt1"/>
                </a:solidFill>
              </a:defRPr>
            </a:lvl5pPr>
            <a:lvl6pPr lvl="5" algn="ctr">
              <a:spcBef>
                <a:spcPts val="0"/>
              </a:spcBef>
              <a:spcAft>
                <a:spcPts val="0"/>
              </a:spcAft>
              <a:buClr>
                <a:schemeClr val="lt1"/>
              </a:buClr>
              <a:buSzPts val="10700"/>
              <a:buNone/>
              <a:defRPr sz="10700">
                <a:solidFill>
                  <a:schemeClr val="lt1"/>
                </a:solidFill>
              </a:defRPr>
            </a:lvl6pPr>
            <a:lvl7pPr lvl="6" algn="ctr">
              <a:spcBef>
                <a:spcPts val="0"/>
              </a:spcBef>
              <a:spcAft>
                <a:spcPts val="0"/>
              </a:spcAft>
              <a:buClr>
                <a:schemeClr val="lt1"/>
              </a:buClr>
              <a:buSzPts val="10700"/>
              <a:buNone/>
              <a:defRPr sz="10700">
                <a:solidFill>
                  <a:schemeClr val="lt1"/>
                </a:solidFill>
              </a:defRPr>
            </a:lvl7pPr>
            <a:lvl8pPr lvl="7" algn="ctr">
              <a:spcBef>
                <a:spcPts val="0"/>
              </a:spcBef>
              <a:spcAft>
                <a:spcPts val="0"/>
              </a:spcAft>
              <a:buClr>
                <a:schemeClr val="lt1"/>
              </a:buClr>
              <a:buSzPts val="10700"/>
              <a:buNone/>
              <a:defRPr sz="10700">
                <a:solidFill>
                  <a:schemeClr val="lt1"/>
                </a:solidFill>
              </a:defRPr>
            </a:lvl8pPr>
            <a:lvl9pPr lvl="8" algn="ctr">
              <a:spcBef>
                <a:spcPts val="0"/>
              </a:spcBef>
              <a:spcAft>
                <a:spcPts val="0"/>
              </a:spcAft>
              <a:buClr>
                <a:schemeClr val="lt1"/>
              </a:buClr>
              <a:buSzPts val="10700"/>
              <a:buNone/>
              <a:defRPr sz="10700">
                <a:solidFill>
                  <a:schemeClr val="lt1"/>
                </a:solidFill>
              </a:defRPr>
            </a:lvl9pPr>
          </a:lstStyle>
          <a:p>
            <a:r>
              <a:t>xx%</a:t>
            </a:r>
          </a:p>
        </p:txBody>
      </p:sp>
      <p:sp>
        <p:nvSpPr>
          <p:cNvPr id="269" name="Google Shape;269;p11"/>
          <p:cNvSpPr txBox="1">
            <a:spLocks noGrp="1"/>
          </p:cNvSpPr>
          <p:nvPr>
            <p:ph type="body" idx="1"/>
          </p:nvPr>
        </p:nvSpPr>
        <p:spPr>
          <a:xfrm>
            <a:off x="1851500" y="3616400"/>
            <a:ext cx="8489100" cy="1481700"/>
          </a:xfrm>
          <a:prstGeom prst="rect">
            <a:avLst/>
          </a:prstGeom>
        </p:spPr>
        <p:txBody>
          <a:bodyPr spcFirstLastPara="1" wrap="square" lIns="121900" tIns="121900" rIns="121900" bIns="121900" anchor="t" anchorCtr="0">
            <a:noAutofit/>
          </a:bodyPr>
          <a:lstStyle>
            <a:lvl1pPr marL="457200" lvl="0" indent="-336550" algn="ctr">
              <a:spcBef>
                <a:spcPts val="0"/>
              </a:spcBef>
              <a:spcAft>
                <a:spcPts val="0"/>
              </a:spcAft>
              <a:buClr>
                <a:schemeClr val="lt1"/>
              </a:buClr>
              <a:buSzPts val="1700"/>
              <a:buChar char="●"/>
              <a:defRPr>
                <a:solidFill>
                  <a:schemeClr val="lt1"/>
                </a:solidFill>
              </a:defRPr>
            </a:lvl1pPr>
            <a:lvl2pPr marL="914400" lvl="1" indent="-323850" algn="ctr">
              <a:spcBef>
                <a:spcPts val="2100"/>
              </a:spcBef>
              <a:spcAft>
                <a:spcPts val="0"/>
              </a:spcAft>
              <a:buClr>
                <a:schemeClr val="lt1"/>
              </a:buClr>
              <a:buSzPts val="1500"/>
              <a:buChar char="○"/>
              <a:defRPr>
                <a:solidFill>
                  <a:schemeClr val="lt1"/>
                </a:solidFill>
              </a:defRPr>
            </a:lvl2pPr>
            <a:lvl3pPr marL="1371600" lvl="2" indent="-323850" algn="ctr">
              <a:spcBef>
                <a:spcPts val="2100"/>
              </a:spcBef>
              <a:spcAft>
                <a:spcPts val="0"/>
              </a:spcAft>
              <a:buClr>
                <a:schemeClr val="lt1"/>
              </a:buClr>
              <a:buSzPts val="1500"/>
              <a:buChar char="■"/>
              <a:defRPr>
                <a:solidFill>
                  <a:schemeClr val="lt1"/>
                </a:solidFill>
              </a:defRPr>
            </a:lvl3pPr>
            <a:lvl4pPr marL="1828800" lvl="3" indent="-323850" algn="ctr">
              <a:spcBef>
                <a:spcPts val="2100"/>
              </a:spcBef>
              <a:spcAft>
                <a:spcPts val="0"/>
              </a:spcAft>
              <a:buClr>
                <a:schemeClr val="lt1"/>
              </a:buClr>
              <a:buSzPts val="1500"/>
              <a:buChar char="●"/>
              <a:defRPr>
                <a:solidFill>
                  <a:schemeClr val="lt1"/>
                </a:solidFill>
              </a:defRPr>
            </a:lvl4pPr>
            <a:lvl5pPr marL="2286000" lvl="4" indent="-323850" algn="ctr">
              <a:spcBef>
                <a:spcPts val="2100"/>
              </a:spcBef>
              <a:spcAft>
                <a:spcPts val="0"/>
              </a:spcAft>
              <a:buClr>
                <a:schemeClr val="lt1"/>
              </a:buClr>
              <a:buSzPts val="1500"/>
              <a:buChar char="○"/>
              <a:defRPr>
                <a:solidFill>
                  <a:schemeClr val="lt1"/>
                </a:solidFill>
              </a:defRPr>
            </a:lvl5pPr>
            <a:lvl6pPr marL="2743200" lvl="5" indent="-323850" algn="ctr">
              <a:spcBef>
                <a:spcPts val="2100"/>
              </a:spcBef>
              <a:spcAft>
                <a:spcPts val="0"/>
              </a:spcAft>
              <a:buClr>
                <a:schemeClr val="lt1"/>
              </a:buClr>
              <a:buSzPts val="1500"/>
              <a:buChar char="■"/>
              <a:defRPr>
                <a:solidFill>
                  <a:schemeClr val="lt1"/>
                </a:solidFill>
              </a:defRPr>
            </a:lvl6pPr>
            <a:lvl7pPr marL="3200400" lvl="6" indent="-323850" algn="ctr">
              <a:spcBef>
                <a:spcPts val="2100"/>
              </a:spcBef>
              <a:spcAft>
                <a:spcPts val="0"/>
              </a:spcAft>
              <a:buClr>
                <a:schemeClr val="lt1"/>
              </a:buClr>
              <a:buSzPts val="1500"/>
              <a:buChar char="●"/>
              <a:defRPr>
                <a:solidFill>
                  <a:schemeClr val="lt1"/>
                </a:solidFill>
              </a:defRPr>
            </a:lvl7pPr>
            <a:lvl8pPr marL="3657600" lvl="7" indent="-323850" algn="ctr">
              <a:spcBef>
                <a:spcPts val="2100"/>
              </a:spcBef>
              <a:spcAft>
                <a:spcPts val="0"/>
              </a:spcAft>
              <a:buClr>
                <a:schemeClr val="lt1"/>
              </a:buClr>
              <a:buSzPts val="1500"/>
              <a:buChar char="○"/>
              <a:defRPr>
                <a:solidFill>
                  <a:schemeClr val="lt1"/>
                </a:solidFill>
              </a:defRPr>
            </a:lvl8pPr>
            <a:lvl9pPr marL="4114800" lvl="8" indent="-323850" algn="ctr">
              <a:spcBef>
                <a:spcPts val="2100"/>
              </a:spcBef>
              <a:spcAft>
                <a:spcPts val="2100"/>
              </a:spcAft>
              <a:buClr>
                <a:schemeClr val="lt1"/>
              </a:buClr>
              <a:buSzPts val="1500"/>
              <a:buChar char="■"/>
              <a:defRPr>
                <a:solidFill>
                  <a:schemeClr val="lt1"/>
                </a:solidFill>
              </a:defRPr>
            </a:lvl9pPr>
          </a:lstStyle>
          <a:p>
            <a:endParaRPr/>
          </a:p>
        </p:txBody>
      </p:sp>
      <p:sp>
        <p:nvSpPr>
          <p:cNvPr id="270" name="Google Shape;270;p11"/>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73"/>
        <p:cNvGrpSpPr/>
        <p:nvPr/>
      </p:nvGrpSpPr>
      <p:grpSpPr>
        <a:xfrm>
          <a:off x="0" y="0"/>
          <a:ext cx="0" cy="0"/>
          <a:chOff x="0" y="0"/>
          <a:chExt cx="0" cy="0"/>
        </a:xfrm>
      </p:grpSpPr>
      <p:sp>
        <p:nvSpPr>
          <p:cNvPr id="274" name="Google Shape;274;p13"/>
          <p:cNvSpPr txBox="1">
            <a:spLocks noGrp="1"/>
          </p:cNvSpPr>
          <p:nvPr>
            <p:ph type="title"/>
          </p:nvPr>
        </p:nvSpPr>
        <p:spPr>
          <a:xfrm>
            <a:off x="1451579" y="804519"/>
            <a:ext cx="9603300" cy="1049100"/>
          </a:xfrm>
          <a:prstGeom prst="rect">
            <a:avLst/>
          </a:prstGeom>
          <a:noFill/>
          <a:ln>
            <a:noFill/>
          </a:ln>
        </p:spPr>
        <p:txBody>
          <a:bodyPr spcFirstLastPara="1" wrap="square" lIns="91425" tIns="45700" rIns="91425" bIns="4570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a:endParaRPr/>
          </a:p>
        </p:txBody>
      </p:sp>
      <p:sp>
        <p:nvSpPr>
          <p:cNvPr id="275" name="Google Shape;275;p13"/>
          <p:cNvSpPr txBox="1">
            <a:spLocks noGrp="1"/>
          </p:cNvSpPr>
          <p:nvPr>
            <p:ph type="body" idx="1"/>
          </p:nvPr>
        </p:nvSpPr>
        <p:spPr>
          <a:xfrm>
            <a:off x="1451579" y="2015732"/>
            <a:ext cx="9603300" cy="3450600"/>
          </a:xfrm>
          <a:prstGeom prst="rect">
            <a:avLst/>
          </a:prstGeom>
          <a:noFill/>
          <a:ln>
            <a:noFill/>
          </a:ln>
        </p:spPr>
        <p:txBody>
          <a:bodyPr spcFirstLastPara="1" wrap="square" lIns="91425" tIns="45700" rIns="91425" bIns="45700" anchor="t" anchorCtr="0">
            <a:noAutofit/>
          </a:bodyPr>
          <a:lstStyle>
            <a:lvl1pPr marL="457200" lvl="0" indent="-342900" algn="l" rtl="0">
              <a:lnSpc>
                <a:spcPct val="120000"/>
              </a:lnSpc>
              <a:spcBef>
                <a:spcPts val="1000"/>
              </a:spcBef>
              <a:spcAft>
                <a:spcPts val="0"/>
              </a:spcAft>
              <a:buSzPts val="1800"/>
              <a:buChar char="●"/>
              <a:defRPr/>
            </a:lvl1pPr>
            <a:lvl2pPr marL="914400" lvl="1" indent="-342900" algn="l" rtl="0">
              <a:lnSpc>
                <a:spcPct val="120000"/>
              </a:lnSpc>
              <a:spcBef>
                <a:spcPts val="2100"/>
              </a:spcBef>
              <a:spcAft>
                <a:spcPts val="0"/>
              </a:spcAft>
              <a:buSzPts val="1800"/>
              <a:buChar char="○"/>
              <a:defRPr/>
            </a:lvl2pPr>
            <a:lvl3pPr marL="1371600" lvl="2" indent="-342900" algn="l" rtl="0">
              <a:lnSpc>
                <a:spcPct val="120000"/>
              </a:lnSpc>
              <a:spcBef>
                <a:spcPts val="2100"/>
              </a:spcBef>
              <a:spcAft>
                <a:spcPts val="0"/>
              </a:spcAft>
              <a:buSzPts val="1800"/>
              <a:buChar char="■"/>
              <a:defRPr/>
            </a:lvl3pPr>
            <a:lvl4pPr marL="1828800" lvl="3" indent="-342900" algn="l" rtl="0">
              <a:lnSpc>
                <a:spcPct val="120000"/>
              </a:lnSpc>
              <a:spcBef>
                <a:spcPts val="2100"/>
              </a:spcBef>
              <a:spcAft>
                <a:spcPts val="0"/>
              </a:spcAft>
              <a:buSzPts val="1800"/>
              <a:buChar char="●"/>
              <a:defRPr/>
            </a:lvl4pPr>
            <a:lvl5pPr marL="2286000" lvl="4" indent="-342900" algn="l" rtl="0">
              <a:lnSpc>
                <a:spcPct val="120000"/>
              </a:lnSpc>
              <a:spcBef>
                <a:spcPts val="2100"/>
              </a:spcBef>
              <a:spcAft>
                <a:spcPts val="0"/>
              </a:spcAft>
              <a:buSzPts val="1800"/>
              <a:buChar char="○"/>
              <a:defRPr/>
            </a:lvl5pPr>
            <a:lvl6pPr marL="2743200" lvl="5" indent="-342900" algn="l" rtl="0">
              <a:lnSpc>
                <a:spcPct val="120000"/>
              </a:lnSpc>
              <a:spcBef>
                <a:spcPts val="2100"/>
              </a:spcBef>
              <a:spcAft>
                <a:spcPts val="0"/>
              </a:spcAft>
              <a:buSzPts val="1800"/>
              <a:buChar char="■"/>
              <a:defRPr/>
            </a:lvl6pPr>
            <a:lvl7pPr marL="3200400" lvl="6" indent="-342900" algn="l" rtl="0">
              <a:lnSpc>
                <a:spcPct val="120000"/>
              </a:lnSpc>
              <a:spcBef>
                <a:spcPts val="2100"/>
              </a:spcBef>
              <a:spcAft>
                <a:spcPts val="0"/>
              </a:spcAft>
              <a:buSzPts val="1800"/>
              <a:buChar char="●"/>
              <a:defRPr/>
            </a:lvl7pPr>
            <a:lvl8pPr marL="3657600" lvl="7" indent="-342900" algn="l" rtl="0">
              <a:lnSpc>
                <a:spcPct val="120000"/>
              </a:lnSpc>
              <a:spcBef>
                <a:spcPts val="2100"/>
              </a:spcBef>
              <a:spcAft>
                <a:spcPts val="0"/>
              </a:spcAft>
              <a:buSzPts val="1800"/>
              <a:buChar char="○"/>
              <a:defRPr/>
            </a:lvl8pPr>
            <a:lvl9pPr marL="4114800" lvl="8" indent="-342900" algn="l" rtl="0">
              <a:lnSpc>
                <a:spcPct val="120000"/>
              </a:lnSpc>
              <a:spcBef>
                <a:spcPts val="2100"/>
              </a:spcBef>
              <a:spcAft>
                <a:spcPts val="2100"/>
              </a:spcAft>
              <a:buSzPts val="1800"/>
              <a:buChar char="■"/>
              <a:defRPr/>
            </a:lvl9pPr>
          </a:lstStyle>
          <a:p>
            <a:endParaRPr/>
          </a:p>
        </p:txBody>
      </p:sp>
      <p:sp>
        <p:nvSpPr>
          <p:cNvPr id="276" name="Google Shape;276;p13"/>
          <p:cNvSpPr txBox="1">
            <a:spLocks noGrp="1"/>
          </p:cNvSpPr>
          <p:nvPr>
            <p:ph type="dt" idx="10"/>
          </p:nvPr>
        </p:nvSpPr>
        <p:spPr>
          <a:xfrm>
            <a:off x="7554138" y="330370"/>
            <a:ext cx="3500700" cy="309300"/>
          </a:xfrm>
          <a:prstGeom prst="rect">
            <a:avLst/>
          </a:prstGeom>
          <a:noFill/>
          <a:ln>
            <a:noFill/>
          </a:ln>
        </p:spPr>
        <p:txBody>
          <a:bodyPr spcFirstLastPara="1" wrap="square" lIns="91425" tIns="45700" rIns="91425" bIns="45700" anchor="ctr"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77" name="Google Shape;277;p13"/>
          <p:cNvSpPr txBox="1">
            <a:spLocks noGrp="1"/>
          </p:cNvSpPr>
          <p:nvPr>
            <p:ph type="ftr" idx="11"/>
          </p:nvPr>
        </p:nvSpPr>
        <p:spPr>
          <a:xfrm>
            <a:off x="1451579" y="329307"/>
            <a:ext cx="5938800" cy="3093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78" name="Google Shape;278;p13"/>
          <p:cNvSpPr txBox="1">
            <a:spLocks noGrp="1"/>
          </p:cNvSpPr>
          <p:nvPr>
            <p:ph type="sldNum" idx="12"/>
          </p:nvPr>
        </p:nvSpPr>
        <p:spPr>
          <a:xfrm>
            <a:off x="480060" y="798973"/>
            <a:ext cx="810900" cy="503700"/>
          </a:xfrm>
          <a:prstGeom prst="rect">
            <a:avLst/>
          </a:prstGeom>
          <a:noFill/>
          <a:ln>
            <a:noFill/>
          </a:ln>
        </p:spPr>
        <p:txBody>
          <a:bodyPr spcFirstLastPara="1" wrap="square" lIns="91425" tIns="45700" rIns="91425" bIns="45700" anchor="t"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IN"/>
              <a:t>‹#›</a:t>
            </a:fld>
            <a:endParaRPr/>
          </a:p>
        </p:txBody>
      </p:sp>
      <p:cxnSp>
        <p:nvCxnSpPr>
          <p:cNvPr id="279" name="Google Shape;279;p13"/>
          <p:cNvCxnSpPr/>
          <p:nvPr/>
        </p:nvCxnSpPr>
        <p:spPr>
          <a:xfrm>
            <a:off x="1453896" y="1847088"/>
            <a:ext cx="9607500"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95687" y="4541"/>
            <a:ext cx="1644245" cy="1846001"/>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9033219" y="3871914"/>
            <a:ext cx="2914791" cy="2985925"/>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1098667" y="2151767"/>
            <a:ext cx="7810500" cy="2497200"/>
          </a:xfrm>
          <a:prstGeom prst="rect">
            <a:avLst/>
          </a:prstGeom>
        </p:spPr>
        <p:txBody>
          <a:bodyPr spcFirstLastPara="1" wrap="square" lIns="121900" tIns="121900" rIns="121900" bIns="121900"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83" name="Google Shape;83;p3"/>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834621" y="399168"/>
            <a:ext cx="1332416" cy="1332416"/>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738400" y="798100"/>
            <a:ext cx="9374100" cy="1332300"/>
          </a:xfrm>
          <a:prstGeom prst="rect">
            <a:avLst/>
          </a:prstGeom>
        </p:spPr>
        <p:txBody>
          <a:bodyPr spcFirstLastPara="1" wrap="square" lIns="121900" tIns="121900" rIns="121900" bIns="121900" anchor="t" anchorCtr="0">
            <a:no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89" name="Google Shape;89;p4"/>
          <p:cNvSpPr txBox="1">
            <a:spLocks noGrp="1"/>
          </p:cNvSpPr>
          <p:nvPr>
            <p:ph type="body" idx="1"/>
          </p:nvPr>
        </p:nvSpPr>
        <p:spPr>
          <a:xfrm>
            <a:off x="1738400" y="2653400"/>
            <a:ext cx="9374100" cy="3388800"/>
          </a:xfrm>
          <a:prstGeom prst="rect">
            <a:avLst/>
          </a:prstGeom>
        </p:spPr>
        <p:txBody>
          <a:bodyPr spcFirstLastPara="1" wrap="square" lIns="121900" tIns="121900" rIns="121900" bIns="121900" anchor="t" anchorCtr="0">
            <a:noAutofit/>
          </a:bodyPr>
          <a:lstStyle>
            <a:lvl1pPr marL="457200" lvl="0" indent="-336550">
              <a:spcBef>
                <a:spcPts val="0"/>
              </a:spcBef>
              <a:spcAft>
                <a:spcPts val="0"/>
              </a:spcAft>
              <a:buSzPts val="1700"/>
              <a:buChar char="●"/>
              <a:defRPr/>
            </a:lvl1pPr>
            <a:lvl2pPr marL="914400" lvl="1" indent="-323850">
              <a:spcBef>
                <a:spcPts val="2100"/>
              </a:spcBef>
              <a:spcAft>
                <a:spcPts val="0"/>
              </a:spcAft>
              <a:buSzPts val="1500"/>
              <a:buChar char="○"/>
              <a:defRPr/>
            </a:lvl2pPr>
            <a:lvl3pPr marL="1371600" lvl="2" indent="-323850">
              <a:spcBef>
                <a:spcPts val="2100"/>
              </a:spcBef>
              <a:spcAft>
                <a:spcPts val="0"/>
              </a:spcAft>
              <a:buSzPts val="1500"/>
              <a:buChar char="■"/>
              <a:defRPr/>
            </a:lvl3pPr>
            <a:lvl4pPr marL="1828800" lvl="3" indent="-323850">
              <a:spcBef>
                <a:spcPts val="2100"/>
              </a:spcBef>
              <a:spcAft>
                <a:spcPts val="0"/>
              </a:spcAft>
              <a:buSzPts val="1500"/>
              <a:buChar char="●"/>
              <a:defRPr/>
            </a:lvl4pPr>
            <a:lvl5pPr marL="2286000" lvl="4" indent="-323850">
              <a:spcBef>
                <a:spcPts val="2100"/>
              </a:spcBef>
              <a:spcAft>
                <a:spcPts val="0"/>
              </a:spcAft>
              <a:buSzPts val="1500"/>
              <a:buChar char="○"/>
              <a:defRPr/>
            </a:lvl5pPr>
            <a:lvl6pPr marL="2743200" lvl="5" indent="-323850">
              <a:spcBef>
                <a:spcPts val="2100"/>
              </a:spcBef>
              <a:spcAft>
                <a:spcPts val="0"/>
              </a:spcAft>
              <a:buSzPts val="1500"/>
              <a:buChar char="■"/>
              <a:defRPr/>
            </a:lvl6pPr>
            <a:lvl7pPr marL="3200400" lvl="6" indent="-323850">
              <a:spcBef>
                <a:spcPts val="2100"/>
              </a:spcBef>
              <a:spcAft>
                <a:spcPts val="0"/>
              </a:spcAft>
              <a:buSzPts val="1500"/>
              <a:buChar char="●"/>
              <a:defRPr/>
            </a:lvl7pPr>
            <a:lvl8pPr marL="3657600" lvl="7" indent="-323850">
              <a:spcBef>
                <a:spcPts val="2100"/>
              </a:spcBef>
              <a:spcAft>
                <a:spcPts val="0"/>
              </a:spcAft>
              <a:buSzPts val="1500"/>
              <a:buChar char="○"/>
              <a:defRPr/>
            </a:lvl8pPr>
            <a:lvl9pPr marL="4114800" lvl="8" indent="-323850">
              <a:spcBef>
                <a:spcPts val="2100"/>
              </a:spcBef>
              <a:spcAft>
                <a:spcPts val="2100"/>
              </a:spcAft>
              <a:buSzPts val="1500"/>
              <a:buChar char="■"/>
              <a:defRPr/>
            </a:lvl9pPr>
          </a:lstStyle>
          <a:p>
            <a:endParaRPr/>
          </a:p>
        </p:txBody>
      </p:sp>
      <p:sp>
        <p:nvSpPr>
          <p:cNvPr id="90" name="Google Shape;90;p4"/>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834621" y="399168"/>
            <a:ext cx="1332416" cy="1332416"/>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738400" y="798100"/>
            <a:ext cx="9374100" cy="1332300"/>
          </a:xfrm>
          <a:prstGeom prst="rect">
            <a:avLst/>
          </a:prstGeom>
        </p:spPr>
        <p:txBody>
          <a:bodyPr spcFirstLastPara="1" wrap="square" lIns="121900" tIns="121900" rIns="121900" bIns="121900" anchor="t" anchorCtr="0">
            <a:no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96" name="Google Shape;96;p5"/>
          <p:cNvSpPr txBox="1">
            <a:spLocks noGrp="1"/>
          </p:cNvSpPr>
          <p:nvPr>
            <p:ph type="body" idx="1"/>
          </p:nvPr>
        </p:nvSpPr>
        <p:spPr>
          <a:xfrm>
            <a:off x="1738400" y="2653400"/>
            <a:ext cx="4574100" cy="3388800"/>
          </a:xfrm>
          <a:prstGeom prst="rect">
            <a:avLst/>
          </a:prstGeom>
        </p:spPr>
        <p:txBody>
          <a:bodyPr spcFirstLastPara="1" wrap="square" lIns="121900" tIns="121900" rIns="121900" bIns="121900" anchor="t" anchorCtr="0">
            <a:noAutofit/>
          </a:bodyPr>
          <a:lstStyle>
            <a:lvl1pPr marL="457200" lvl="0" indent="-336550">
              <a:spcBef>
                <a:spcPts val="0"/>
              </a:spcBef>
              <a:spcAft>
                <a:spcPts val="0"/>
              </a:spcAft>
              <a:buSzPts val="1700"/>
              <a:buChar char="●"/>
              <a:defRPr/>
            </a:lvl1pPr>
            <a:lvl2pPr marL="914400" lvl="1" indent="-323850">
              <a:spcBef>
                <a:spcPts val="2100"/>
              </a:spcBef>
              <a:spcAft>
                <a:spcPts val="0"/>
              </a:spcAft>
              <a:buSzPts val="1500"/>
              <a:buChar char="○"/>
              <a:defRPr/>
            </a:lvl2pPr>
            <a:lvl3pPr marL="1371600" lvl="2" indent="-323850">
              <a:spcBef>
                <a:spcPts val="2100"/>
              </a:spcBef>
              <a:spcAft>
                <a:spcPts val="0"/>
              </a:spcAft>
              <a:buSzPts val="1500"/>
              <a:buChar char="■"/>
              <a:defRPr/>
            </a:lvl3pPr>
            <a:lvl4pPr marL="1828800" lvl="3" indent="-323850">
              <a:spcBef>
                <a:spcPts val="2100"/>
              </a:spcBef>
              <a:spcAft>
                <a:spcPts val="0"/>
              </a:spcAft>
              <a:buSzPts val="1500"/>
              <a:buChar char="●"/>
              <a:defRPr/>
            </a:lvl4pPr>
            <a:lvl5pPr marL="2286000" lvl="4" indent="-323850">
              <a:spcBef>
                <a:spcPts val="2100"/>
              </a:spcBef>
              <a:spcAft>
                <a:spcPts val="0"/>
              </a:spcAft>
              <a:buSzPts val="1500"/>
              <a:buChar char="○"/>
              <a:defRPr/>
            </a:lvl5pPr>
            <a:lvl6pPr marL="2743200" lvl="5" indent="-323850">
              <a:spcBef>
                <a:spcPts val="2100"/>
              </a:spcBef>
              <a:spcAft>
                <a:spcPts val="0"/>
              </a:spcAft>
              <a:buSzPts val="1500"/>
              <a:buChar char="■"/>
              <a:defRPr/>
            </a:lvl6pPr>
            <a:lvl7pPr marL="3200400" lvl="6" indent="-323850">
              <a:spcBef>
                <a:spcPts val="2100"/>
              </a:spcBef>
              <a:spcAft>
                <a:spcPts val="0"/>
              </a:spcAft>
              <a:buSzPts val="1500"/>
              <a:buChar char="●"/>
              <a:defRPr/>
            </a:lvl7pPr>
            <a:lvl8pPr marL="3657600" lvl="7" indent="-323850">
              <a:spcBef>
                <a:spcPts val="2100"/>
              </a:spcBef>
              <a:spcAft>
                <a:spcPts val="0"/>
              </a:spcAft>
              <a:buSzPts val="1500"/>
              <a:buChar char="○"/>
              <a:defRPr/>
            </a:lvl8pPr>
            <a:lvl9pPr marL="4114800" lvl="8" indent="-323850">
              <a:spcBef>
                <a:spcPts val="2100"/>
              </a:spcBef>
              <a:spcAft>
                <a:spcPts val="2100"/>
              </a:spcAft>
              <a:buSzPts val="1500"/>
              <a:buChar char="■"/>
              <a:defRPr/>
            </a:lvl9pPr>
          </a:lstStyle>
          <a:p>
            <a:endParaRPr/>
          </a:p>
        </p:txBody>
      </p:sp>
      <p:sp>
        <p:nvSpPr>
          <p:cNvPr id="97" name="Google Shape;97;p5"/>
          <p:cNvSpPr txBox="1">
            <a:spLocks noGrp="1"/>
          </p:cNvSpPr>
          <p:nvPr>
            <p:ph type="body" idx="2"/>
          </p:nvPr>
        </p:nvSpPr>
        <p:spPr>
          <a:xfrm>
            <a:off x="6538200" y="2653400"/>
            <a:ext cx="4574100" cy="3388800"/>
          </a:xfrm>
          <a:prstGeom prst="rect">
            <a:avLst/>
          </a:prstGeom>
        </p:spPr>
        <p:txBody>
          <a:bodyPr spcFirstLastPara="1" wrap="square" lIns="121900" tIns="121900" rIns="121900" bIns="121900" anchor="t" anchorCtr="0">
            <a:noAutofit/>
          </a:bodyPr>
          <a:lstStyle>
            <a:lvl1pPr marL="457200" lvl="0" indent="-336550">
              <a:spcBef>
                <a:spcPts val="0"/>
              </a:spcBef>
              <a:spcAft>
                <a:spcPts val="0"/>
              </a:spcAft>
              <a:buSzPts val="1700"/>
              <a:buChar char="●"/>
              <a:defRPr/>
            </a:lvl1pPr>
            <a:lvl2pPr marL="914400" lvl="1" indent="-323850">
              <a:spcBef>
                <a:spcPts val="2100"/>
              </a:spcBef>
              <a:spcAft>
                <a:spcPts val="0"/>
              </a:spcAft>
              <a:buSzPts val="1500"/>
              <a:buChar char="○"/>
              <a:defRPr/>
            </a:lvl2pPr>
            <a:lvl3pPr marL="1371600" lvl="2" indent="-323850">
              <a:spcBef>
                <a:spcPts val="2100"/>
              </a:spcBef>
              <a:spcAft>
                <a:spcPts val="0"/>
              </a:spcAft>
              <a:buSzPts val="1500"/>
              <a:buChar char="■"/>
              <a:defRPr/>
            </a:lvl3pPr>
            <a:lvl4pPr marL="1828800" lvl="3" indent="-323850">
              <a:spcBef>
                <a:spcPts val="2100"/>
              </a:spcBef>
              <a:spcAft>
                <a:spcPts val="0"/>
              </a:spcAft>
              <a:buSzPts val="1500"/>
              <a:buChar char="●"/>
              <a:defRPr/>
            </a:lvl4pPr>
            <a:lvl5pPr marL="2286000" lvl="4" indent="-323850">
              <a:spcBef>
                <a:spcPts val="2100"/>
              </a:spcBef>
              <a:spcAft>
                <a:spcPts val="0"/>
              </a:spcAft>
              <a:buSzPts val="1500"/>
              <a:buChar char="○"/>
              <a:defRPr/>
            </a:lvl5pPr>
            <a:lvl6pPr marL="2743200" lvl="5" indent="-323850">
              <a:spcBef>
                <a:spcPts val="2100"/>
              </a:spcBef>
              <a:spcAft>
                <a:spcPts val="0"/>
              </a:spcAft>
              <a:buSzPts val="1500"/>
              <a:buChar char="■"/>
              <a:defRPr/>
            </a:lvl6pPr>
            <a:lvl7pPr marL="3200400" lvl="6" indent="-323850">
              <a:spcBef>
                <a:spcPts val="2100"/>
              </a:spcBef>
              <a:spcAft>
                <a:spcPts val="0"/>
              </a:spcAft>
              <a:buSzPts val="1500"/>
              <a:buChar char="●"/>
              <a:defRPr/>
            </a:lvl7pPr>
            <a:lvl8pPr marL="3657600" lvl="7" indent="-323850">
              <a:spcBef>
                <a:spcPts val="2100"/>
              </a:spcBef>
              <a:spcAft>
                <a:spcPts val="0"/>
              </a:spcAft>
              <a:buSzPts val="1500"/>
              <a:buChar char="○"/>
              <a:defRPr/>
            </a:lvl8pPr>
            <a:lvl9pPr marL="4114800" lvl="8" indent="-323850">
              <a:spcBef>
                <a:spcPts val="2100"/>
              </a:spcBef>
              <a:spcAft>
                <a:spcPts val="2100"/>
              </a:spcAft>
              <a:buSzPts val="1500"/>
              <a:buChar char="■"/>
              <a:defRPr/>
            </a:lvl9pPr>
          </a:lstStyle>
          <a:p>
            <a:endParaRPr/>
          </a:p>
        </p:txBody>
      </p:sp>
      <p:sp>
        <p:nvSpPr>
          <p:cNvPr id="98" name="Google Shape;98;p5"/>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834621" y="399168"/>
            <a:ext cx="1332416" cy="1332416"/>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738400" y="798100"/>
            <a:ext cx="9374100" cy="1332300"/>
          </a:xfrm>
          <a:prstGeom prst="rect">
            <a:avLst/>
          </a:prstGeom>
        </p:spPr>
        <p:txBody>
          <a:bodyPr spcFirstLastPara="1" wrap="square" lIns="121900" tIns="121900" rIns="121900" bIns="121900" anchor="t" anchorCtr="0">
            <a:no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104" name="Google Shape;104;p6"/>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834621" y="399168"/>
            <a:ext cx="1332416" cy="1332416"/>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738400" y="798100"/>
            <a:ext cx="4416000" cy="2120100"/>
          </a:xfrm>
          <a:prstGeom prst="rect">
            <a:avLst/>
          </a:prstGeom>
        </p:spPr>
        <p:txBody>
          <a:bodyPr spcFirstLastPara="1" wrap="square" lIns="121900" tIns="121900" rIns="121900" bIns="121900" anchor="t" anchorCtr="0">
            <a:no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110" name="Google Shape;110;p7"/>
          <p:cNvSpPr txBox="1">
            <a:spLocks noGrp="1"/>
          </p:cNvSpPr>
          <p:nvPr>
            <p:ph type="body" idx="1"/>
          </p:nvPr>
        </p:nvSpPr>
        <p:spPr>
          <a:xfrm>
            <a:off x="1738400" y="3079567"/>
            <a:ext cx="4416000" cy="2962500"/>
          </a:xfrm>
          <a:prstGeom prst="rect">
            <a:avLst/>
          </a:prstGeom>
        </p:spPr>
        <p:txBody>
          <a:bodyPr spcFirstLastPara="1" wrap="square" lIns="121900" tIns="121900" rIns="121900" bIns="121900" anchor="t" anchorCtr="0">
            <a:noAutofit/>
          </a:bodyPr>
          <a:lstStyle>
            <a:lvl1pPr marL="457200" lvl="0" indent="-336550">
              <a:spcBef>
                <a:spcPts val="0"/>
              </a:spcBef>
              <a:spcAft>
                <a:spcPts val="0"/>
              </a:spcAft>
              <a:buSzPts val="1700"/>
              <a:buChar char="●"/>
              <a:defRPr/>
            </a:lvl1pPr>
            <a:lvl2pPr marL="914400" lvl="1" indent="-323850">
              <a:spcBef>
                <a:spcPts val="2100"/>
              </a:spcBef>
              <a:spcAft>
                <a:spcPts val="0"/>
              </a:spcAft>
              <a:buSzPts val="1500"/>
              <a:buChar char="○"/>
              <a:defRPr/>
            </a:lvl2pPr>
            <a:lvl3pPr marL="1371600" lvl="2" indent="-323850">
              <a:spcBef>
                <a:spcPts val="2100"/>
              </a:spcBef>
              <a:spcAft>
                <a:spcPts val="0"/>
              </a:spcAft>
              <a:buSzPts val="1500"/>
              <a:buChar char="■"/>
              <a:defRPr/>
            </a:lvl3pPr>
            <a:lvl4pPr marL="1828800" lvl="3" indent="-323850">
              <a:spcBef>
                <a:spcPts val="2100"/>
              </a:spcBef>
              <a:spcAft>
                <a:spcPts val="0"/>
              </a:spcAft>
              <a:buSzPts val="1500"/>
              <a:buChar char="●"/>
              <a:defRPr/>
            </a:lvl4pPr>
            <a:lvl5pPr marL="2286000" lvl="4" indent="-323850">
              <a:spcBef>
                <a:spcPts val="2100"/>
              </a:spcBef>
              <a:spcAft>
                <a:spcPts val="0"/>
              </a:spcAft>
              <a:buSzPts val="1500"/>
              <a:buChar char="○"/>
              <a:defRPr/>
            </a:lvl5pPr>
            <a:lvl6pPr marL="2743200" lvl="5" indent="-323850">
              <a:spcBef>
                <a:spcPts val="2100"/>
              </a:spcBef>
              <a:spcAft>
                <a:spcPts val="0"/>
              </a:spcAft>
              <a:buSzPts val="1500"/>
              <a:buChar char="■"/>
              <a:defRPr/>
            </a:lvl6pPr>
            <a:lvl7pPr marL="3200400" lvl="6" indent="-323850">
              <a:spcBef>
                <a:spcPts val="2100"/>
              </a:spcBef>
              <a:spcAft>
                <a:spcPts val="0"/>
              </a:spcAft>
              <a:buSzPts val="1500"/>
              <a:buChar char="●"/>
              <a:defRPr/>
            </a:lvl7pPr>
            <a:lvl8pPr marL="3657600" lvl="7" indent="-323850">
              <a:spcBef>
                <a:spcPts val="2100"/>
              </a:spcBef>
              <a:spcAft>
                <a:spcPts val="0"/>
              </a:spcAft>
              <a:buSzPts val="1500"/>
              <a:buChar char="○"/>
              <a:defRPr/>
            </a:lvl8pPr>
            <a:lvl9pPr marL="4114800" lvl="8" indent="-323850">
              <a:spcBef>
                <a:spcPts val="2100"/>
              </a:spcBef>
              <a:spcAft>
                <a:spcPts val="2100"/>
              </a:spcAft>
              <a:buSzPts val="1500"/>
              <a:buChar char="■"/>
              <a:defRPr/>
            </a:lvl9pPr>
          </a:lstStyle>
          <a:p>
            <a:endParaRPr/>
          </a:p>
        </p:txBody>
      </p:sp>
      <p:sp>
        <p:nvSpPr>
          <p:cNvPr id="111" name="Google Shape;111;p7"/>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9155392" y="1742"/>
            <a:ext cx="3023192" cy="3468833"/>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1098667" y="1018133"/>
            <a:ext cx="7810500" cy="4764300"/>
          </a:xfrm>
          <a:prstGeom prst="rect">
            <a:avLst/>
          </a:prstGeom>
        </p:spPr>
        <p:txBody>
          <a:bodyPr spcFirstLastPara="1" wrap="square" lIns="121900" tIns="121900" rIns="121900" bIns="121900"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26" name="Google Shape;126;p8"/>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834621" y="399168"/>
            <a:ext cx="1332416" cy="1332416"/>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738400" y="798100"/>
            <a:ext cx="4574100" cy="2653500"/>
          </a:xfrm>
          <a:prstGeom prst="rect">
            <a:avLst/>
          </a:prstGeom>
          <a:ln w="9525" cap="flat" cmpd="sng">
            <a:solidFill>
              <a:schemeClr val="lt1"/>
            </a:solidFill>
            <a:prstDash val="solid"/>
            <a:round/>
            <a:headEnd type="none" w="sm" len="sm"/>
            <a:tailEnd type="none" w="sm" len="sm"/>
          </a:ln>
        </p:spPr>
        <p:txBody>
          <a:bodyPr spcFirstLastPara="1" wrap="square" lIns="121900" tIns="121900" rIns="121900" bIns="121900" anchor="t" anchorCtr="0">
            <a:no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132" name="Google Shape;132;p9"/>
          <p:cNvSpPr txBox="1">
            <a:spLocks noGrp="1"/>
          </p:cNvSpPr>
          <p:nvPr>
            <p:ph type="subTitle" idx="1"/>
          </p:nvPr>
        </p:nvSpPr>
        <p:spPr>
          <a:xfrm>
            <a:off x="1738400" y="3657604"/>
            <a:ext cx="4574100" cy="968100"/>
          </a:xfrm>
          <a:prstGeom prst="rect">
            <a:avLst/>
          </a:prstGeom>
          <a:ln w="9525" cap="flat" cmpd="sng">
            <a:solidFill>
              <a:schemeClr val="lt1"/>
            </a:solidFill>
            <a:prstDash val="solid"/>
            <a:round/>
            <a:headEnd type="none" w="sm" len="sm"/>
            <a:tailEnd type="none" w="sm" len="sm"/>
          </a:ln>
        </p:spPr>
        <p:txBody>
          <a:bodyPr spcFirstLastPara="1" wrap="square" lIns="121900" tIns="121900" rIns="121900" bIns="121900" anchor="t" anchorCtr="0">
            <a:noAutofit/>
          </a:bodyPr>
          <a:lstStyle>
            <a:lvl1pPr lvl="0">
              <a:lnSpc>
                <a:spcPct val="100000"/>
              </a:lnSpc>
              <a:spcBef>
                <a:spcPts val="0"/>
              </a:spcBef>
              <a:spcAft>
                <a:spcPts val="0"/>
              </a:spcAft>
              <a:buSzPts val="2100"/>
              <a:buNone/>
              <a:defRPr sz="2100"/>
            </a:lvl1pPr>
            <a:lvl2pPr lvl="1">
              <a:lnSpc>
                <a:spcPct val="100000"/>
              </a:lnSpc>
              <a:spcBef>
                <a:spcPts val="0"/>
              </a:spcBef>
              <a:spcAft>
                <a:spcPts val="0"/>
              </a:spcAft>
              <a:buSzPts val="2100"/>
              <a:buNone/>
              <a:defRPr sz="2100"/>
            </a:lvl2pPr>
            <a:lvl3pPr lvl="2">
              <a:lnSpc>
                <a:spcPct val="100000"/>
              </a:lnSpc>
              <a:spcBef>
                <a:spcPts val="0"/>
              </a:spcBef>
              <a:spcAft>
                <a:spcPts val="0"/>
              </a:spcAft>
              <a:buSzPts val="2100"/>
              <a:buNone/>
              <a:defRPr sz="2100"/>
            </a:lvl3pPr>
            <a:lvl4pPr lvl="3">
              <a:lnSpc>
                <a:spcPct val="100000"/>
              </a:lnSpc>
              <a:spcBef>
                <a:spcPts val="0"/>
              </a:spcBef>
              <a:spcAft>
                <a:spcPts val="0"/>
              </a:spcAft>
              <a:buSzPts val="2100"/>
              <a:buNone/>
              <a:defRPr sz="2100"/>
            </a:lvl4pPr>
            <a:lvl5pPr lvl="4">
              <a:lnSpc>
                <a:spcPct val="100000"/>
              </a:lnSpc>
              <a:spcBef>
                <a:spcPts val="0"/>
              </a:spcBef>
              <a:spcAft>
                <a:spcPts val="0"/>
              </a:spcAft>
              <a:buSzPts val="2100"/>
              <a:buNone/>
              <a:defRPr sz="2100"/>
            </a:lvl5pPr>
            <a:lvl6pPr lvl="5">
              <a:lnSpc>
                <a:spcPct val="100000"/>
              </a:lnSpc>
              <a:spcBef>
                <a:spcPts val="0"/>
              </a:spcBef>
              <a:spcAft>
                <a:spcPts val="0"/>
              </a:spcAft>
              <a:buSzPts val="2100"/>
              <a:buNone/>
              <a:defRPr sz="2100"/>
            </a:lvl6pPr>
            <a:lvl7pPr lvl="6">
              <a:lnSpc>
                <a:spcPct val="100000"/>
              </a:lnSpc>
              <a:spcBef>
                <a:spcPts val="0"/>
              </a:spcBef>
              <a:spcAft>
                <a:spcPts val="0"/>
              </a:spcAft>
              <a:buSzPts val="2100"/>
              <a:buNone/>
              <a:defRPr sz="2100"/>
            </a:lvl7pPr>
            <a:lvl8pPr lvl="7">
              <a:lnSpc>
                <a:spcPct val="100000"/>
              </a:lnSpc>
              <a:spcBef>
                <a:spcPts val="0"/>
              </a:spcBef>
              <a:spcAft>
                <a:spcPts val="0"/>
              </a:spcAft>
              <a:buSzPts val="2100"/>
              <a:buNone/>
              <a:defRPr sz="2100"/>
            </a:lvl8pPr>
            <a:lvl9pPr lvl="8">
              <a:lnSpc>
                <a:spcPct val="100000"/>
              </a:lnSpc>
              <a:spcBef>
                <a:spcPts val="0"/>
              </a:spcBef>
              <a:spcAft>
                <a:spcPts val="0"/>
              </a:spcAft>
              <a:buSzPts val="2100"/>
              <a:buNone/>
              <a:defRPr sz="2100"/>
            </a:lvl9pPr>
          </a:lstStyle>
          <a:p>
            <a:endParaRPr/>
          </a:p>
        </p:txBody>
      </p:sp>
      <p:sp>
        <p:nvSpPr>
          <p:cNvPr id="133" name="Google Shape;133;p9"/>
          <p:cNvSpPr txBox="1">
            <a:spLocks noGrp="1"/>
          </p:cNvSpPr>
          <p:nvPr>
            <p:ph type="body" idx="2"/>
          </p:nvPr>
        </p:nvSpPr>
        <p:spPr>
          <a:xfrm>
            <a:off x="6538267" y="881333"/>
            <a:ext cx="4574100" cy="5160900"/>
          </a:xfrm>
          <a:prstGeom prst="rect">
            <a:avLst/>
          </a:prstGeom>
          <a:ln w="9525" cap="flat" cmpd="sng">
            <a:solidFill>
              <a:schemeClr val="lt1"/>
            </a:solidFill>
            <a:prstDash val="solid"/>
            <a:round/>
            <a:headEnd type="none" w="sm" len="sm"/>
            <a:tailEnd type="none" w="sm" len="sm"/>
          </a:ln>
        </p:spPr>
        <p:txBody>
          <a:bodyPr spcFirstLastPara="1" wrap="square" lIns="121900" tIns="121900" rIns="121900" bIns="121900" anchor="t" anchorCtr="0">
            <a:noAutofit/>
          </a:bodyPr>
          <a:lstStyle>
            <a:lvl1pPr marL="457200" lvl="0" indent="-336550">
              <a:spcBef>
                <a:spcPts val="0"/>
              </a:spcBef>
              <a:spcAft>
                <a:spcPts val="0"/>
              </a:spcAft>
              <a:buSzPts val="1700"/>
              <a:buChar char="●"/>
              <a:defRPr/>
            </a:lvl1pPr>
            <a:lvl2pPr marL="914400" lvl="1" indent="-323850">
              <a:spcBef>
                <a:spcPts val="2100"/>
              </a:spcBef>
              <a:spcAft>
                <a:spcPts val="0"/>
              </a:spcAft>
              <a:buSzPts val="1500"/>
              <a:buChar char="○"/>
              <a:defRPr/>
            </a:lvl2pPr>
            <a:lvl3pPr marL="1371600" lvl="2" indent="-323850">
              <a:spcBef>
                <a:spcPts val="2100"/>
              </a:spcBef>
              <a:spcAft>
                <a:spcPts val="0"/>
              </a:spcAft>
              <a:buSzPts val="1500"/>
              <a:buChar char="■"/>
              <a:defRPr/>
            </a:lvl3pPr>
            <a:lvl4pPr marL="1828800" lvl="3" indent="-323850">
              <a:spcBef>
                <a:spcPts val="2100"/>
              </a:spcBef>
              <a:spcAft>
                <a:spcPts val="0"/>
              </a:spcAft>
              <a:buSzPts val="1500"/>
              <a:buChar char="●"/>
              <a:defRPr/>
            </a:lvl4pPr>
            <a:lvl5pPr marL="2286000" lvl="4" indent="-323850">
              <a:spcBef>
                <a:spcPts val="2100"/>
              </a:spcBef>
              <a:spcAft>
                <a:spcPts val="0"/>
              </a:spcAft>
              <a:buSzPts val="1500"/>
              <a:buChar char="○"/>
              <a:defRPr/>
            </a:lvl5pPr>
            <a:lvl6pPr marL="2743200" lvl="5" indent="-323850">
              <a:spcBef>
                <a:spcPts val="2100"/>
              </a:spcBef>
              <a:spcAft>
                <a:spcPts val="0"/>
              </a:spcAft>
              <a:buSzPts val="1500"/>
              <a:buChar char="■"/>
              <a:defRPr/>
            </a:lvl6pPr>
            <a:lvl7pPr marL="3200400" lvl="6" indent="-323850">
              <a:spcBef>
                <a:spcPts val="2100"/>
              </a:spcBef>
              <a:spcAft>
                <a:spcPts val="0"/>
              </a:spcAft>
              <a:buSzPts val="1500"/>
              <a:buChar char="●"/>
              <a:defRPr/>
            </a:lvl7pPr>
            <a:lvl8pPr marL="3657600" lvl="7" indent="-323850">
              <a:spcBef>
                <a:spcPts val="2100"/>
              </a:spcBef>
              <a:spcAft>
                <a:spcPts val="0"/>
              </a:spcAft>
              <a:buSzPts val="1500"/>
              <a:buChar char="○"/>
              <a:defRPr/>
            </a:lvl8pPr>
            <a:lvl9pPr marL="4114800" lvl="8" indent="-323850">
              <a:spcBef>
                <a:spcPts val="2100"/>
              </a:spcBef>
              <a:spcAft>
                <a:spcPts val="2100"/>
              </a:spcAft>
              <a:buSzPts val="1500"/>
              <a:buChar char="■"/>
              <a:defRPr/>
            </a:lvl9pPr>
          </a:lstStyle>
          <a:p>
            <a:endParaRPr/>
          </a:p>
        </p:txBody>
      </p:sp>
      <p:sp>
        <p:nvSpPr>
          <p:cNvPr id="134" name="Google Shape;134;p9"/>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951176" y="5129497"/>
            <a:ext cx="1100560" cy="1100560"/>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738400" y="5518633"/>
            <a:ext cx="7790700" cy="713100"/>
          </a:xfrm>
          <a:prstGeom prst="rect">
            <a:avLst/>
          </a:prstGeom>
        </p:spPr>
        <p:txBody>
          <a:bodyPr spcFirstLastPara="1" wrap="square" lIns="121900" tIns="121900" rIns="121900" bIns="121900" anchor="t" anchorCtr="0">
            <a:noAutofit/>
          </a:bodyPr>
          <a:lstStyle>
            <a:lvl1pPr marL="457200" lvl="0" indent="-228600">
              <a:lnSpc>
                <a:spcPct val="100000"/>
              </a:lnSpc>
              <a:spcBef>
                <a:spcPts val="0"/>
              </a:spcBef>
              <a:spcAft>
                <a:spcPts val="0"/>
              </a:spcAft>
              <a:buSzPts val="1700"/>
              <a:buNone/>
              <a:defRPr/>
            </a:lvl1pPr>
          </a:lstStyle>
          <a:p>
            <a:endParaRPr/>
          </a:p>
        </p:txBody>
      </p:sp>
      <p:sp>
        <p:nvSpPr>
          <p:cNvPr id="140" name="Google Shape;140;p10"/>
          <p:cNvSpPr txBox="1">
            <a:spLocks noGrp="1"/>
          </p:cNvSpPr>
          <p:nvPr>
            <p:ph type="sldNum" idx="12"/>
          </p:nvPr>
        </p:nvSpPr>
        <p:spPr>
          <a:xfrm>
            <a:off x="11268061" y="6315968"/>
            <a:ext cx="731700" cy="524700"/>
          </a:xfrm>
          <a:prstGeom prst="rect">
            <a:avLst/>
          </a:prstGeom>
        </p:spPr>
        <p:txBody>
          <a:bodyPr spcFirstLastPara="1" wrap="square" lIns="121900" tIns="121900" rIns="121900" bIns="1219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Autofit/>
          </a:bodyPr>
          <a:lstStyle>
            <a:lvl1pPr lvl="0">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1pPr>
            <a:lvl2pPr lvl="1">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2pPr>
            <a:lvl3pPr lvl="2">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3pPr>
            <a:lvl4pPr lvl="3">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4pPr>
            <a:lvl5pPr lvl="4">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5pPr>
            <a:lvl6pPr lvl="5">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6pPr>
            <a:lvl7pPr lvl="6">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7pPr>
            <a:lvl8pPr lvl="7">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8pPr>
            <a:lvl9pPr lvl="8">
              <a:spcBef>
                <a:spcPts val="0"/>
              </a:spcBef>
              <a:spcAft>
                <a:spcPts val="0"/>
              </a:spcAft>
              <a:buClr>
                <a:schemeClr val="dk2"/>
              </a:buClr>
              <a:buSzPts val="3700"/>
              <a:buFont typeface="Maven Pro"/>
              <a:buNone/>
              <a:defRPr sz="37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Autofit/>
          </a:bodyPr>
          <a:lstStyle>
            <a:lvl1pPr marL="457200" lvl="0" indent="-336550">
              <a:lnSpc>
                <a:spcPct val="115000"/>
              </a:lnSpc>
              <a:spcBef>
                <a:spcPts val="0"/>
              </a:spcBef>
              <a:spcAft>
                <a:spcPts val="0"/>
              </a:spcAft>
              <a:buClr>
                <a:schemeClr val="dk2"/>
              </a:buClr>
              <a:buSzPts val="1700"/>
              <a:buFont typeface="Nunito"/>
              <a:buChar char="●"/>
              <a:defRPr sz="1700">
                <a:solidFill>
                  <a:schemeClr val="dk2"/>
                </a:solidFill>
                <a:latin typeface="Nunito"/>
                <a:ea typeface="Nunito"/>
                <a:cs typeface="Nunito"/>
                <a:sym typeface="Nunito"/>
              </a:defRPr>
            </a:lvl1pPr>
            <a:lvl2pPr marL="914400" lvl="1" indent="-323850">
              <a:lnSpc>
                <a:spcPct val="115000"/>
              </a:lnSpc>
              <a:spcBef>
                <a:spcPts val="2100"/>
              </a:spcBef>
              <a:spcAft>
                <a:spcPts val="0"/>
              </a:spcAft>
              <a:buClr>
                <a:schemeClr val="dk2"/>
              </a:buClr>
              <a:buSzPts val="1500"/>
              <a:buFont typeface="Nunito"/>
              <a:buChar char="○"/>
              <a:defRPr sz="1500">
                <a:solidFill>
                  <a:schemeClr val="dk2"/>
                </a:solidFill>
                <a:latin typeface="Nunito"/>
                <a:ea typeface="Nunito"/>
                <a:cs typeface="Nunito"/>
                <a:sym typeface="Nunito"/>
              </a:defRPr>
            </a:lvl2pPr>
            <a:lvl3pPr marL="1371600" lvl="2" indent="-323850">
              <a:lnSpc>
                <a:spcPct val="115000"/>
              </a:lnSpc>
              <a:spcBef>
                <a:spcPts val="2100"/>
              </a:spcBef>
              <a:spcAft>
                <a:spcPts val="0"/>
              </a:spcAft>
              <a:buClr>
                <a:schemeClr val="dk2"/>
              </a:buClr>
              <a:buSzPts val="1500"/>
              <a:buFont typeface="Nunito"/>
              <a:buChar char="■"/>
              <a:defRPr sz="1500">
                <a:solidFill>
                  <a:schemeClr val="dk2"/>
                </a:solidFill>
                <a:latin typeface="Nunito"/>
                <a:ea typeface="Nunito"/>
                <a:cs typeface="Nunito"/>
                <a:sym typeface="Nunito"/>
              </a:defRPr>
            </a:lvl3pPr>
            <a:lvl4pPr marL="1828800" lvl="3" indent="-323850">
              <a:lnSpc>
                <a:spcPct val="115000"/>
              </a:lnSpc>
              <a:spcBef>
                <a:spcPts val="2100"/>
              </a:spcBef>
              <a:spcAft>
                <a:spcPts val="0"/>
              </a:spcAft>
              <a:buClr>
                <a:schemeClr val="dk2"/>
              </a:buClr>
              <a:buSzPts val="1500"/>
              <a:buFont typeface="Nunito"/>
              <a:buChar char="●"/>
              <a:defRPr sz="1500">
                <a:solidFill>
                  <a:schemeClr val="dk2"/>
                </a:solidFill>
                <a:latin typeface="Nunito"/>
                <a:ea typeface="Nunito"/>
                <a:cs typeface="Nunito"/>
                <a:sym typeface="Nunito"/>
              </a:defRPr>
            </a:lvl4pPr>
            <a:lvl5pPr marL="2286000" lvl="4" indent="-323850">
              <a:lnSpc>
                <a:spcPct val="115000"/>
              </a:lnSpc>
              <a:spcBef>
                <a:spcPts val="2100"/>
              </a:spcBef>
              <a:spcAft>
                <a:spcPts val="0"/>
              </a:spcAft>
              <a:buClr>
                <a:schemeClr val="dk2"/>
              </a:buClr>
              <a:buSzPts val="1500"/>
              <a:buFont typeface="Nunito"/>
              <a:buChar char="○"/>
              <a:defRPr sz="1500">
                <a:solidFill>
                  <a:schemeClr val="dk2"/>
                </a:solidFill>
                <a:latin typeface="Nunito"/>
                <a:ea typeface="Nunito"/>
                <a:cs typeface="Nunito"/>
                <a:sym typeface="Nunito"/>
              </a:defRPr>
            </a:lvl5pPr>
            <a:lvl6pPr marL="2743200" lvl="5" indent="-323850">
              <a:lnSpc>
                <a:spcPct val="115000"/>
              </a:lnSpc>
              <a:spcBef>
                <a:spcPts val="2100"/>
              </a:spcBef>
              <a:spcAft>
                <a:spcPts val="0"/>
              </a:spcAft>
              <a:buClr>
                <a:schemeClr val="dk2"/>
              </a:buClr>
              <a:buSzPts val="1500"/>
              <a:buFont typeface="Nunito"/>
              <a:buChar char="■"/>
              <a:defRPr sz="1500">
                <a:solidFill>
                  <a:schemeClr val="dk2"/>
                </a:solidFill>
                <a:latin typeface="Nunito"/>
                <a:ea typeface="Nunito"/>
                <a:cs typeface="Nunito"/>
                <a:sym typeface="Nunito"/>
              </a:defRPr>
            </a:lvl6pPr>
            <a:lvl7pPr marL="3200400" lvl="6" indent="-323850">
              <a:lnSpc>
                <a:spcPct val="115000"/>
              </a:lnSpc>
              <a:spcBef>
                <a:spcPts val="2100"/>
              </a:spcBef>
              <a:spcAft>
                <a:spcPts val="0"/>
              </a:spcAft>
              <a:buClr>
                <a:schemeClr val="dk2"/>
              </a:buClr>
              <a:buSzPts val="1500"/>
              <a:buFont typeface="Nunito"/>
              <a:buChar char="●"/>
              <a:defRPr sz="1500">
                <a:solidFill>
                  <a:schemeClr val="dk2"/>
                </a:solidFill>
                <a:latin typeface="Nunito"/>
                <a:ea typeface="Nunito"/>
                <a:cs typeface="Nunito"/>
                <a:sym typeface="Nunito"/>
              </a:defRPr>
            </a:lvl7pPr>
            <a:lvl8pPr marL="3657600" lvl="7" indent="-323850">
              <a:lnSpc>
                <a:spcPct val="115000"/>
              </a:lnSpc>
              <a:spcBef>
                <a:spcPts val="2100"/>
              </a:spcBef>
              <a:spcAft>
                <a:spcPts val="0"/>
              </a:spcAft>
              <a:buClr>
                <a:schemeClr val="dk2"/>
              </a:buClr>
              <a:buSzPts val="1500"/>
              <a:buFont typeface="Nunito"/>
              <a:buChar char="○"/>
              <a:defRPr sz="1500">
                <a:solidFill>
                  <a:schemeClr val="dk2"/>
                </a:solidFill>
                <a:latin typeface="Nunito"/>
                <a:ea typeface="Nunito"/>
                <a:cs typeface="Nunito"/>
                <a:sym typeface="Nunito"/>
              </a:defRPr>
            </a:lvl8pPr>
            <a:lvl9pPr marL="4114800" lvl="8" indent="-323850">
              <a:lnSpc>
                <a:spcPct val="115000"/>
              </a:lnSpc>
              <a:spcBef>
                <a:spcPts val="2100"/>
              </a:spcBef>
              <a:spcAft>
                <a:spcPts val="2100"/>
              </a:spcAft>
              <a:buClr>
                <a:schemeClr val="dk2"/>
              </a:buClr>
              <a:buSzPts val="1500"/>
              <a:buFont typeface="Nunito"/>
              <a:buChar char="■"/>
              <a:defRPr sz="15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11268061" y="6315968"/>
            <a:ext cx="731700" cy="524700"/>
          </a:xfrm>
          <a:prstGeom prst="rect">
            <a:avLst/>
          </a:prstGeom>
          <a:noFill/>
          <a:ln>
            <a:noFill/>
          </a:ln>
        </p:spPr>
        <p:txBody>
          <a:bodyPr spcFirstLastPara="1" wrap="square" lIns="121900" tIns="121900" rIns="121900" bIns="121900" anchor="ctr" anchorCtr="0">
            <a:noAutofit/>
          </a:bodyPr>
          <a:lstStyle>
            <a:lvl1pPr lvl="0" algn="r">
              <a:buNone/>
              <a:defRPr sz="1200">
                <a:solidFill>
                  <a:schemeClr val="dk2"/>
                </a:solidFill>
                <a:latin typeface="Nunito"/>
                <a:ea typeface="Nunito"/>
                <a:cs typeface="Nunito"/>
                <a:sym typeface="Nunito"/>
              </a:defRPr>
            </a:lvl1pPr>
            <a:lvl2pPr lvl="1" algn="r">
              <a:buNone/>
              <a:defRPr sz="1200">
                <a:solidFill>
                  <a:schemeClr val="dk2"/>
                </a:solidFill>
                <a:latin typeface="Nunito"/>
                <a:ea typeface="Nunito"/>
                <a:cs typeface="Nunito"/>
                <a:sym typeface="Nunito"/>
              </a:defRPr>
            </a:lvl2pPr>
            <a:lvl3pPr lvl="2" algn="r">
              <a:buNone/>
              <a:defRPr sz="1200">
                <a:solidFill>
                  <a:schemeClr val="dk2"/>
                </a:solidFill>
                <a:latin typeface="Nunito"/>
                <a:ea typeface="Nunito"/>
                <a:cs typeface="Nunito"/>
                <a:sym typeface="Nunito"/>
              </a:defRPr>
            </a:lvl3pPr>
            <a:lvl4pPr lvl="3" algn="r">
              <a:buNone/>
              <a:defRPr sz="1200">
                <a:solidFill>
                  <a:schemeClr val="dk2"/>
                </a:solidFill>
                <a:latin typeface="Nunito"/>
                <a:ea typeface="Nunito"/>
                <a:cs typeface="Nunito"/>
                <a:sym typeface="Nunito"/>
              </a:defRPr>
            </a:lvl4pPr>
            <a:lvl5pPr lvl="4" algn="r">
              <a:buNone/>
              <a:defRPr sz="1200">
                <a:solidFill>
                  <a:schemeClr val="dk2"/>
                </a:solidFill>
                <a:latin typeface="Nunito"/>
                <a:ea typeface="Nunito"/>
                <a:cs typeface="Nunito"/>
                <a:sym typeface="Nunito"/>
              </a:defRPr>
            </a:lvl5pPr>
            <a:lvl6pPr lvl="5" algn="r">
              <a:buNone/>
              <a:defRPr sz="1200">
                <a:solidFill>
                  <a:schemeClr val="dk2"/>
                </a:solidFill>
                <a:latin typeface="Nunito"/>
                <a:ea typeface="Nunito"/>
                <a:cs typeface="Nunito"/>
                <a:sym typeface="Nunito"/>
              </a:defRPr>
            </a:lvl6pPr>
            <a:lvl7pPr lvl="6" algn="r">
              <a:buNone/>
              <a:defRPr sz="1200">
                <a:solidFill>
                  <a:schemeClr val="dk2"/>
                </a:solidFill>
                <a:latin typeface="Nunito"/>
                <a:ea typeface="Nunito"/>
                <a:cs typeface="Nunito"/>
                <a:sym typeface="Nunito"/>
              </a:defRPr>
            </a:lvl7pPr>
            <a:lvl8pPr lvl="7" algn="r">
              <a:buNone/>
              <a:defRPr sz="1200">
                <a:solidFill>
                  <a:schemeClr val="dk2"/>
                </a:solidFill>
                <a:latin typeface="Nunito"/>
                <a:ea typeface="Nunito"/>
                <a:cs typeface="Nunito"/>
                <a:sym typeface="Nunito"/>
              </a:defRPr>
            </a:lvl8pPr>
            <a:lvl9pPr lvl="8" algn="r">
              <a:buNone/>
              <a:defRPr sz="12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I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14"/>
          <p:cNvSpPr txBox="1">
            <a:spLocks noGrp="1"/>
          </p:cNvSpPr>
          <p:nvPr>
            <p:ph type="subTitle" idx="1"/>
          </p:nvPr>
        </p:nvSpPr>
        <p:spPr>
          <a:xfrm>
            <a:off x="1271464" y="332656"/>
            <a:ext cx="8637073" cy="4464843"/>
          </a:xfrm>
          <a:prstGeom prst="rect">
            <a:avLst/>
          </a:prstGeom>
          <a:noFill/>
          <a:ln>
            <a:noFill/>
          </a:ln>
        </p:spPr>
        <p:txBody>
          <a:bodyPr spcFirstLastPara="1" wrap="square" lIns="91425" tIns="91425" rIns="91425" bIns="91425" anchor="t" anchorCtr="0">
            <a:noAutofit/>
          </a:bodyPr>
          <a:lstStyle/>
          <a:p>
            <a:pPr marL="0" lvl="0" indent="0" algn="ctr" rtl="0">
              <a:lnSpc>
                <a:spcPct val="150000"/>
              </a:lnSpc>
              <a:spcBef>
                <a:spcPts val="0"/>
              </a:spcBef>
              <a:spcAft>
                <a:spcPts val="0"/>
              </a:spcAft>
              <a:buNone/>
            </a:pPr>
            <a:r>
              <a:rPr lang="en-IN" sz="2400" dirty="0"/>
              <a:t>CLASS : MCOM( PREVIOUS)</a:t>
            </a:r>
            <a:endParaRPr sz="2400" b="1" dirty="0">
              <a:latin typeface="Maven Pro"/>
              <a:ea typeface="Maven Pro"/>
              <a:cs typeface="Maven Pro"/>
              <a:sym typeface="Maven Pro"/>
            </a:endParaRPr>
          </a:p>
          <a:p>
            <a:pPr marL="0" lvl="0" indent="0" algn="ctr" rtl="0">
              <a:lnSpc>
                <a:spcPct val="150000"/>
              </a:lnSpc>
              <a:spcBef>
                <a:spcPts val="0"/>
              </a:spcBef>
              <a:spcAft>
                <a:spcPts val="0"/>
              </a:spcAft>
              <a:buNone/>
            </a:pPr>
            <a:r>
              <a:rPr lang="en-IN" sz="2400" dirty="0"/>
              <a:t>SUBJECT: STRATEGIC MARKETING</a:t>
            </a:r>
            <a:endParaRPr sz="2400" dirty="0"/>
          </a:p>
          <a:p>
            <a:pPr marL="0" lvl="0" indent="0" algn="ctr" rtl="0">
              <a:lnSpc>
                <a:spcPct val="150000"/>
              </a:lnSpc>
              <a:spcBef>
                <a:spcPts val="1000"/>
              </a:spcBef>
              <a:spcAft>
                <a:spcPts val="0"/>
              </a:spcAft>
              <a:buNone/>
            </a:pPr>
            <a:r>
              <a:rPr lang="en-IN" sz="2400" dirty="0"/>
              <a:t>TOPIC: PORTFOLIO </a:t>
            </a:r>
            <a:r>
              <a:rPr lang="en-IN" sz="2400" dirty="0" smtClean="0"/>
              <a:t>ANALYSIS</a:t>
            </a:r>
          </a:p>
          <a:p>
            <a:pPr marL="0" lvl="0" indent="0" algn="ctr" rtl="0">
              <a:lnSpc>
                <a:spcPct val="150000"/>
              </a:lnSpc>
              <a:spcBef>
                <a:spcPts val="1000"/>
              </a:spcBef>
              <a:spcAft>
                <a:spcPts val="0"/>
              </a:spcAft>
              <a:buNone/>
            </a:pPr>
            <a:r>
              <a:rPr lang="en-US" sz="2400" dirty="0" smtClean="0"/>
              <a:t>PROF. RAJESH BALA ( ASSISTANT PROFESSOR )</a:t>
            </a:r>
            <a:endParaRPr sz="2400" dirty="0"/>
          </a:p>
          <a:p>
            <a:pPr marL="0" lvl="0" indent="0" algn="ctr" rtl="0">
              <a:lnSpc>
                <a:spcPct val="150000"/>
              </a:lnSpc>
              <a:spcBef>
                <a:spcPts val="1000"/>
              </a:spcBef>
              <a:spcAft>
                <a:spcPts val="0"/>
              </a:spcAft>
              <a:buNone/>
            </a:pPr>
            <a:r>
              <a:rPr lang="en-IN" sz="2400" dirty="0"/>
              <a:t>DEPARTMENT: COMMERCE &amp; </a:t>
            </a:r>
            <a:r>
              <a:rPr lang="en-IN" sz="2400" dirty="0" smtClean="0"/>
              <a:t>MANAGEMENT</a:t>
            </a:r>
          </a:p>
          <a:p>
            <a:pPr marL="0" lvl="0" indent="0" algn="ctr" rtl="0">
              <a:lnSpc>
                <a:spcPct val="150000"/>
              </a:lnSpc>
              <a:spcBef>
                <a:spcPts val="1000"/>
              </a:spcBef>
              <a:spcAft>
                <a:spcPts val="0"/>
              </a:spcAft>
              <a:buNone/>
            </a:pPr>
            <a:endParaRPr sz="2400" dirty="0"/>
          </a:p>
          <a:p>
            <a:pPr marL="0" lvl="0" indent="0" algn="ctr" rtl="0">
              <a:lnSpc>
                <a:spcPct val="150000"/>
              </a:lnSpc>
              <a:spcBef>
                <a:spcPts val="1000"/>
              </a:spcBef>
              <a:spcAft>
                <a:spcPts val="0"/>
              </a:spcAft>
              <a:buNone/>
            </a:pPr>
            <a:r>
              <a:rPr lang="en-IN" sz="2400" dirty="0"/>
              <a:t>COLLEGE : I.B ( P.G ) COLLEGE, PANIPAT</a:t>
            </a:r>
            <a:endParaRPr sz="2400" dirty="0"/>
          </a:p>
          <a:p>
            <a:pPr marL="0" lvl="0" indent="0" algn="ctr" rtl="0">
              <a:lnSpc>
                <a:spcPct val="150000"/>
              </a:lnSpc>
              <a:spcBef>
                <a:spcPts val="1000"/>
              </a:spcBef>
              <a:spcAft>
                <a:spcPts val="0"/>
              </a:spcAft>
              <a:buNone/>
            </a:pPr>
            <a:r>
              <a:rPr lang="en-IN" sz="2400" dirty="0"/>
              <a:t>KURUKSHETRA UNIVERSITY KURUKSHETRA</a:t>
            </a:r>
            <a:endParaRPr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23"/>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200"/>
              <a:buFont typeface="Gill Sans"/>
              <a:buNone/>
            </a:pPr>
            <a:r>
              <a:rPr lang="en-IN"/>
              <a:t>BCG MATRIX(CONTD.)</a:t>
            </a:r>
            <a:endParaRPr/>
          </a:p>
        </p:txBody>
      </p:sp>
      <p:sp>
        <p:nvSpPr>
          <p:cNvPr id="338" name="Google Shape;338;p23"/>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Autofit/>
          </a:bodyPr>
          <a:lstStyle/>
          <a:p>
            <a:pPr marL="457200" lvl="0" indent="-368300" algn="l" rtl="0">
              <a:lnSpc>
                <a:spcPct val="100000"/>
              </a:lnSpc>
              <a:spcBef>
                <a:spcPts val="1000"/>
              </a:spcBef>
              <a:spcAft>
                <a:spcPts val="0"/>
              </a:spcAft>
              <a:buSzPts val="2200"/>
              <a:buChar char="●"/>
            </a:pPr>
            <a:r>
              <a:rPr lang="en-IN" sz="2200" b="1"/>
              <a:t>Stars</a:t>
            </a:r>
            <a:endParaRPr sz="2200" b="1"/>
          </a:p>
          <a:p>
            <a:pPr marL="228600" lvl="0" indent="-139700" algn="l" rtl="0">
              <a:lnSpc>
                <a:spcPct val="100000"/>
              </a:lnSpc>
              <a:spcBef>
                <a:spcPts val="2100"/>
              </a:spcBef>
              <a:spcAft>
                <a:spcPts val="0"/>
              </a:spcAft>
              <a:buSzPts val="1400"/>
              <a:buNone/>
            </a:pPr>
            <a:r>
              <a:rPr lang="en-IN" sz="2000"/>
              <a:t>  Like their names, Star is the portfolio which has a higher market share and highest growth compared to all other product portfolios. They are fast growing products with the highest market share close to monopoly but they also require high funding compared to others since they have to maintain their market share and growth, which can be generated from cash cows. If a star declines in market share, it becomes a Cash Cow and if it declines in growth, it becomes a question mark. Star products are very tricky to maintain their position and company has to invest a lot to keep that position. A company’s brand image and brand recognition is enhanced because of the Star products.</a:t>
            </a:r>
            <a:endParaRPr sz="2000"/>
          </a:p>
          <a:p>
            <a:pPr marL="228600" lvl="0" indent="-139700" algn="l" rtl="0">
              <a:lnSpc>
                <a:spcPct val="100000"/>
              </a:lnSpc>
              <a:spcBef>
                <a:spcPts val="2100"/>
              </a:spcBef>
              <a:spcAft>
                <a:spcPts val="0"/>
              </a:spcAft>
              <a:buSzPts val="1400"/>
              <a:buNone/>
            </a:pPr>
            <a:endParaRPr sz="2000"/>
          </a:p>
          <a:p>
            <a:pPr marL="228600" lvl="0" indent="-139700" algn="l" rtl="0">
              <a:lnSpc>
                <a:spcPct val="100000"/>
              </a:lnSpc>
              <a:spcBef>
                <a:spcPts val="2100"/>
              </a:spcBef>
              <a:spcAft>
                <a:spcPts val="2100"/>
              </a:spcAft>
              <a:buSzPts val="1400"/>
              <a:buNone/>
            </a:pP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24"/>
          <p:cNvSpPr txBox="1">
            <a:spLocks noGrp="1"/>
          </p:cNvSpPr>
          <p:nvPr>
            <p:ph type="title"/>
          </p:nvPr>
        </p:nvSpPr>
        <p:spPr>
          <a:xfrm>
            <a:off x="1451579" y="804519"/>
            <a:ext cx="9603300" cy="1049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200"/>
              <a:buFont typeface="Gill Sans"/>
              <a:buNone/>
            </a:pPr>
            <a:r>
              <a:rPr lang="en-IN"/>
              <a:t>BCG MATRIX(CONTD.)</a:t>
            </a:r>
            <a:endParaRPr/>
          </a:p>
        </p:txBody>
      </p:sp>
      <p:sp>
        <p:nvSpPr>
          <p:cNvPr id="344" name="Google Shape;344;p24"/>
          <p:cNvSpPr txBox="1">
            <a:spLocks noGrp="1"/>
          </p:cNvSpPr>
          <p:nvPr>
            <p:ph type="body" idx="1"/>
          </p:nvPr>
        </p:nvSpPr>
        <p:spPr>
          <a:xfrm>
            <a:off x="1451579" y="2015732"/>
            <a:ext cx="9603300" cy="3450600"/>
          </a:xfrm>
          <a:prstGeom prst="rect">
            <a:avLst/>
          </a:prstGeom>
          <a:noFill/>
          <a:ln>
            <a:noFill/>
          </a:ln>
        </p:spPr>
        <p:txBody>
          <a:bodyPr spcFirstLastPara="1" wrap="square" lIns="91425" tIns="45700" rIns="91425" bIns="45700" anchor="t" anchorCtr="0">
            <a:noAutofit/>
          </a:bodyPr>
          <a:lstStyle/>
          <a:p>
            <a:pPr marL="457200" lvl="0" indent="-368300" algn="l" rtl="0">
              <a:lnSpc>
                <a:spcPct val="100000"/>
              </a:lnSpc>
              <a:spcBef>
                <a:spcPts val="1000"/>
              </a:spcBef>
              <a:spcAft>
                <a:spcPts val="0"/>
              </a:spcAft>
              <a:buSzPts val="2200"/>
              <a:buChar char="●"/>
            </a:pPr>
            <a:r>
              <a:rPr lang="en-IN" sz="2200" b="1"/>
              <a:t>Question Mark:</a:t>
            </a:r>
            <a:endParaRPr sz="2200" b="1"/>
          </a:p>
          <a:p>
            <a:pPr marL="228600" lvl="0" indent="-139700" algn="l" rtl="0">
              <a:lnSpc>
                <a:spcPct val="100000"/>
              </a:lnSpc>
              <a:spcBef>
                <a:spcPts val="2100"/>
              </a:spcBef>
              <a:spcAft>
                <a:spcPts val="0"/>
              </a:spcAft>
              <a:buSzPts val="1400"/>
              <a:buNone/>
            </a:pPr>
            <a:r>
              <a:rPr lang="en-IN" sz="2000"/>
              <a:t>   These are also known as Problem Child or Wildcat. They operate with a lower market share compared to others in a high growth market. They have the potential to become Star as their market share increases and they already have a high growth rate as much as Star. When they increase their market share, they become Star and if they lose their share, they turn into Dog.</a:t>
            </a:r>
            <a:endParaRPr sz="2000"/>
          </a:p>
          <a:p>
            <a:pPr marL="228600" lvl="0" indent="-139700" algn="l" rtl="0">
              <a:lnSpc>
                <a:spcPct val="100000"/>
              </a:lnSpc>
              <a:spcBef>
                <a:spcPts val="2100"/>
              </a:spcBef>
              <a:spcAft>
                <a:spcPts val="2100"/>
              </a:spcAft>
              <a:buSzPts val="1400"/>
              <a:buNone/>
            </a:pPr>
            <a:endParaRPr sz="2000" b="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25"/>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200"/>
              <a:buFont typeface="Gill Sans"/>
              <a:buNone/>
            </a:pPr>
            <a:r>
              <a:rPr lang="en-IN"/>
              <a:t>BCG MATRIX(CONTD.)</a:t>
            </a:r>
            <a:endParaRPr/>
          </a:p>
        </p:txBody>
      </p:sp>
      <p:sp>
        <p:nvSpPr>
          <p:cNvPr id="350" name="Google Shape;350;p25"/>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Autofit/>
          </a:bodyPr>
          <a:lstStyle/>
          <a:p>
            <a:pPr marL="457200" lvl="0" indent="-368300" algn="l" rtl="0">
              <a:lnSpc>
                <a:spcPct val="120000"/>
              </a:lnSpc>
              <a:spcBef>
                <a:spcPts val="1000"/>
              </a:spcBef>
              <a:spcAft>
                <a:spcPts val="0"/>
              </a:spcAft>
              <a:buClr>
                <a:srgbClr val="000000"/>
              </a:buClr>
              <a:buSzPts val="2200"/>
              <a:buFont typeface="Roboto"/>
              <a:buChar char="●"/>
            </a:pPr>
            <a:r>
              <a:rPr lang="en-IN" sz="2200" b="1">
                <a:solidFill>
                  <a:srgbClr val="000000"/>
                </a:solidFill>
                <a:latin typeface="Roboto"/>
                <a:ea typeface="Roboto"/>
                <a:cs typeface="Roboto"/>
                <a:sym typeface="Roboto"/>
              </a:rPr>
              <a:t>Dogs</a:t>
            </a:r>
            <a:endParaRPr sz="2200" b="1">
              <a:solidFill>
                <a:srgbClr val="000000"/>
              </a:solidFill>
              <a:latin typeface="Roboto"/>
              <a:ea typeface="Roboto"/>
              <a:cs typeface="Roboto"/>
              <a:sym typeface="Roboto"/>
            </a:endParaRPr>
          </a:p>
          <a:p>
            <a:pPr marL="228600" lvl="0" indent="-101600" algn="l" rtl="0">
              <a:lnSpc>
                <a:spcPct val="120000"/>
              </a:lnSpc>
              <a:spcBef>
                <a:spcPts val="2100"/>
              </a:spcBef>
              <a:spcAft>
                <a:spcPts val="0"/>
              </a:spcAft>
              <a:buSzPts val="2000"/>
              <a:buNone/>
            </a:pPr>
            <a:r>
              <a:rPr lang="en-IN" sz="2000">
                <a:solidFill>
                  <a:srgbClr val="000000"/>
                </a:solidFill>
                <a:latin typeface="Roboto"/>
                <a:ea typeface="Roboto"/>
                <a:cs typeface="Roboto"/>
                <a:sym typeface="Roboto"/>
              </a:rPr>
              <a:t>  Dog is a category which has a low market share and low market growth. They take a long time simply to break even and generate a nominal business barely necessary for survival in the market. They have a low return on investments and they are usually sold off or running or closed down since eventually they become cash eating centers only. In very few cases it may be possible to increase their market share and convert them into cash cows or increase their growth rate and push them to Question Mark which eventually is converted to Star.</a:t>
            </a:r>
            <a:endParaRPr sz="2000">
              <a:solidFill>
                <a:srgbClr val="000000"/>
              </a:solidFill>
              <a:latin typeface="Roboto"/>
              <a:ea typeface="Roboto"/>
              <a:cs typeface="Roboto"/>
              <a:sym typeface="Roboto"/>
            </a:endParaRPr>
          </a:p>
          <a:p>
            <a:pPr marL="228600" lvl="0" indent="-101600" algn="l" rtl="0">
              <a:lnSpc>
                <a:spcPct val="120000"/>
              </a:lnSpc>
              <a:spcBef>
                <a:spcPts val="2100"/>
              </a:spcBef>
              <a:spcAft>
                <a:spcPts val="0"/>
              </a:spcAft>
              <a:buSzPts val="2000"/>
              <a:buNone/>
            </a:pPr>
            <a:endParaRPr sz="2000">
              <a:solidFill>
                <a:srgbClr val="000000"/>
              </a:solidFill>
              <a:latin typeface="Roboto"/>
              <a:ea typeface="Roboto"/>
              <a:cs typeface="Roboto"/>
              <a:sym typeface="Roboto"/>
            </a:endParaRPr>
          </a:p>
          <a:p>
            <a:pPr marL="228600" lvl="0" indent="-101600" algn="l" rtl="0">
              <a:lnSpc>
                <a:spcPct val="120000"/>
              </a:lnSpc>
              <a:spcBef>
                <a:spcPts val="2100"/>
              </a:spcBef>
              <a:spcAft>
                <a:spcPts val="2100"/>
              </a:spcAft>
              <a:buSzPts val="2000"/>
              <a:buNone/>
            </a:pPr>
            <a:endParaRPr sz="2000">
              <a:solidFill>
                <a:srgbClr val="000000"/>
              </a:solidFill>
              <a:latin typeface="Roboto"/>
              <a:ea typeface="Roboto"/>
              <a:cs typeface="Roboto"/>
              <a:sym typeface="Roboto"/>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Google Shape;355;p26"/>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200"/>
              <a:buFont typeface="Gill Sans"/>
              <a:buNone/>
            </a:pPr>
            <a:r>
              <a:rPr lang="en-IN"/>
              <a:t>ADVANTAGES OF PORTFOLIO ANALYSIS</a:t>
            </a:r>
            <a:endParaRPr/>
          </a:p>
        </p:txBody>
      </p:sp>
      <p:sp>
        <p:nvSpPr>
          <p:cNvPr id="356" name="Google Shape;356;p26"/>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SzPts val="2000"/>
              <a:buChar char="●"/>
            </a:pPr>
            <a:r>
              <a:rPr lang="en-IN" sz="2000" b="0" i="0">
                <a:solidFill>
                  <a:srgbClr val="2E3C57"/>
                </a:solidFill>
                <a:latin typeface="Muli"/>
                <a:ea typeface="Muli"/>
                <a:cs typeface="Muli"/>
                <a:sym typeface="Muli"/>
              </a:rPr>
              <a:t>Management is encouraged to evaluate each of its businesses individually, allowing them to set goals and allocate resources for each.</a:t>
            </a:r>
            <a:endParaRPr sz="2000"/>
          </a:p>
          <a:p>
            <a:pPr marL="228600" lvl="0" indent="-228600" algn="l" rtl="0">
              <a:lnSpc>
                <a:spcPct val="120000"/>
              </a:lnSpc>
              <a:spcBef>
                <a:spcPts val="1000"/>
              </a:spcBef>
              <a:spcAft>
                <a:spcPts val="0"/>
              </a:spcAft>
              <a:buSzPts val="2000"/>
              <a:buChar char="●"/>
            </a:pPr>
            <a:r>
              <a:rPr lang="en-IN" sz="2000" b="0" i="0">
                <a:solidFill>
                  <a:srgbClr val="2E3C57"/>
                </a:solidFill>
                <a:latin typeface="Muli"/>
                <a:ea typeface="Muli"/>
                <a:cs typeface="Muli"/>
                <a:sym typeface="Muli"/>
              </a:rPr>
              <a:t>Use of external oriented data is used to supplement management's intuitive judgment.</a:t>
            </a:r>
            <a:endParaRPr sz="2000"/>
          </a:p>
          <a:p>
            <a:pPr marL="228600" lvl="0" indent="-228600" algn="l" rtl="0">
              <a:lnSpc>
                <a:spcPct val="120000"/>
              </a:lnSpc>
              <a:spcBef>
                <a:spcPts val="1000"/>
              </a:spcBef>
              <a:spcAft>
                <a:spcPts val="0"/>
              </a:spcAft>
              <a:buSzPts val="2000"/>
              <a:buChar char="●"/>
            </a:pPr>
            <a:r>
              <a:rPr lang="en-IN" sz="2000" b="0" i="0">
                <a:solidFill>
                  <a:srgbClr val="2E3C57"/>
                </a:solidFill>
                <a:latin typeface="Muli"/>
                <a:ea typeface="Muli"/>
                <a:cs typeface="Muli"/>
                <a:sym typeface="Muli"/>
              </a:rPr>
              <a:t>Issues of cash flow are raised, so availability of cash for use in expansion and growth can be examined.</a:t>
            </a:r>
            <a:endParaRPr sz="2000"/>
          </a:p>
          <a:p>
            <a:pPr marL="228600" lvl="0" indent="-101600" algn="l" rtl="0">
              <a:lnSpc>
                <a:spcPct val="120000"/>
              </a:lnSpc>
              <a:spcBef>
                <a:spcPts val="1000"/>
              </a:spcBef>
              <a:spcAft>
                <a:spcPts val="2100"/>
              </a:spcAft>
              <a:buSzPts val="2000"/>
              <a:buNone/>
            </a:pP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Google Shape;361;p27"/>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200"/>
              <a:buFont typeface="Gill Sans"/>
              <a:buNone/>
            </a:pPr>
            <a:r>
              <a:rPr lang="en-IN"/>
              <a:t>DISADVANTAGES OF PORTFOLIO ANALYSIS</a:t>
            </a:r>
            <a:endParaRPr/>
          </a:p>
        </p:txBody>
      </p:sp>
      <p:sp>
        <p:nvSpPr>
          <p:cNvPr id="362" name="Google Shape;362;p27"/>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SzPts val="2000"/>
              <a:buChar char="●"/>
            </a:pPr>
            <a:r>
              <a:rPr lang="en-IN" sz="2000" b="0" i="0">
                <a:solidFill>
                  <a:srgbClr val="2E3C57"/>
                </a:solidFill>
                <a:latin typeface="Muli"/>
                <a:ea typeface="Muli"/>
                <a:cs typeface="Muli"/>
                <a:sym typeface="Muli"/>
              </a:rPr>
              <a:t>Product/market segments are not easily defined.</a:t>
            </a:r>
            <a:endParaRPr sz="2000"/>
          </a:p>
          <a:p>
            <a:pPr marL="228600" lvl="0" indent="-228600" algn="l" rtl="0">
              <a:lnSpc>
                <a:spcPct val="120000"/>
              </a:lnSpc>
              <a:spcBef>
                <a:spcPts val="1000"/>
              </a:spcBef>
              <a:spcAft>
                <a:spcPts val="0"/>
              </a:spcAft>
              <a:buSzPts val="2000"/>
              <a:buChar char="●"/>
            </a:pPr>
            <a:r>
              <a:rPr lang="en-IN" sz="2000">
                <a:solidFill>
                  <a:srgbClr val="2E3C57"/>
                </a:solidFill>
                <a:latin typeface="Muli"/>
                <a:ea typeface="Muli"/>
                <a:cs typeface="Muli"/>
                <a:sym typeface="Muli"/>
              </a:rPr>
              <a:t>It provides an illusion of scientific rigor when some subjective judgements are involved.</a:t>
            </a:r>
            <a:endParaRPr sz="2000"/>
          </a:p>
          <a:p>
            <a:pPr marL="228600" lvl="0" indent="-101600" algn="l" rtl="0">
              <a:lnSpc>
                <a:spcPct val="120000"/>
              </a:lnSpc>
              <a:spcBef>
                <a:spcPts val="1000"/>
              </a:spcBef>
              <a:spcAft>
                <a:spcPts val="2100"/>
              </a:spcAft>
              <a:buSzPts val="2000"/>
              <a:buNone/>
            </a:pPr>
            <a:endParaRPr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7DAFAF"/>
            </a:gs>
            <a:gs pos="100000">
              <a:srgbClr val="466363"/>
            </a:gs>
          </a:gsLst>
          <a:lin ang="5400012" scaled="0"/>
        </a:gradFill>
        <a:effectLst/>
      </p:bgPr>
    </p:bg>
    <p:spTree>
      <p:nvGrpSpPr>
        <p:cNvPr id="1" name="Shape 366"/>
        <p:cNvGrpSpPr/>
        <p:nvPr/>
      </p:nvGrpSpPr>
      <p:grpSpPr>
        <a:xfrm>
          <a:off x="0" y="0"/>
          <a:ext cx="0" cy="0"/>
          <a:chOff x="0" y="0"/>
          <a:chExt cx="0" cy="0"/>
        </a:xfrm>
      </p:grpSpPr>
      <p:sp>
        <p:nvSpPr>
          <p:cNvPr id="367" name="Google Shape;367;p28"/>
          <p:cNvSpPr txBox="1">
            <a:spLocks noGrp="1"/>
          </p:cNvSpPr>
          <p:nvPr>
            <p:ph type="ctrTitle"/>
          </p:nvPr>
        </p:nvSpPr>
        <p:spPr>
          <a:xfrm>
            <a:off x="1098667" y="2151750"/>
            <a:ext cx="5673900" cy="2497200"/>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0"/>
              </a:spcBef>
              <a:spcAft>
                <a:spcPts val="0"/>
              </a:spcAft>
              <a:buClr>
                <a:srgbClr val="000000"/>
              </a:buClr>
              <a:buSzPts val="6000"/>
              <a:buFont typeface="Arial"/>
              <a:buNone/>
            </a:pPr>
            <a:r>
              <a:rPr lang="en-IN" sz="6000" b="0">
                <a:latin typeface="Nunito"/>
                <a:ea typeface="Nunito"/>
                <a:cs typeface="Nunito"/>
                <a:sym typeface="Nunito"/>
              </a:rPr>
              <a:t>                    THANKYOU</a:t>
            </a:r>
            <a:endParaRPr sz="6000" b="0">
              <a:latin typeface="Nunito"/>
              <a:ea typeface="Nunito"/>
              <a:cs typeface="Nunito"/>
              <a:sym typeface="Nunito"/>
            </a:endParaRPr>
          </a:p>
          <a:p>
            <a:pPr marL="0" lvl="0" indent="0" algn="l" rtl="0">
              <a:lnSpc>
                <a:spcPct val="90000"/>
              </a:lnSpc>
              <a:spcBef>
                <a:spcPts val="0"/>
              </a:spcBef>
              <a:spcAft>
                <a:spcPts val="0"/>
              </a:spcAft>
              <a:buClr>
                <a:schemeClr val="dk1"/>
              </a:buClr>
              <a:buSzPts val="3200"/>
              <a:buFont typeface="Gill Sans"/>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15"/>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200"/>
              <a:buFont typeface="Gill Sans"/>
              <a:buNone/>
            </a:pPr>
            <a:r>
              <a:rPr lang="en-IN"/>
              <a:t>PORTFOLIO ANALYSIS</a:t>
            </a:r>
            <a:endParaRPr/>
          </a:p>
        </p:txBody>
      </p:sp>
      <p:sp>
        <p:nvSpPr>
          <p:cNvPr id="290" name="Google Shape;290;p15"/>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0"/>
              </a:spcBef>
              <a:spcAft>
                <a:spcPts val="2100"/>
              </a:spcAft>
              <a:buSzPts val="2000"/>
              <a:buNone/>
            </a:pPr>
            <a:r>
              <a:rPr lang="en-IN" sz="2000" b="1" i="0">
                <a:solidFill>
                  <a:srgbClr val="3C4043"/>
                </a:solidFill>
                <a:latin typeface="Roboto"/>
                <a:ea typeface="Roboto"/>
                <a:cs typeface="Roboto"/>
                <a:sym typeface="Roboto"/>
              </a:rPr>
              <a:t>Portfolio analysis</a:t>
            </a:r>
            <a:r>
              <a:rPr lang="en-IN" sz="2000" b="0" i="0">
                <a:solidFill>
                  <a:srgbClr val="3C4043"/>
                </a:solidFill>
                <a:latin typeface="Roboto"/>
                <a:ea typeface="Roboto"/>
                <a:cs typeface="Roboto"/>
                <a:sym typeface="Roboto"/>
              </a:rPr>
              <a:t> is an examination of the components included in a mix of products with the purpose of making decisions that are expected to improve overall return. The term applies to the process that allows a manager to recognize better ways to allocate resources with the goal of increasing profits.</a:t>
            </a:r>
            <a:r>
              <a:rPr lang="en-IN" sz="2000" b="1" i="0">
                <a:solidFill>
                  <a:srgbClr val="3C4043"/>
                </a:solidFill>
                <a:latin typeface="Roboto"/>
                <a:ea typeface="Roboto"/>
                <a:cs typeface="Roboto"/>
                <a:sym typeface="Roboto"/>
              </a:rPr>
              <a:t> Strategic portfolio analysis</a:t>
            </a:r>
            <a:r>
              <a:rPr lang="en-IN" sz="2000" b="0" i="0">
                <a:solidFill>
                  <a:srgbClr val="3C4043"/>
                </a:solidFill>
                <a:latin typeface="Roboto"/>
                <a:ea typeface="Roboto"/>
                <a:cs typeface="Roboto"/>
                <a:sym typeface="Roboto"/>
              </a:rPr>
              <a:t> involves identification and evaluation of all products or service groups offered by company on the market (so called product mix) and preparing specific </a:t>
            </a:r>
            <a:r>
              <a:rPr lang="en-IN" sz="2000" b="1" i="0">
                <a:solidFill>
                  <a:srgbClr val="3C4043"/>
                </a:solidFill>
                <a:latin typeface="Roboto"/>
                <a:ea typeface="Roboto"/>
                <a:cs typeface="Roboto"/>
                <a:sym typeface="Roboto"/>
              </a:rPr>
              <a:t>strategies</a:t>
            </a:r>
            <a:r>
              <a:rPr lang="en-IN" sz="2000" b="0" i="0">
                <a:solidFill>
                  <a:srgbClr val="3C4043"/>
                </a:solidFill>
                <a:latin typeface="Roboto"/>
                <a:ea typeface="Roboto"/>
                <a:cs typeface="Roboto"/>
                <a:sym typeface="Roboto"/>
              </a:rPr>
              <a:t> for every group according to its relative market share and actual or projected sales growth rate.</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16"/>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200"/>
              <a:buFont typeface="Gill Sans"/>
              <a:buNone/>
            </a:pPr>
            <a:r>
              <a:rPr lang="en-IN"/>
              <a:t>DEFINITION</a:t>
            </a:r>
            <a:endParaRPr/>
          </a:p>
        </p:txBody>
      </p:sp>
      <p:sp>
        <p:nvSpPr>
          <p:cNvPr id="296" name="Google Shape;296;p16"/>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0"/>
              </a:spcBef>
              <a:spcAft>
                <a:spcPts val="2100"/>
              </a:spcAft>
              <a:buNone/>
            </a:pPr>
            <a:r>
              <a:rPr lang="en-IN" sz="2000" b="0" i="0">
                <a:solidFill>
                  <a:srgbClr val="000000"/>
                </a:solidFill>
                <a:latin typeface="Roboto"/>
                <a:ea typeface="Roboto"/>
                <a:cs typeface="Roboto"/>
                <a:sym typeface="Roboto"/>
              </a:rPr>
              <a:t>Portfolio Analysis is the process of reviewing or assessing the elements of the entire portfolio of securities or products in a business. The review is done for careful analysis of risk and return. Portfolio Analysis conducted at regular intervals helps the investor to make changes in the portfolio allocation and change them according to the changing market and different circumstances. The analysis also helps in proper resource/asset allocation to different elements in the portfolio.</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17"/>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200"/>
              <a:buFont typeface="Gill Sans"/>
              <a:buNone/>
            </a:pPr>
            <a:r>
              <a:rPr lang="en-IN"/>
              <a:t>IMPORTANCE OF PORTFOLIO ANALYSIS</a:t>
            </a:r>
            <a:endParaRPr/>
          </a:p>
        </p:txBody>
      </p:sp>
      <p:sp>
        <p:nvSpPr>
          <p:cNvPr id="302" name="Google Shape;302;p17"/>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Autofit/>
          </a:bodyPr>
          <a:lstStyle/>
          <a:p>
            <a:pPr marL="457200" lvl="0" indent="-355600" algn="l" rtl="0">
              <a:lnSpc>
                <a:spcPct val="120000"/>
              </a:lnSpc>
              <a:spcBef>
                <a:spcPts val="0"/>
              </a:spcBef>
              <a:spcAft>
                <a:spcPts val="0"/>
              </a:spcAft>
              <a:buClr>
                <a:srgbClr val="222222"/>
              </a:buClr>
              <a:buSzPts val="2000"/>
              <a:buFont typeface="Arial"/>
              <a:buChar char="●"/>
            </a:pPr>
            <a:r>
              <a:rPr lang="en-IN" sz="2000" b="0" i="0">
                <a:solidFill>
                  <a:srgbClr val="222222"/>
                </a:solidFill>
                <a:latin typeface="Arial"/>
                <a:ea typeface="Arial"/>
                <a:cs typeface="Arial"/>
                <a:sym typeface="Arial"/>
              </a:rPr>
              <a:t>The analysis is done in large multinationals with multiple </a:t>
            </a:r>
            <a:r>
              <a:rPr lang="en-IN" sz="2000">
                <a:solidFill>
                  <a:srgbClr val="222222"/>
                </a:solidFill>
                <a:latin typeface="Arial"/>
                <a:ea typeface="Arial"/>
                <a:cs typeface="Arial"/>
                <a:sym typeface="Arial"/>
              </a:rPr>
              <a:t>product </a:t>
            </a:r>
            <a:r>
              <a:rPr lang="en-IN" sz="2000" b="0" i="0">
                <a:solidFill>
                  <a:srgbClr val="222222"/>
                </a:solidFill>
                <a:latin typeface="Arial"/>
                <a:ea typeface="Arial"/>
                <a:cs typeface="Arial"/>
                <a:sym typeface="Arial"/>
              </a:rPr>
              <a:t>portfolios. A company should be aware of the financial health of the portfolios and their wellbeing. To know the top performers and strategies to maintain them the profit makers is the primary objective of Portfolio’s analysis.</a:t>
            </a:r>
            <a:endParaRPr sz="2000"/>
          </a:p>
          <a:p>
            <a:pPr marL="457200" lvl="0" indent="-355600" algn="l" rtl="0">
              <a:lnSpc>
                <a:spcPct val="120000"/>
              </a:lnSpc>
              <a:spcBef>
                <a:spcPts val="0"/>
              </a:spcBef>
              <a:spcAft>
                <a:spcPts val="0"/>
              </a:spcAft>
              <a:buClr>
                <a:srgbClr val="222222"/>
              </a:buClr>
              <a:buSzPts val="2000"/>
              <a:buFont typeface="Arial"/>
              <a:buChar char="●"/>
            </a:pPr>
            <a:r>
              <a:rPr lang="en-IN" sz="2000" b="0" i="0">
                <a:solidFill>
                  <a:srgbClr val="222222"/>
                </a:solidFill>
                <a:latin typeface="Arial"/>
                <a:ea typeface="Arial"/>
                <a:cs typeface="Arial"/>
                <a:sym typeface="Arial"/>
              </a:rPr>
              <a:t>No company will have all </a:t>
            </a:r>
            <a:r>
              <a:rPr lang="en-IN" sz="2000">
                <a:solidFill>
                  <a:srgbClr val="222222"/>
                </a:solidFill>
                <a:latin typeface="Arial"/>
                <a:ea typeface="Arial"/>
                <a:cs typeface="Arial"/>
                <a:sym typeface="Arial"/>
              </a:rPr>
              <a:t>product </a:t>
            </a:r>
            <a:r>
              <a:rPr lang="en-IN" sz="2000" b="0" i="0">
                <a:solidFill>
                  <a:srgbClr val="222222"/>
                </a:solidFill>
                <a:latin typeface="Arial"/>
                <a:ea typeface="Arial"/>
                <a:cs typeface="Arial"/>
                <a:sym typeface="Arial"/>
              </a:rPr>
              <a:t>profit. There will be few products or product lines which may be loss makers. These are the cash consuming portfolios and the company should be aware of them so that they can either be discontinued or revamped. The idea is to make them less costly and more profit making.</a:t>
            </a:r>
            <a:endParaRPr sz="2000"/>
          </a:p>
          <a:p>
            <a:pPr marL="457200" lvl="0" indent="0" algn="l" rtl="0">
              <a:lnSpc>
                <a:spcPct val="120000"/>
              </a:lnSpc>
              <a:spcBef>
                <a:spcPts val="1000"/>
              </a:spcBef>
              <a:spcAft>
                <a:spcPts val="2100"/>
              </a:spcAft>
              <a:buNone/>
            </a:pPr>
            <a:endParaRPr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18"/>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200"/>
              <a:buFont typeface="Gill Sans"/>
              <a:buNone/>
            </a:pPr>
            <a:r>
              <a:rPr lang="en-IN"/>
              <a:t>IMPORTANCE (CONTD.)</a:t>
            </a:r>
            <a:endParaRPr/>
          </a:p>
        </p:txBody>
      </p:sp>
      <p:sp>
        <p:nvSpPr>
          <p:cNvPr id="308" name="Google Shape;308;p18"/>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Autofit/>
          </a:bodyPr>
          <a:lstStyle/>
          <a:p>
            <a:pPr marL="457200" lvl="0" indent="-355600" algn="l" rtl="0">
              <a:lnSpc>
                <a:spcPct val="120000"/>
              </a:lnSpc>
              <a:spcBef>
                <a:spcPts val="0"/>
              </a:spcBef>
              <a:spcAft>
                <a:spcPts val="0"/>
              </a:spcAft>
              <a:buSzPts val="2000"/>
              <a:buFont typeface="Arial"/>
              <a:buChar char="●"/>
            </a:pPr>
            <a:r>
              <a:rPr lang="en-IN" sz="2000" b="0" i="0">
                <a:solidFill>
                  <a:srgbClr val="222222"/>
                </a:solidFill>
                <a:latin typeface="Arial"/>
                <a:ea typeface="Arial"/>
                <a:cs typeface="Arial"/>
                <a:sym typeface="Arial"/>
              </a:rPr>
              <a:t>Portfolio’s analysis helps the company to stay in sync with the </a:t>
            </a:r>
            <a:r>
              <a:rPr lang="en-IN" sz="2000">
                <a:solidFill>
                  <a:srgbClr val="222222"/>
                </a:solidFill>
                <a:latin typeface="Arial"/>
                <a:ea typeface="Arial"/>
                <a:cs typeface="Arial"/>
                <a:sym typeface="Arial"/>
              </a:rPr>
              <a:t>vision, mission </a:t>
            </a:r>
            <a:r>
              <a:rPr lang="en-IN" sz="2000" b="0" i="0">
                <a:solidFill>
                  <a:srgbClr val="222222"/>
                </a:solidFill>
                <a:latin typeface="Arial"/>
                <a:ea typeface="Arial"/>
                <a:cs typeface="Arial"/>
                <a:sym typeface="Arial"/>
              </a:rPr>
              <a:t>and objectives. At times it may happen that a certain portfolio may be loss-making and the company may have been unknowingly being financing the dead weight for a long time. In these cases, the analysis will give a clear picture of the scenarios.</a:t>
            </a:r>
            <a:endParaRPr sz="2000"/>
          </a:p>
          <a:p>
            <a:pPr marL="228600" lvl="0" indent="-101600" algn="l" rtl="0">
              <a:lnSpc>
                <a:spcPct val="120000"/>
              </a:lnSpc>
              <a:spcBef>
                <a:spcPts val="1000"/>
              </a:spcBef>
              <a:spcAft>
                <a:spcPts val="2100"/>
              </a:spcAft>
              <a:buSzPts val="2000"/>
              <a:buNone/>
            </a:pP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19"/>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200"/>
              <a:buFont typeface="Gill Sans"/>
              <a:buNone/>
            </a:pPr>
            <a:r>
              <a:rPr lang="en-IN"/>
              <a:t>TOOLS OF PORTFOLIO ANALYSIS</a:t>
            </a:r>
            <a:endParaRPr/>
          </a:p>
        </p:txBody>
      </p:sp>
      <p:sp>
        <p:nvSpPr>
          <p:cNvPr id="314" name="Google Shape;314;p19"/>
          <p:cNvSpPr txBox="1">
            <a:spLocks noGrp="1"/>
          </p:cNvSpPr>
          <p:nvPr>
            <p:ph type="body" idx="1"/>
          </p:nvPr>
        </p:nvSpPr>
        <p:spPr>
          <a:xfrm>
            <a:off x="1451575" y="2015723"/>
            <a:ext cx="9603300" cy="4549800"/>
          </a:xfrm>
          <a:prstGeom prst="rect">
            <a:avLst/>
          </a:prstGeom>
          <a:noFill/>
          <a:ln>
            <a:noFill/>
          </a:ln>
        </p:spPr>
        <p:txBody>
          <a:bodyPr spcFirstLastPara="1" wrap="square" lIns="91425" tIns="45700" rIns="91425" bIns="45700" anchor="t" anchorCtr="0">
            <a:noAutofit/>
          </a:bodyPr>
          <a:lstStyle/>
          <a:p>
            <a:pPr marL="228600" lvl="0" indent="0" algn="l" rtl="0">
              <a:lnSpc>
                <a:spcPct val="110000"/>
              </a:lnSpc>
              <a:spcBef>
                <a:spcPts val="0"/>
              </a:spcBef>
              <a:spcAft>
                <a:spcPts val="0"/>
              </a:spcAft>
              <a:buNone/>
            </a:pPr>
            <a:r>
              <a:rPr lang="en-IN" sz="2000" b="0" i="0">
                <a:solidFill>
                  <a:srgbClr val="222222"/>
                </a:solidFill>
                <a:latin typeface="Arial"/>
                <a:ea typeface="Arial"/>
                <a:cs typeface="Arial"/>
                <a:sym typeface="Arial"/>
              </a:rPr>
              <a:t>There are several tools for portfolio’s analysis</a:t>
            </a:r>
            <a:r>
              <a:rPr lang="en-IN" sz="2000">
                <a:solidFill>
                  <a:srgbClr val="222222"/>
                </a:solidFill>
                <a:latin typeface="Arial"/>
                <a:ea typeface="Arial"/>
                <a:cs typeface="Arial"/>
                <a:sym typeface="Arial"/>
              </a:rPr>
              <a:t>, these are:</a:t>
            </a:r>
            <a:endParaRPr sz="2000">
              <a:solidFill>
                <a:srgbClr val="222222"/>
              </a:solidFill>
              <a:latin typeface="Arial"/>
              <a:ea typeface="Arial"/>
              <a:cs typeface="Arial"/>
              <a:sym typeface="Arial"/>
            </a:endParaRPr>
          </a:p>
          <a:p>
            <a:pPr marL="228600" lvl="0" indent="0" algn="l" rtl="0">
              <a:lnSpc>
                <a:spcPct val="110000"/>
              </a:lnSpc>
              <a:spcBef>
                <a:spcPts val="0"/>
              </a:spcBef>
              <a:spcAft>
                <a:spcPts val="0"/>
              </a:spcAft>
              <a:buNone/>
            </a:pPr>
            <a:endParaRPr sz="2000">
              <a:solidFill>
                <a:srgbClr val="222222"/>
              </a:solidFill>
              <a:latin typeface="Arial"/>
              <a:ea typeface="Arial"/>
              <a:cs typeface="Arial"/>
              <a:sym typeface="Arial"/>
            </a:endParaRPr>
          </a:p>
          <a:p>
            <a:pPr marL="457200" lvl="0" indent="-355600" algn="l" rtl="0">
              <a:lnSpc>
                <a:spcPct val="110000"/>
              </a:lnSpc>
              <a:spcBef>
                <a:spcPts val="1000"/>
              </a:spcBef>
              <a:spcAft>
                <a:spcPts val="0"/>
              </a:spcAft>
              <a:buClr>
                <a:srgbClr val="000000"/>
              </a:buClr>
              <a:buSzPts val="2000"/>
              <a:buFont typeface="Roboto"/>
              <a:buAutoNum type="arabicPeriod"/>
            </a:pPr>
            <a:r>
              <a:rPr lang="en-IN" sz="2000" b="1">
                <a:solidFill>
                  <a:srgbClr val="000000"/>
                </a:solidFill>
                <a:latin typeface="Roboto"/>
                <a:ea typeface="Roboto"/>
                <a:cs typeface="Roboto"/>
                <a:sym typeface="Roboto"/>
              </a:rPr>
              <a:t>BCG MATRIX </a:t>
            </a:r>
            <a:endParaRPr sz="2000" b="1">
              <a:solidFill>
                <a:srgbClr val="000000"/>
              </a:solidFill>
              <a:latin typeface="Roboto"/>
              <a:ea typeface="Roboto"/>
              <a:cs typeface="Roboto"/>
              <a:sym typeface="Roboto"/>
            </a:endParaRPr>
          </a:p>
          <a:p>
            <a:pPr marL="457200" lvl="0" indent="-355600" algn="l" rtl="0">
              <a:lnSpc>
                <a:spcPct val="110000"/>
              </a:lnSpc>
              <a:spcBef>
                <a:spcPts val="0"/>
              </a:spcBef>
              <a:spcAft>
                <a:spcPts val="0"/>
              </a:spcAft>
              <a:buClr>
                <a:srgbClr val="000000"/>
              </a:buClr>
              <a:buSzPts val="2000"/>
              <a:buFont typeface="Roboto"/>
              <a:buAutoNum type="arabicPeriod"/>
            </a:pPr>
            <a:r>
              <a:rPr lang="en-IN" sz="2000" b="1">
                <a:solidFill>
                  <a:srgbClr val="000000"/>
                </a:solidFill>
                <a:latin typeface="Roboto"/>
                <a:ea typeface="Roboto"/>
                <a:cs typeface="Roboto"/>
                <a:sym typeface="Roboto"/>
              </a:rPr>
              <a:t>GE NINE CELL MATRIX </a:t>
            </a:r>
            <a:endParaRPr sz="2000" b="1">
              <a:solidFill>
                <a:srgbClr val="000000"/>
              </a:solidFill>
              <a:latin typeface="Roboto"/>
              <a:ea typeface="Roboto"/>
              <a:cs typeface="Roboto"/>
              <a:sym typeface="Roboto"/>
            </a:endParaRPr>
          </a:p>
          <a:p>
            <a:pPr marL="457200" lvl="0" indent="-355600" algn="l" rtl="0">
              <a:lnSpc>
                <a:spcPct val="110000"/>
              </a:lnSpc>
              <a:spcBef>
                <a:spcPts val="0"/>
              </a:spcBef>
              <a:spcAft>
                <a:spcPts val="0"/>
              </a:spcAft>
              <a:buClr>
                <a:srgbClr val="000000"/>
              </a:buClr>
              <a:buSzPts val="2000"/>
              <a:buFont typeface="Roboto"/>
              <a:buAutoNum type="arabicPeriod"/>
            </a:pPr>
            <a:r>
              <a:rPr lang="en-IN" sz="2000" b="1">
                <a:solidFill>
                  <a:srgbClr val="000000"/>
                </a:solidFill>
                <a:latin typeface="Roboto"/>
                <a:ea typeface="Roboto"/>
                <a:cs typeface="Roboto"/>
                <a:sym typeface="Roboto"/>
              </a:rPr>
              <a:t>SWOT ANALYSIS </a:t>
            </a:r>
            <a:endParaRPr sz="2000" b="1">
              <a:solidFill>
                <a:srgbClr val="000000"/>
              </a:solidFill>
              <a:latin typeface="Roboto"/>
              <a:ea typeface="Roboto"/>
              <a:cs typeface="Roboto"/>
              <a:sym typeface="Roboto"/>
            </a:endParaRPr>
          </a:p>
          <a:p>
            <a:pPr marL="457200" lvl="0" indent="-355600" algn="l" rtl="0">
              <a:lnSpc>
                <a:spcPct val="110000"/>
              </a:lnSpc>
              <a:spcBef>
                <a:spcPts val="0"/>
              </a:spcBef>
              <a:spcAft>
                <a:spcPts val="0"/>
              </a:spcAft>
              <a:buClr>
                <a:srgbClr val="000000"/>
              </a:buClr>
              <a:buSzPts val="2000"/>
              <a:buFont typeface="Roboto"/>
              <a:buAutoNum type="arabicPeriod"/>
            </a:pPr>
            <a:r>
              <a:rPr lang="en-IN" sz="2000" b="1">
                <a:solidFill>
                  <a:srgbClr val="000000"/>
                </a:solidFill>
                <a:latin typeface="Roboto"/>
                <a:ea typeface="Roboto"/>
                <a:cs typeface="Roboto"/>
                <a:sym typeface="Roboto"/>
              </a:rPr>
              <a:t>PESTLE ANALYSIS </a:t>
            </a:r>
            <a:endParaRPr sz="2000" b="1">
              <a:solidFill>
                <a:srgbClr val="000000"/>
              </a:solidFill>
              <a:latin typeface="Roboto"/>
              <a:ea typeface="Roboto"/>
              <a:cs typeface="Roboto"/>
              <a:sym typeface="Roboto"/>
            </a:endParaRPr>
          </a:p>
          <a:p>
            <a:pPr marL="457200" lvl="0" indent="-355600" algn="l" rtl="0">
              <a:lnSpc>
                <a:spcPct val="110000"/>
              </a:lnSpc>
              <a:spcBef>
                <a:spcPts val="0"/>
              </a:spcBef>
              <a:spcAft>
                <a:spcPts val="0"/>
              </a:spcAft>
              <a:buClr>
                <a:srgbClr val="000000"/>
              </a:buClr>
              <a:buSzPts val="2000"/>
              <a:buFont typeface="Roboto"/>
              <a:buAutoNum type="arabicPeriod"/>
            </a:pPr>
            <a:r>
              <a:rPr lang="en-IN" sz="2000" b="1">
                <a:solidFill>
                  <a:srgbClr val="000000"/>
                </a:solidFill>
                <a:latin typeface="Roboto"/>
                <a:ea typeface="Roboto"/>
                <a:cs typeface="Roboto"/>
                <a:sym typeface="Roboto"/>
              </a:rPr>
              <a:t>CRITICAL QUESTION ANALYSIS </a:t>
            </a:r>
            <a:endParaRPr sz="2000" b="1">
              <a:solidFill>
                <a:srgbClr val="000000"/>
              </a:solidFill>
              <a:latin typeface="Roboto"/>
              <a:ea typeface="Roboto"/>
              <a:cs typeface="Roboto"/>
              <a:sym typeface="Roboto"/>
            </a:endParaRPr>
          </a:p>
          <a:p>
            <a:pPr marL="457200" lvl="0" indent="-355600" algn="l" rtl="0">
              <a:lnSpc>
                <a:spcPct val="110000"/>
              </a:lnSpc>
              <a:spcBef>
                <a:spcPts val="0"/>
              </a:spcBef>
              <a:spcAft>
                <a:spcPts val="0"/>
              </a:spcAft>
              <a:buClr>
                <a:srgbClr val="000000"/>
              </a:buClr>
              <a:buSzPts val="2000"/>
              <a:buFont typeface="Roboto"/>
              <a:buAutoNum type="arabicPeriod"/>
            </a:pPr>
            <a:r>
              <a:rPr lang="en-IN" sz="2000" b="1">
                <a:solidFill>
                  <a:srgbClr val="000000"/>
                </a:solidFill>
                <a:latin typeface="Roboto"/>
                <a:ea typeface="Roboto"/>
                <a:cs typeface="Roboto"/>
                <a:sym typeface="Roboto"/>
              </a:rPr>
              <a:t>BALANCED SCORECARD </a:t>
            </a:r>
            <a:endParaRPr sz="2000" b="1">
              <a:solidFill>
                <a:srgbClr val="000000"/>
              </a:solidFill>
              <a:latin typeface="Roboto"/>
              <a:ea typeface="Roboto"/>
              <a:cs typeface="Roboto"/>
              <a:sym typeface="Roboto"/>
            </a:endParaRPr>
          </a:p>
          <a:p>
            <a:pPr marL="457200" lvl="0" indent="-355600" algn="l" rtl="0">
              <a:lnSpc>
                <a:spcPct val="110000"/>
              </a:lnSpc>
              <a:spcBef>
                <a:spcPts val="0"/>
              </a:spcBef>
              <a:spcAft>
                <a:spcPts val="0"/>
              </a:spcAft>
              <a:buClr>
                <a:srgbClr val="000000"/>
              </a:buClr>
              <a:buSzPts val="2000"/>
              <a:buFont typeface="Roboto"/>
              <a:buAutoNum type="arabicPeriod"/>
            </a:pPr>
            <a:r>
              <a:rPr lang="en-IN" sz="2000" b="1">
                <a:solidFill>
                  <a:srgbClr val="000000"/>
                </a:solidFill>
                <a:latin typeface="Roboto"/>
                <a:ea typeface="Roboto"/>
                <a:cs typeface="Roboto"/>
                <a:sym typeface="Roboto"/>
              </a:rPr>
              <a:t>VRIO ANALYSIS ,ETC.</a:t>
            </a:r>
            <a:endParaRPr sz="2000" b="1">
              <a:solidFill>
                <a:srgbClr val="000000"/>
              </a:solidFill>
              <a:latin typeface="Roboto"/>
              <a:ea typeface="Roboto"/>
              <a:cs typeface="Roboto"/>
              <a:sym typeface="Roboto"/>
            </a:endParaRPr>
          </a:p>
          <a:p>
            <a:pPr marL="457200" lvl="0" indent="0" algn="l" rtl="0">
              <a:lnSpc>
                <a:spcPct val="110000"/>
              </a:lnSpc>
              <a:spcBef>
                <a:spcPts val="2100"/>
              </a:spcBef>
              <a:spcAft>
                <a:spcPts val="2100"/>
              </a:spcAft>
              <a:buNone/>
            </a:pP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20"/>
          <p:cNvSpPr txBox="1">
            <a:spLocks noGrp="1"/>
          </p:cNvSpPr>
          <p:nvPr>
            <p:ph type="title"/>
          </p:nvPr>
        </p:nvSpPr>
        <p:spPr>
          <a:xfrm>
            <a:off x="1451579" y="804519"/>
            <a:ext cx="9603300" cy="1049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200"/>
              <a:buFont typeface="Gill Sans"/>
              <a:buNone/>
            </a:pPr>
            <a:r>
              <a:rPr lang="en-IN"/>
              <a:t>TOOLS (CONTD.)</a:t>
            </a:r>
            <a:endParaRPr/>
          </a:p>
        </p:txBody>
      </p:sp>
      <p:sp>
        <p:nvSpPr>
          <p:cNvPr id="320" name="Google Shape;320;p20"/>
          <p:cNvSpPr txBox="1">
            <a:spLocks noGrp="1"/>
          </p:cNvSpPr>
          <p:nvPr>
            <p:ph type="body" idx="1"/>
          </p:nvPr>
        </p:nvSpPr>
        <p:spPr>
          <a:xfrm>
            <a:off x="1451575" y="2015725"/>
            <a:ext cx="9603300" cy="4842300"/>
          </a:xfrm>
          <a:prstGeom prst="rect">
            <a:avLst/>
          </a:prstGeom>
          <a:noFill/>
          <a:ln>
            <a:noFill/>
          </a:ln>
        </p:spPr>
        <p:txBody>
          <a:bodyPr spcFirstLastPara="1" wrap="square" lIns="91425" tIns="45700" rIns="91425" bIns="45700" anchor="t" anchorCtr="0">
            <a:noAutofit/>
          </a:bodyPr>
          <a:lstStyle/>
          <a:p>
            <a:pPr marL="0" lvl="0" indent="0" algn="l" rtl="0">
              <a:lnSpc>
                <a:spcPct val="110000"/>
              </a:lnSpc>
              <a:spcBef>
                <a:spcPts val="0"/>
              </a:spcBef>
              <a:spcAft>
                <a:spcPts val="0"/>
              </a:spcAft>
              <a:buNone/>
            </a:pPr>
            <a:r>
              <a:rPr lang="en-IN" sz="2000" b="0" i="0">
                <a:solidFill>
                  <a:srgbClr val="222222"/>
                </a:solidFill>
                <a:latin typeface="Arial"/>
                <a:ea typeface="Arial"/>
                <a:cs typeface="Arial"/>
                <a:sym typeface="Arial"/>
              </a:rPr>
              <a:t>There are several tools for portfolio’s analysis but </a:t>
            </a:r>
            <a:r>
              <a:rPr lang="en-IN" sz="2000">
                <a:solidFill>
                  <a:srgbClr val="222222"/>
                </a:solidFill>
                <a:latin typeface="Arial"/>
                <a:ea typeface="Arial"/>
                <a:cs typeface="Arial"/>
                <a:sym typeface="Arial"/>
              </a:rPr>
              <a:t>we are describing the main:</a:t>
            </a:r>
            <a:endParaRPr sz="2000" b="1">
              <a:solidFill>
                <a:srgbClr val="000000"/>
              </a:solidFill>
              <a:latin typeface="Roboto"/>
              <a:ea typeface="Roboto"/>
              <a:cs typeface="Roboto"/>
              <a:sym typeface="Roboto"/>
            </a:endParaRPr>
          </a:p>
          <a:p>
            <a:pPr marL="0" lvl="0" indent="0" algn="l" rtl="0">
              <a:lnSpc>
                <a:spcPct val="110000"/>
              </a:lnSpc>
              <a:spcBef>
                <a:spcPts val="1000"/>
              </a:spcBef>
              <a:spcAft>
                <a:spcPts val="0"/>
              </a:spcAft>
              <a:buNone/>
            </a:pPr>
            <a:endParaRPr sz="2000" b="1">
              <a:solidFill>
                <a:srgbClr val="000000"/>
              </a:solidFill>
              <a:latin typeface="Roboto"/>
              <a:ea typeface="Roboto"/>
              <a:cs typeface="Roboto"/>
              <a:sym typeface="Roboto"/>
            </a:endParaRPr>
          </a:p>
          <a:p>
            <a:pPr marL="0" lvl="0" indent="0" algn="l" rtl="0">
              <a:lnSpc>
                <a:spcPct val="110000"/>
              </a:lnSpc>
              <a:spcBef>
                <a:spcPts val="1000"/>
              </a:spcBef>
              <a:spcAft>
                <a:spcPts val="0"/>
              </a:spcAft>
              <a:buNone/>
            </a:pPr>
            <a:r>
              <a:rPr lang="en-IN" sz="2200" b="1">
                <a:solidFill>
                  <a:srgbClr val="000000"/>
                </a:solidFill>
                <a:latin typeface="Roboto"/>
                <a:ea typeface="Roboto"/>
                <a:cs typeface="Roboto"/>
                <a:sym typeface="Roboto"/>
              </a:rPr>
              <a:t>BCG Matrix for Portfolio Matrix:</a:t>
            </a:r>
            <a:endParaRPr sz="2200" b="1">
              <a:solidFill>
                <a:srgbClr val="000000"/>
              </a:solidFill>
              <a:latin typeface="Roboto"/>
              <a:ea typeface="Roboto"/>
              <a:cs typeface="Roboto"/>
              <a:sym typeface="Roboto"/>
            </a:endParaRPr>
          </a:p>
          <a:p>
            <a:pPr marL="0" lvl="0" indent="0" algn="l" rtl="0">
              <a:lnSpc>
                <a:spcPct val="110000"/>
              </a:lnSpc>
              <a:spcBef>
                <a:spcPts val="1000"/>
              </a:spcBef>
              <a:spcAft>
                <a:spcPts val="0"/>
              </a:spcAft>
              <a:buNone/>
            </a:pPr>
            <a:endParaRPr sz="2200" b="1">
              <a:solidFill>
                <a:srgbClr val="000000"/>
              </a:solidFill>
              <a:latin typeface="Roboto"/>
              <a:ea typeface="Roboto"/>
              <a:cs typeface="Roboto"/>
              <a:sym typeface="Roboto"/>
            </a:endParaRPr>
          </a:p>
          <a:p>
            <a:pPr marL="228600" lvl="0" indent="-120650" algn="l" rtl="0">
              <a:lnSpc>
                <a:spcPct val="110000"/>
              </a:lnSpc>
              <a:spcBef>
                <a:spcPts val="1000"/>
              </a:spcBef>
              <a:spcAft>
                <a:spcPts val="2100"/>
              </a:spcAft>
              <a:buSzPts val="1700"/>
              <a:buNone/>
            </a:pPr>
            <a:r>
              <a:rPr lang="en-IN" sz="2000">
                <a:solidFill>
                  <a:srgbClr val="222222"/>
                </a:solidFill>
                <a:latin typeface="Arial"/>
                <a:ea typeface="Arial"/>
                <a:cs typeface="Arial"/>
                <a:sym typeface="Arial"/>
              </a:rPr>
              <a:t> The Boston Consulting Group Matrix (BCG) is the most common tool for performing a portfolio analysis.  Considers products and services according to two dimensions: market growth and relative market share. According to the BCG Matrix, products and services with high growth and high market share are the most desirable, while those with low growth and low market share are undesirable.</a:t>
            </a:r>
            <a:endParaRPr sz="2000">
              <a:solidFill>
                <a:srgbClr val="222222"/>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21"/>
          <p:cNvSpPr txBox="1">
            <a:spLocks noGrp="1"/>
          </p:cNvSpPr>
          <p:nvPr>
            <p:ph type="title"/>
          </p:nvPr>
        </p:nvSpPr>
        <p:spPr>
          <a:xfrm>
            <a:off x="1451579" y="804519"/>
            <a:ext cx="9603300" cy="10491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3200"/>
              <a:buFont typeface="Gill Sans"/>
              <a:buNone/>
            </a:pPr>
            <a:r>
              <a:rPr lang="en-IN"/>
              <a:t>BCG MATRIX</a:t>
            </a:r>
            <a:endParaRPr/>
          </a:p>
        </p:txBody>
      </p:sp>
      <p:pic>
        <p:nvPicPr>
          <p:cNvPr id="326" name="Google Shape;326;p21"/>
          <p:cNvPicPr preferRelativeResize="0"/>
          <p:nvPr/>
        </p:nvPicPr>
        <p:blipFill>
          <a:blip r:embed="rId3">
            <a:alphaModFix/>
          </a:blip>
          <a:stretch>
            <a:fillRect/>
          </a:stretch>
        </p:blipFill>
        <p:spPr>
          <a:xfrm>
            <a:off x="3651525" y="1853619"/>
            <a:ext cx="4888941" cy="469958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22"/>
          <p:cNvSpPr txBox="1">
            <a:spLocks noGrp="1"/>
          </p:cNvSpPr>
          <p:nvPr>
            <p:ph type="title"/>
          </p:nvPr>
        </p:nvSpPr>
        <p:spPr>
          <a:xfrm>
            <a:off x="1451579" y="804519"/>
            <a:ext cx="9603300" cy="1049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200"/>
              <a:buFont typeface="Gill Sans"/>
              <a:buNone/>
            </a:pPr>
            <a:r>
              <a:rPr lang="en-IN"/>
              <a:t>BCG MATRIX(CONTD.)</a:t>
            </a:r>
            <a:endParaRPr/>
          </a:p>
        </p:txBody>
      </p:sp>
      <p:sp>
        <p:nvSpPr>
          <p:cNvPr id="332" name="Google Shape;332;p22"/>
          <p:cNvSpPr txBox="1">
            <a:spLocks noGrp="1"/>
          </p:cNvSpPr>
          <p:nvPr>
            <p:ph type="body" idx="1"/>
          </p:nvPr>
        </p:nvSpPr>
        <p:spPr>
          <a:xfrm>
            <a:off x="1008750" y="1986375"/>
            <a:ext cx="10174500" cy="4589700"/>
          </a:xfrm>
          <a:prstGeom prst="rect">
            <a:avLst/>
          </a:prstGeom>
          <a:noFill/>
          <a:ln>
            <a:noFill/>
          </a:ln>
        </p:spPr>
        <p:txBody>
          <a:bodyPr spcFirstLastPara="1" wrap="square" lIns="91425" tIns="45700" rIns="91425" bIns="45700" anchor="t" anchorCtr="0">
            <a:noAutofit/>
          </a:bodyPr>
          <a:lstStyle/>
          <a:p>
            <a:pPr marL="0" lvl="0" indent="0" algn="l" rtl="0">
              <a:lnSpc>
                <a:spcPct val="110000"/>
              </a:lnSpc>
              <a:spcBef>
                <a:spcPts val="1000"/>
              </a:spcBef>
              <a:spcAft>
                <a:spcPts val="0"/>
              </a:spcAft>
              <a:buSzPts val="1700"/>
              <a:buNone/>
            </a:pPr>
            <a:r>
              <a:rPr lang="en-IN" sz="2000">
                <a:solidFill>
                  <a:srgbClr val="222222"/>
                </a:solidFill>
                <a:latin typeface="Arial"/>
                <a:ea typeface="Arial"/>
                <a:cs typeface="Arial"/>
                <a:sym typeface="Arial"/>
              </a:rPr>
              <a:t>The BCG Matrix is a graph which has four quadrants plotted on Market Share vs the Market growth or Relative Market Share vs Relative Market Growth. There are four components of BCG Graph as follows:</a:t>
            </a:r>
            <a:endParaRPr sz="2000">
              <a:solidFill>
                <a:srgbClr val="222222"/>
              </a:solidFill>
              <a:latin typeface="Arial"/>
              <a:ea typeface="Arial"/>
              <a:cs typeface="Arial"/>
              <a:sym typeface="Arial"/>
            </a:endParaRPr>
          </a:p>
          <a:p>
            <a:pPr marL="457200" lvl="0" indent="-368300" algn="l" rtl="0">
              <a:lnSpc>
                <a:spcPct val="110000"/>
              </a:lnSpc>
              <a:spcBef>
                <a:spcPts val="2100"/>
              </a:spcBef>
              <a:spcAft>
                <a:spcPts val="0"/>
              </a:spcAft>
              <a:buClr>
                <a:srgbClr val="222222"/>
              </a:buClr>
              <a:buSzPts val="2200"/>
              <a:buFont typeface="Arial"/>
              <a:buChar char="●"/>
            </a:pPr>
            <a:r>
              <a:rPr lang="en-IN" sz="2200" b="1">
                <a:solidFill>
                  <a:srgbClr val="222222"/>
                </a:solidFill>
                <a:latin typeface="Arial"/>
                <a:ea typeface="Arial"/>
                <a:cs typeface="Arial"/>
                <a:sym typeface="Arial"/>
              </a:rPr>
              <a:t>Cash Cows</a:t>
            </a:r>
            <a:endParaRPr sz="2200" b="1">
              <a:solidFill>
                <a:srgbClr val="222222"/>
              </a:solidFill>
              <a:latin typeface="Arial"/>
              <a:ea typeface="Arial"/>
              <a:cs typeface="Arial"/>
              <a:sym typeface="Arial"/>
            </a:endParaRPr>
          </a:p>
          <a:p>
            <a:pPr marL="0" lvl="0" indent="0" algn="l" rtl="0">
              <a:lnSpc>
                <a:spcPct val="110000"/>
              </a:lnSpc>
              <a:spcBef>
                <a:spcPts val="2100"/>
              </a:spcBef>
              <a:spcAft>
                <a:spcPts val="0"/>
              </a:spcAft>
              <a:buSzPts val="1700"/>
              <a:buNone/>
            </a:pPr>
            <a:r>
              <a:rPr lang="en-IN" sz="2000">
                <a:solidFill>
                  <a:srgbClr val="222222"/>
                </a:solidFill>
                <a:latin typeface="Arial"/>
                <a:ea typeface="Arial"/>
                <a:cs typeface="Arial"/>
                <a:sym typeface="Arial"/>
              </a:rPr>
              <a:t>Cash cows are the ones which generate the excess cash necessary for the survival of other portfolios as well along with itself. Cash cows are generally mature with relatively low market growth but higher market share. Cash cows have low market share compared to competitors but yield much higher returns as cash hence the term Cash Cow. A company will always try to push Cash cows to Star in terms of market growth. Cash cows require low investment and are usually do not cost much. The cash returns generated by cash cows are much higher than their expenses</a:t>
            </a:r>
            <a:endParaRPr sz="2000">
              <a:solidFill>
                <a:srgbClr val="222222"/>
              </a:solidFill>
              <a:latin typeface="Arial"/>
              <a:ea typeface="Arial"/>
              <a:cs typeface="Arial"/>
              <a:sym typeface="Arial"/>
            </a:endParaRPr>
          </a:p>
          <a:p>
            <a:pPr marL="0" lvl="0" indent="0" algn="l" rtl="0">
              <a:lnSpc>
                <a:spcPct val="110000"/>
              </a:lnSpc>
              <a:spcBef>
                <a:spcPts val="2100"/>
              </a:spcBef>
              <a:spcAft>
                <a:spcPts val="0"/>
              </a:spcAft>
              <a:buSzPts val="1700"/>
              <a:buNone/>
            </a:pPr>
            <a:endParaRPr sz="2000">
              <a:solidFill>
                <a:srgbClr val="222222"/>
              </a:solidFill>
              <a:latin typeface="Arial"/>
              <a:ea typeface="Arial"/>
              <a:cs typeface="Arial"/>
              <a:sym typeface="Arial"/>
            </a:endParaRPr>
          </a:p>
          <a:p>
            <a:pPr marL="0" lvl="0" indent="0" algn="l" rtl="0">
              <a:lnSpc>
                <a:spcPct val="110000"/>
              </a:lnSpc>
              <a:spcBef>
                <a:spcPts val="2100"/>
              </a:spcBef>
              <a:spcAft>
                <a:spcPts val="2100"/>
              </a:spcAft>
              <a:buSzPts val="1700"/>
              <a:buNone/>
            </a:pPr>
            <a:endParaRPr sz="2000">
              <a:solidFill>
                <a:srgbClr val="222222"/>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755</Words>
  <Application>Microsoft Office PowerPoint</Application>
  <PresentationFormat>Custom</PresentationFormat>
  <Paragraphs>55</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Muli</vt:lpstr>
      <vt:lpstr>Roboto</vt:lpstr>
      <vt:lpstr>Nunito</vt:lpstr>
      <vt:lpstr>Maven Pro</vt:lpstr>
      <vt:lpstr>Gill Sans</vt:lpstr>
      <vt:lpstr>Momentum</vt:lpstr>
      <vt:lpstr>PowerPoint Presentation</vt:lpstr>
      <vt:lpstr>PORTFOLIO ANALYSIS</vt:lpstr>
      <vt:lpstr>DEFINITION</vt:lpstr>
      <vt:lpstr>IMPORTANCE OF PORTFOLIO ANALYSIS</vt:lpstr>
      <vt:lpstr>IMPORTANCE (CONTD.)</vt:lpstr>
      <vt:lpstr>TOOLS OF PORTFOLIO ANALYSIS</vt:lpstr>
      <vt:lpstr>TOOLS (CONTD.)</vt:lpstr>
      <vt:lpstr>BCG MATRIX</vt:lpstr>
      <vt:lpstr>BCG MATRIX(CONTD.)</vt:lpstr>
      <vt:lpstr>BCG MATRIX(CONTD.)</vt:lpstr>
      <vt:lpstr>BCG MATRIX(CONTD.)</vt:lpstr>
      <vt:lpstr>BCG MATRIX(CONTD.)</vt:lpstr>
      <vt:lpstr>ADVANTAGES OF PORTFOLIO ANALYSIS</vt:lpstr>
      <vt:lpstr>DISADVANTAGES OF PORTFOLIO ANALYSIS</vt:lpstr>
      <vt:lpstr>                    THANKYOU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Neetu Bhatia</cp:lastModifiedBy>
  <cp:revision>1</cp:revision>
  <dcterms:modified xsi:type="dcterms:W3CDTF">2020-04-16T16:43:48Z</dcterms:modified>
</cp:coreProperties>
</file>