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144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notesMaster" Target="notesMasters/notesMaster1.xml" /><Relationship Id="rId3" Type="http://schemas.openxmlformats.org/officeDocument/2006/relationships/slide" Target="slides/slide2.xml" /><Relationship Id="rId21" Type="http://schemas.openxmlformats.org/officeDocument/2006/relationships/theme" Target="theme/theme1.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presProps" Target="pres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tableStyles" Target="tableStyle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73"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74"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75"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76"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77"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78"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88" name="Title 1"/>
          <p:cNvSpPr>
            <a:spLocks noGrp="1"/>
          </p:cNvSpPr>
          <p:nvPr>
            <p:ph type="ctrTitle"/>
          </p:nvPr>
        </p:nvSpPr>
        <p:spPr>
          <a:xfrm>
            <a:off x="685800" y="1122363"/>
            <a:ext cx="7772400" cy="2387600"/>
          </a:xfrm>
        </p:spPr>
        <p:txBody>
          <a:bodyPr anchor="b"/>
          <a:lstStyle>
            <a:lvl1pPr algn="ctr">
              <a:defRPr sz="6000"/>
            </a:lvl1pPr>
          </a:lstStyle>
          <a:p>
            <a:r>
              <a:rPr lang="en-US" altLang="zh-CN"/>
              <a:t>Click to edit Master title style</a:t>
            </a:r>
            <a:endParaRPr lang="en-US" dirty="0"/>
          </a:p>
        </p:txBody>
      </p:sp>
      <p:sp>
        <p:nvSpPr>
          <p:cNvPr id="1048589"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zh-CN"/>
              <a:t>Click to edit Master subtitle style</a:t>
            </a:r>
            <a:endParaRPr lang="en-US" dirty="0"/>
          </a:p>
        </p:txBody>
      </p:sp>
      <p:sp>
        <p:nvSpPr>
          <p:cNvPr id="1048590" name="Date Placeholder 3"/>
          <p:cNvSpPr>
            <a:spLocks noGrp="1"/>
          </p:cNvSpPr>
          <p:nvPr>
            <p:ph type="dt" sz="half" idx="10"/>
          </p:nvPr>
        </p:nvSpPr>
        <p:spPr/>
        <p:txBody>
          <a:bodyPr/>
          <a:lstStyle/>
          <a:p>
            <a:fld id="{70BC1078-46ED-40F9-8930-935BAD7C2B02}" type="datetimeFigureOut">
              <a:rPr lang="zh-CN" altLang="en-US" smtClean="0"/>
              <a:t>2020/4/17</a:t>
            </a:fld>
            <a:endParaRPr lang="zh-CN" altLang="en-US"/>
          </a:p>
        </p:txBody>
      </p:sp>
      <p:sp>
        <p:nvSpPr>
          <p:cNvPr id="1048591" name="Footer Placeholder 4"/>
          <p:cNvSpPr>
            <a:spLocks noGrp="1"/>
          </p:cNvSpPr>
          <p:nvPr>
            <p:ph type="ftr" sz="quarter" idx="11"/>
          </p:nvPr>
        </p:nvSpPr>
        <p:spPr/>
        <p:txBody>
          <a:bodyPr/>
          <a:lstStyle/>
          <a:p>
            <a:endParaRPr lang="zh-CN" altLang="en-US"/>
          </a:p>
        </p:txBody>
      </p:sp>
      <p:sp>
        <p:nvSpPr>
          <p:cNvPr id="1048592"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68" name="Title 1"/>
          <p:cNvSpPr>
            <a:spLocks noGrp="1"/>
          </p:cNvSpPr>
          <p:nvPr>
            <p:ph type="title"/>
          </p:nvPr>
        </p:nvSpPr>
        <p:spPr/>
        <p:txBody>
          <a:bodyPr/>
          <a:lstStyle/>
          <a:p>
            <a:r>
              <a:rPr lang="en-US" altLang="zh-CN"/>
              <a:t>Click to edit Master title style</a:t>
            </a:r>
            <a:endParaRPr lang="en-US" dirty="0"/>
          </a:p>
        </p:txBody>
      </p:sp>
      <p:sp>
        <p:nvSpPr>
          <p:cNvPr id="1048669" name="Vertical Text Placeholder 2"/>
          <p:cNvSpPr>
            <a:spLocks noGrp="1"/>
          </p:cNvSpPr>
          <p:nvPr>
            <p:ph type="body" orient="vert" idx="1"/>
          </p:nvPr>
        </p:nvSpPr>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1048670" name="Date Placeholder 3"/>
          <p:cNvSpPr>
            <a:spLocks noGrp="1"/>
          </p:cNvSpPr>
          <p:nvPr>
            <p:ph type="dt" sz="half" idx="10"/>
          </p:nvPr>
        </p:nvSpPr>
        <p:spPr/>
        <p:txBody>
          <a:bodyPr/>
          <a:lstStyle/>
          <a:p>
            <a:fld id="{70BC1078-46ED-40F9-8930-935BAD7C2B02}" type="datetimeFigureOut">
              <a:rPr lang="zh-CN" altLang="en-US" smtClean="0"/>
              <a:t>2020/4/17</a:t>
            </a:fld>
            <a:endParaRPr lang="zh-CN" altLang="en-US"/>
          </a:p>
        </p:txBody>
      </p:sp>
      <p:sp>
        <p:nvSpPr>
          <p:cNvPr id="1048671" name="Footer Placeholder 4"/>
          <p:cNvSpPr>
            <a:spLocks noGrp="1"/>
          </p:cNvSpPr>
          <p:nvPr>
            <p:ph type="ftr" sz="quarter" idx="11"/>
          </p:nvPr>
        </p:nvSpPr>
        <p:spPr/>
        <p:txBody>
          <a:bodyPr/>
          <a:lstStyle/>
          <a:p>
            <a:endParaRPr lang="zh-CN" altLang="en-US"/>
          </a:p>
        </p:txBody>
      </p:sp>
      <p:sp>
        <p:nvSpPr>
          <p:cNvPr id="1048672"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49" name="Vertical Title 1"/>
          <p:cNvSpPr>
            <a:spLocks noGrp="1"/>
          </p:cNvSpPr>
          <p:nvPr>
            <p:ph type="title" orient="vert"/>
          </p:nvPr>
        </p:nvSpPr>
        <p:spPr>
          <a:xfrm>
            <a:off x="6543675" y="365125"/>
            <a:ext cx="1971675" cy="5811838"/>
          </a:xfrm>
        </p:spPr>
        <p:txBody>
          <a:bodyPr vert="eaVert"/>
          <a:lstStyle/>
          <a:p>
            <a:r>
              <a:rPr lang="en-US" altLang="zh-CN"/>
              <a:t>Click to edit Master title style</a:t>
            </a:r>
            <a:endParaRPr lang="en-US" dirty="0"/>
          </a:p>
        </p:txBody>
      </p:sp>
      <p:sp>
        <p:nvSpPr>
          <p:cNvPr id="1048650" name="Vertical Text Placeholder 2"/>
          <p:cNvSpPr>
            <a:spLocks noGrp="1"/>
          </p:cNvSpPr>
          <p:nvPr>
            <p:ph type="body" orient="vert" idx="1"/>
          </p:nvPr>
        </p:nvSpPr>
        <p:spPr>
          <a:xfrm>
            <a:off x="628650" y="365125"/>
            <a:ext cx="5800725" cy="5811838"/>
          </a:xfrm>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1048651" name="Date Placeholder 3"/>
          <p:cNvSpPr>
            <a:spLocks noGrp="1"/>
          </p:cNvSpPr>
          <p:nvPr>
            <p:ph type="dt" sz="half" idx="10"/>
          </p:nvPr>
        </p:nvSpPr>
        <p:spPr/>
        <p:txBody>
          <a:bodyPr/>
          <a:lstStyle/>
          <a:p>
            <a:fld id="{70BC1078-46ED-40F9-8930-935BAD7C2B02}" type="datetimeFigureOut">
              <a:rPr lang="zh-CN" altLang="en-US" smtClean="0"/>
              <a:t>2020/4/17</a:t>
            </a:fld>
            <a:endParaRPr lang="zh-CN" altLang="en-US"/>
          </a:p>
        </p:txBody>
      </p:sp>
      <p:sp>
        <p:nvSpPr>
          <p:cNvPr id="1048652" name="Footer Placeholder 4"/>
          <p:cNvSpPr>
            <a:spLocks noGrp="1"/>
          </p:cNvSpPr>
          <p:nvPr>
            <p:ph type="ftr" sz="quarter" idx="11"/>
          </p:nvPr>
        </p:nvSpPr>
        <p:spPr/>
        <p:txBody>
          <a:bodyPr/>
          <a:lstStyle/>
          <a:p>
            <a:endParaRPr lang="zh-CN" altLang="en-US"/>
          </a:p>
        </p:txBody>
      </p:sp>
      <p:sp>
        <p:nvSpPr>
          <p:cNvPr id="1048653"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81" name="Title 1"/>
          <p:cNvSpPr>
            <a:spLocks noGrp="1"/>
          </p:cNvSpPr>
          <p:nvPr>
            <p:ph type="title"/>
          </p:nvPr>
        </p:nvSpPr>
        <p:spPr/>
        <p:txBody>
          <a:bodyPr/>
          <a:lstStyle/>
          <a:p>
            <a:r>
              <a:rPr lang="en-US" altLang="zh-CN"/>
              <a:t>Click to edit Master title style</a:t>
            </a:r>
            <a:endParaRPr lang="en-US" dirty="0"/>
          </a:p>
        </p:txBody>
      </p:sp>
      <p:sp>
        <p:nvSpPr>
          <p:cNvPr id="1048582" name="Content Placeholder 2"/>
          <p:cNvSpPr>
            <a:spLocks noGrp="1"/>
          </p:cNvSpPr>
          <p:nvPr>
            <p:ph idx="1"/>
          </p:nvPr>
        </p:nvSpPr>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1048583" name="Date Placeholder 3"/>
          <p:cNvSpPr>
            <a:spLocks noGrp="1"/>
          </p:cNvSpPr>
          <p:nvPr>
            <p:ph type="dt" sz="half" idx="10"/>
          </p:nvPr>
        </p:nvSpPr>
        <p:spPr/>
        <p:txBody>
          <a:bodyPr/>
          <a:lstStyle/>
          <a:p>
            <a:fld id="{70BC1078-46ED-40F9-8930-935BAD7C2B02}" type="datetimeFigureOut">
              <a:rPr lang="zh-CN" altLang="en-US" smtClean="0"/>
              <a:t>2020/4/17</a:t>
            </a:fld>
            <a:endParaRPr lang="zh-CN" altLang="en-US"/>
          </a:p>
        </p:txBody>
      </p:sp>
      <p:sp>
        <p:nvSpPr>
          <p:cNvPr id="1048584" name="Footer Placeholder 4"/>
          <p:cNvSpPr>
            <a:spLocks noGrp="1"/>
          </p:cNvSpPr>
          <p:nvPr>
            <p:ph type="ftr" sz="quarter" idx="11"/>
          </p:nvPr>
        </p:nvSpPr>
        <p:spPr/>
        <p:txBody>
          <a:bodyPr/>
          <a:lstStyle/>
          <a:p>
            <a:endParaRPr lang="zh-CN" altLang="en-US"/>
          </a:p>
        </p:txBody>
      </p:sp>
      <p:sp>
        <p:nvSpPr>
          <p:cNvPr id="1048585"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63" name="Title 1"/>
          <p:cNvSpPr>
            <a:spLocks noGrp="1"/>
          </p:cNvSpPr>
          <p:nvPr>
            <p:ph type="title"/>
          </p:nvPr>
        </p:nvSpPr>
        <p:spPr>
          <a:xfrm>
            <a:off x="623888" y="1709739"/>
            <a:ext cx="7886700" cy="2852737"/>
          </a:xfrm>
        </p:spPr>
        <p:txBody>
          <a:bodyPr anchor="b"/>
          <a:lstStyle>
            <a:lvl1pPr>
              <a:defRPr sz="6000"/>
            </a:lvl1pPr>
          </a:lstStyle>
          <a:p>
            <a:r>
              <a:rPr lang="en-US" altLang="zh-CN"/>
              <a:t>Click to edit Master title style</a:t>
            </a:r>
            <a:endParaRPr lang="en-US" dirty="0"/>
          </a:p>
        </p:txBody>
      </p:sp>
      <p:sp>
        <p:nvSpPr>
          <p:cNvPr id="1048664"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ltLang="zh-CN"/>
              <a:t>Click to edit Master text styles</a:t>
            </a:r>
          </a:p>
        </p:txBody>
      </p:sp>
      <p:sp>
        <p:nvSpPr>
          <p:cNvPr id="1048665" name="Date Placeholder 3"/>
          <p:cNvSpPr>
            <a:spLocks noGrp="1"/>
          </p:cNvSpPr>
          <p:nvPr>
            <p:ph type="dt" sz="half" idx="10"/>
          </p:nvPr>
        </p:nvSpPr>
        <p:spPr/>
        <p:txBody>
          <a:bodyPr/>
          <a:lstStyle/>
          <a:p>
            <a:fld id="{70BC1078-46ED-40F9-8930-935BAD7C2B02}" type="datetimeFigureOut">
              <a:rPr lang="zh-CN" altLang="en-US" smtClean="0"/>
              <a:t>2020/4/17</a:t>
            </a:fld>
            <a:endParaRPr lang="zh-CN" altLang="en-US"/>
          </a:p>
        </p:txBody>
      </p:sp>
      <p:sp>
        <p:nvSpPr>
          <p:cNvPr id="1048666" name="Footer Placeholder 4"/>
          <p:cNvSpPr>
            <a:spLocks noGrp="1"/>
          </p:cNvSpPr>
          <p:nvPr>
            <p:ph type="ftr" sz="quarter" idx="11"/>
          </p:nvPr>
        </p:nvSpPr>
        <p:spPr/>
        <p:txBody>
          <a:bodyPr/>
          <a:lstStyle/>
          <a:p>
            <a:endParaRPr lang="zh-CN" altLang="en-US"/>
          </a:p>
        </p:txBody>
      </p:sp>
      <p:sp>
        <p:nvSpPr>
          <p:cNvPr id="1048667" name="Slide Number Placeholder 5"/>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43" name="Title 1"/>
          <p:cNvSpPr>
            <a:spLocks noGrp="1"/>
          </p:cNvSpPr>
          <p:nvPr>
            <p:ph type="title"/>
          </p:nvPr>
        </p:nvSpPr>
        <p:spPr/>
        <p:txBody>
          <a:bodyPr/>
          <a:lstStyle/>
          <a:p>
            <a:r>
              <a:rPr lang="en-US" altLang="zh-CN"/>
              <a:t>Click to edit Master title style</a:t>
            </a:r>
            <a:endParaRPr lang="en-US" dirty="0"/>
          </a:p>
        </p:txBody>
      </p:sp>
      <p:sp>
        <p:nvSpPr>
          <p:cNvPr id="1048644" name="Content Placeholder 2"/>
          <p:cNvSpPr>
            <a:spLocks noGrp="1"/>
          </p:cNvSpPr>
          <p:nvPr>
            <p:ph sz="half" idx="1"/>
          </p:nvPr>
        </p:nvSpPr>
        <p:spPr>
          <a:xfrm>
            <a:off x="628650" y="1825625"/>
            <a:ext cx="3886200" cy="4351338"/>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1048645" name="Content Placeholder 3"/>
          <p:cNvSpPr>
            <a:spLocks noGrp="1"/>
          </p:cNvSpPr>
          <p:nvPr>
            <p:ph sz="half" idx="2"/>
          </p:nvPr>
        </p:nvSpPr>
        <p:spPr>
          <a:xfrm>
            <a:off x="4629150" y="1825625"/>
            <a:ext cx="3886200" cy="4351338"/>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1048646" name="Date Placeholder 4"/>
          <p:cNvSpPr>
            <a:spLocks noGrp="1"/>
          </p:cNvSpPr>
          <p:nvPr>
            <p:ph type="dt" sz="half" idx="10"/>
          </p:nvPr>
        </p:nvSpPr>
        <p:spPr/>
        <p:txBody>
          <a:bodyPr/>
          <a:lstStyle/>
          <a:p>
            <a:fld id="{70BC1078-46ED-40F9-8930-935BAD7C2B02}" type="datetimeFigureOut">
              <a:rPr lang="zh-CN" altLang="en-US" smtClean="0"/>
              <a:t>2020/4/17</a:t>
            </a:fld>
            <a:endParaRPr lang="zh-CN" altLang="en-US"/>
          </a:p>
        </p:txBody>
      </p:sp>
      <p:sp>
        <p:nvSpPr>
          <p:cNvPr id="1048647" name="Footer Placeholder 5"/>
          <p:cNvSpPr>
            <a:spLocks noGrp="1"/>
          </p:cNvSpPr>
          <p:nvPr>
            <p:ph type="ftr" sz="quarter" idx="11"/>
          </p:nvPr>
        </p:nvSpPr>
        <p:spPr/>
        <p:txBody>
          <a:bodyPr/>
          <a:lstStyle/>
          <a:p>
            <a:endParaRPr lang="zh-CN" altLang="en-US"/>
          </a:p>
        </p:txBody>
      </p:sp>
      <p:sp>
        <p:nvSpPr>
          <p:cNvPr id="1048648" name="Slide Number Placeholder 6"/>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15" name="Title 1"/>
          <p:cNvSpPr>
            <a:spLocks noGrp="1"/>
          </p:cNvSpPr>
          <p:nvPr>
            <p:ph type="title"/>
          </p:nvPr>
        </p:nvSpPr>
        <p:spPr>
          <a:xfrm>
            <a:off x="629841" y="365126"/>
            <a:ext cx="7886700" cy="1325563"/>
          </a:xfrm>
        </p:spPr>
        <p:txBody>
          <a:bodyPr/>
          <a:lstStyle/>
          <a:p>
            <a:r>
              <a:rPr lang="en-US" altLang="zh-CN"/>
              <a:t>Click to edit Master title style</a:t>
            </a:r>
            <a:endParaRPr lang="en-US" dirty="0"/>
          </a:p>
        </p:txBody>
      </p:sp>
      <p:sp>
        <p:nvSpPr>
          <p:cNvPr id="1048616"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1048617" name="Content Placeholder 3"/>
          <p:cNvSpPr>
            <a:spLocks noGrp="1"/>
          </p:cNvSpPr>
          <p:nvPr>
            <p:ph sz="half" idx="2"/>
          </p:nvPr>
        </p:nvSpPr>
        <p:spPr>
          <a:xfrm>
            <a:off x="629842" y="2505075"/>
            <a:ext cx="3868340" cy="3684588"/>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1048618"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1048619" name="Content Placeholder 5"/>
          <p:cNvSpPr>
            <a:spLocks noGrp="1"/>
          </p:cNvSpPr>
          <p:nvPr>
            <p:ph sz="quarter" idx="4"/>
          </p:nvPr>
        </p:nvSpPr>
        <p:spPr>
          <a:xfrm>
            <a:off x="4629150" y="2505075"/>
            <a:ext cx="3887391" cy="3684588"/>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1048620" name="Date Placeholder 6"/>
          <p:cNvSpPr>
            <a:spLocks noGrp="1"/>
          </p:cNvSpPr>
          <p:nvPr>
            <p:ph type="dt" sz="half" idx="10"/>
          </p:nvPr>
        </p:nvSpPr>
        <p:spPr/>
        <p:txBody>
          <a:bodyPr/>
          <a:lstStyle/>
          <a:p>
            <a:fld id="{70BC1078-46ED-40F9-8930-935BAD7C2B02}" type="datetimeFigureOut">
              <a:rPr lang="zh-CN" altLang="en-US" smtClean="0"/>
              <a:t>2020/4/17</a:t>
            </a:fld>
            <a:endParaRPr lang="zh-CN" altLang="en-US"/>
          </a:p>
        </p:txBody>
      </p:sp>
      <p:sp>
        <p:nvSpPr>
          <p:cNvPr id="1048621" name="Footer Placeholder 7"/>
          <p:cNvSpPr>
            <a:spLocks noGrp="1"/>
          </p:cNvSpPr>
          <p:nvPr>
            <p:ph type="ftr" sz="quarter" idx="11"/>
          </p:nvPr>
        </p:nvSpPr>
        <p:spPr/>
        <p:txBody>
          <a:bodyPr/>
          <a:lstStyle/>
          <a:p>
            <a:endParaRPr lang="zh-CN" altLang="en-US"/>
          </a:p>
        </p:txBody>
      </p:sp>
      <p:sp>
        <p:nvSpPr>
          <p:cNvPr id="1048622" name="Slide Number Placeholder 8"/>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38" name="Title 1"/>
          <p:cNvSpPr>
            <a:spLocks noGrp="1"/>
          </p:cNvSpPr>
          <p:nvPr>
            <p:ph type="title"/>
          </p:nvPr>
        </p:nvSpPr>
        <p:spPr/>
        <p:txBody>
          <a:bodyPr/>
          <a:lstStyle/>
          <a:p>
            <a:r>
              <a:rPr lang="en-US" altLang="zh-CN"/>
              <a:t>Click to edit Master title style</a:t>
            </a:r>
            <a:endParaRPr lang="en-US" dirty="0"/>
          </a:p>
        </p:txBody>
      </p:sp>
      <p:sp>
        <p:nvSpPr>
          <p:cNvPr id="1048639" name="Date Placeholder 2"/>
          <p:cNvSpPr>
            <a:spLocks noGrp="1"/>
          </p:cNvSpPr>
          <p:nvPr>
            <p:ph type="dt" sz="half" idx="10"/>
          </p:nvPr>
        </p:nvSpPr>
        <p:spPr/>
        <p:txBody>
          <a:bodyPr/>
          <a:lstStyle/>
          <a:p>
            <a:fld id="{70BC1078-46ED-40F9-8930-935BAD7C2B02}" type="datetimeFigureOut">
              <a:rPr lang="zh-CN" altLang="en-US" smtClean="0"/>
              <a:t>2020/4/17</a:t>
            </a:fld>
            <a:endParaRPr lang="zh-CN" altLang="en-US"/>
          </a:p>
        </p:txBody>
      </p:sp>
      <p:sp>
        <p:nvSpPr>
          <p:cNvPr id="1048640" name="Footer Placeholder 3"/>
          <p:cNvSpPr>
            <a:spLocks noGrp="1"/>
          </p:cNvSpPr>
          <p:nvPr>
            <p:ph type="ftr" sz="quarter" idx="11"/>
          </p:nvPr>
        </p:nvSpPr>
        <p:spPr/>
        <p:txBody>
          <a:bodyPr/>
          <a:lstStyle/>
          <a:p>
            <a:endParaRPr lang="zh-CN" altLang="en-US"/>
          </a:p>
        </p:txBody>
      </p:sp>
      <p:sp>
        <p:nvSpPr>
          <p:cNvPr id="1048641" name="Slide Number Placeholder 4"/>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54" name="Date Placeholder 1"/>
          <p:cNvSpPr>
            <a:spLocks noGrp="1"/>
          </p:cNvSpPr>
          <p:nvPr>
            <p:ph type="dt" sz="half" idx="10"/>
          </p:nvPr>
        </p:nvSpPr>
        <p:spPr/>
        <p:txBody>
          <a:bodyPr/>
          <a:lstStyle/>
          <a:p>
            <a:fld id="{70BC1078-46ED-40F9-8930-935BAD7C2B02}" type="datetimeFigureOut">
              <a:rPr lang="zh-CN" altLang="en-US" smtClean="0"/>
              <a:t>2020/4/17</a:t>
            </a:fld>
            <a:endParaRPr lang="zh-CN" altLang="en-US"/>
          </a:p>
        </p:txBody>
      </p:sp>
      <p:sp>
        <p:nvSpPr>
          <p:cNvPr id="1048655" name="Footer Placeholder 2"/>
          <p:cNvSpPr>
            <a:spLocks noGrp="1"/>
          </p:cNvSpPr>
          <p:nvPr>
            <p:ph type="ftr" sz="quarter" idx="11"/>
          </p:nvPr>
        </p:nvSpPr>
        <p:spPr/>
        <p:txBody>
          <a:bodyPr/>
          <a:lstStyle/>
          <a:p>
            <a:endParaRPr lang="zh-CN" altLang="en-US"/>
          </a:p>
        </p:txBody>
      </p:sp>
      <p:sp>
        <p:nvSpPr>
          <p:cNvPr id="1048656" name="Slide Number Placeholder 3"/>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597" name="Title 1"/>
          <p:cNvSpPr>
            <a:spLocks noGrp="1"/>
          </p:cNvSpPr>
          <p:nvPr>
            <p:ph type="title"/>
          </p:nvPr>
        </p:nvSpPr>
        <p:spPr>
          <a:xfrm>
            <a:off x="629841" y="457200"/>
            <a:ext cx="2949178" cy="1600200"/>
          </a:xfrm>
        </p:spPr>
        <p:txBody>
          <a:bodyPr anchor="b"/>
          <a:lstStyle>
            <a:lvl1pPr>
              <a:defRPr sz="3200"/>
            </a:lvl1pPr>
          </a:lstStyle>
          <a:p>
            <a:r>
              <a:rPr lang="en-US" altLang="zh-CN"/>
              <a:t>Click to edit Master title style</a:t>
            </a:r>
            <a:endParaRPr lang="en-US" dirty="0"/>
          </a:p>
        </p:txBody>
      </p:sp>
      <p:sp>
        <p:nvSpPr>
          <p:cNvPr id="1048598"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1048599"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a:t>Click to edit Master text styles</a:t>
            </a:r>
          </a:p>
        </p:txBody>
      </p:sp>
      <p:sp>
        <p:nvSpPr>
          <p:cNvPr id="1048600" name="Date Placeholder 4"/>
          <p:cNvSpPr>
            <a:spLocks noGrp="1"/>
          </p:cNvSpPr>
          <p:nvPr>
            <p:ph type="dt" sz="half" idx="10"/>
          </p:nvPr>
        </p:nvSpPr>
        <p:spPr/>
        <p:txBody>
          <a:bodyPr/>
          <a:lstStyle/>
          <a:p>
            <a:fld id="{70BC1078-46ED-40F9-8930-935BAD7C2B02}" type="datetimeFigureOut">
              <a:rPr lang="zh-CN" altLang="en-US" smtClean="0"/>
              <a:t>2020/4/17</a:t>
            </a:fld>
            <a:endParaRPr lang="zh-CN" altLang="en-US"/>
          </a:p>
        </p:txBody>
      </p:sp>
      <p:sp>
        <p:nvSpPr>
          <p:cNvPr id="1048601" name="Footer Placeholder 5"/>
          <p:cNvSpPr>
            <a:spLocks noGrp="1"/>
          </p:cNvSpPr>
          <p:nvPr>
            <p:ph type="ftr" sz="quarter" idx="11"/>
          </p:nvPr>
        </p:nvSpPr>
        <p:spPr/>
        <p:txBody>
          <a:bodyPr/>
          <a:lstStyle/>
          <a:p>
            <a:endParaRPr lang="zh-CN" altLang="en-US"/>
          </a:p>
        </p:txBody>
      </p:sp>
      <p:sp>
        <p:nvSpPr>
          <p:cNvPr id="1048602" name="Slide Number Placeholder 6"/>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57" name="Title 1"/>
          <p:cNvSpPr>
            <a:spLocks noGrp="1"/>
          </p:cNvSpPr>
          <p:nvPr>
            <p:ph type="title"/>
          </p:nvPr>
        </p:nvSpPr>
        <p:spPr>
          <a:xfrm>
            <a:off x="629841" y="457200"/>
            <a:ext cx="2949178" cy="1600200"/>
          </a:xfrm>
        </p:spPr>
        <p:txBody>
          <a:bodyPr anchor="b"/>
          <a:lstStyle>
            <a:lvl1pPr>
              <a:defRPr sz="3200"/>
            </a:lvl1pPr>
          </a:lstStyle>
          <a:p>
            <a:r>
              <a:rPr lang="en-US" altLang="zh-CN"/>
              <a:t>Click to edit Master title style</a:t>
            </a:r>
            <a:endParaRPr lang="en-US" dirty="0"/>
          </a:p>
        </p:txBody>
      </p:sp>
      <p:sp>
        <p:nvSpPr>
          <p:cNvPr id="1048658"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zh-CN"/>
              <a:t>Click icon to add picture</a:t>
            </a:r>
            <a:endParaRPr lang="en-US" dirty="0"/>
          </a:p>
        </p:txBody>
      </p:sp>
      <p:sp>
        <p:nvSpPr>
          <p:cNvPr id="1048659"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a:t>Click to edit Master text styles</a:t>
            </a:r>
          </a:p>
        </p:txBody>
      </p:sp>
      <p:sp>
        <p:nvSpPr>
          <p:cNvPr id="1048660" name="Date Placeholder 4"/>
          <p:cNvSpPr>
            <a:spLocks noGrp="1"/>
          </p:cNvSpPr>
          <p:nvPr>
            <p:ph type="dt" sz="half" idx="10"/>
          </p:nvPr>
        </p:nvSpPr>
        <p:spPr/>
        <p:txBody>
          <a:bodyPr/>
          <a:lstStyle/>
          <a:p>
            <a:fld id="{70BC1078-46ED-40F9-8930-935BAD7C2B02}" type="datetimeFigureOut">
              <a:rPr lang="zh-CN" altLang="en-US" smtClean="0"/>
              <a:t>2020/4/17</a:t>
            </a:fld>
            <a:endParaRPr lang="zh-CN" altLang="en-US"/>
          </a:p>
        </p:txBody>
      </p:sp>
      <p:sp>
        <p:nvSpPr>
          <p:cNvPr id="1048661" name="Footer Placeholder 5"/>
          <p:cNvSpPr>
            <a:spLocks noGrp="1"/>
          </p:cNvSpPr>
          <p:nvPr>
            <p:ph type="ftr" sz="quarter" idx="11"/>
          </p:nvPr>
        </p:nvSpPr>
        <p:spPr/>
        <p:txBody>
          <a:bodyPr/>
          <a:lstStyle/>
          <a:p>
            <a:endParaRPr lang="zh-CN" altLang="en-US"/>
          </a:p>
        </p:txBody>
      </p:sp>
      <p:sp>
        <p:nvSpPr>
          <p:cNvPr id="1048662" name="Slide Number Placeholder 6"/>
          <p:cNvSpPr>
            <a:spLocks noGrp="1"/>
          </p:cNvSpPr>
          <p:nvPr>
            <p:ph type="sldNum" sz="quarter" idx="12"/>
          </p:nvPr>
        </p:nvSpPr>
        <p:spPr/>
        <p:txBody>
          <a:bodyPr/>
          <a:lstStyle/>
          <a:p>
            <a:fld id="{D5B52ADC-5BFA-4FBD-BEE2-16096B7F4166}"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ltLang="zh-CN"/>
              <a:t>Click to edit Master title style</a:t>
            </a:r>
            <a:endParaRPr lang="en-US" dirty="0"/>
          </a:p>
        </p:txBody>
      </p:sp>
      <p:sp>
        <p:nvSpPr>
          <p:cNvPr id="1048577"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1048578"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BC1078-46ED-40F9-8930-935BAD7C2B02}" type="datetimeFigureOut">
              <a:rPr lang="zh-CN" altLang="en-US" smtClean="0"/>
              <a:t>2020/4/17</a:t>
            </a:fld>
            <a:endParaRPr lang="zh-CN" altLang="en-US"/>
          </a:p>
        </p:txBody>
      </p:sp>
      <p:sp>
        <p:nvSpPr>
          <p:cNvPr id="1048579"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1048580"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B52ADC-5BFA-4FBD-BEE2-16096B7F4166}"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Title 1048585"/>
          <p:cNvSpPr>
            <a:spLocks noGrp="1"/>
          </p:cNvSpPr>
          <p:nvPr>
            <p:ph type="title"/>
          </p:nvPr>
        </p:nvSpPr>
        <p:spPr>
          <a:solidFill>
            <a:srgbClr val="CCFECC"/>
          </a:solidFill>
        </p:spPr>
        <p:txBody>
          <a:bodyPr/>
          <a:lstStyle/>
          <a:p>
            <a:r>
              <a:rPr lang="en-US"/>
              <a:t>Management Accounting </a:t>
            </a:r>
          </a:p>
        </p:txBody>
      </p:sp>
      <p:sp>
        <p:nvSpPr>
          <p:cNvPr id="1048587" name="Content Placeholder 1048586"/>
          <p:cNvSpPr>
            <a:spLocks noGrp="1"/>
          </p:cNvSpPr>
          <p:nvPr>
            <p:ph idx="1"/>
          </p:nvPr>
        </p:nvSpPr>
        <p:spPr>
          <a:solidFill>
            <a:srgbClr val="FFCC99"/>
          </a:solidFill>
        </p:spPr>
        <p:txBody>
          <a:bodyPr>
            <a:normAutofit fontScale="80000" lnSpcReduction="20000"/>
          </a:bodyPr>
          <a:lstStyle/>
          <a:p>
            <a:pPr marL="0" indent="0">
              <a:buNone/>
            </a:pPr>
            <a:r>
              <a:rPr lang="en-US" sz="4000"/>
              <a:t>Class :B.com 6 th Semester </a:t>
            </a:r>
          </a:p>
          <a:p>
            <a:pPr marL="0" indent="0">
              <a:buNone/>
            </a:pPr>
            <a:r>
              <a:rPr lang="en-US" sz="4000"/>
              <a:t>Topic: Budget and Budgetary         </a:t>
            </a:r>
          </a:p>
          <a:p>
            <a:pPr marL="0" indent="0">
              <a:buNone/>
            </a:pPr>
            <a:r>
              <a:rPr lang="en-US" sz="4000"/>
              <a:t>            Control</a:t>
            </a:r>
          </a:p>
          <a:p>
            <a:pPr marL="0" indent="0">
              <a:buNone/>
            </a:pPr>
            <a:r>
              <a:rPr lang="en-US" sz="4000"/>
              <a:t> Submitted By :komal Galhotra</a:t>
            </a:r>
          </a:p>
          <a:p>
            <a:pPr marL="0" indent="0">
              <a:buNone/>
            </a:pPr>
            <a:r>
              <a:rPr lang="en-US" sz="4000"/>
              <a:t>Commerce Department </a:t>
            </a:r>
          </a:p>
          <a:p>
            <a:pPr marL="0" indent="0">
              <a:buNone/>
            </a:pPr>
            <a:r>
              <a:rPr lang="en-US" sz="4000"/>
              <a:t>College :I. B( PG )college, Panipat</a:t>
            </a:r>
          </a:p>
          <a:p>
            <a:pPr marL="0" indent="0">
              <a:buNone/>
            </a:pPr>
            <a:r>
              <a:rPr lang="en-US" sz="4000"/>
              <a:t>               (Affiliated to Kurukshetra</a:t>
            </a:r>
          </a:p>
          <a:p>
            <a:pPr marL="0" indent="0">
              <a:buNone/>
            </a:pPr>
            <a:r>
              <a:rPr lang="en-US" sz="4000"/>
              <a:t>               University)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3" name="Title 1048622"/>
          <p:cNvSpPr>
            <a:spLocks noGrp="1"/>
          </p:cNvSpPr>
          <p:nvPr>
            <p:ph type="title"/>
          </p:nvPr>
        </p:nvSpPr>
        <p:spPr>
          <a:solidFill>
            <a:srgbClr val="92D050"/>
          </a:solidFill>
        </p:spPr>
        <p:txBody>
          <a:bodyPr/>
          <a:lstStyle/>
          <a:p>
            <a:r>
              <a:rPr lang="en-US"/>
              <a:t>Difference between fixed and flexible Budget</a:t>
            </a:r>
          </a:p>
        </p:txBody>
      </p:sp>
      <p:sp>
        <p:nvSpPr>
          <p:cNvPr id="1048624" name="Text Placeholder 1048623"/>
          <p:cNvSpPr>
            <a:spLocks noGrp="1"/>
          </p:cNvSpPr>
          <p:nvPr>
            <p:ph type="body" idx="1"/>
          </p:nvPr>
        </p:nvSpPr>
        <p:spPr>
          <a:solidFill>
            <a:srgbClr val="CCFECC"/>
          </a:solidFill>
        </p:spPr>
        <p:txBody>
          <a:bodyPr/>
          <a:lstStyle/>
          <a:p>
            <a:r>
              <a:rPr lang="en-US" sz="3200"/>
              <a:t>Fixed Budget </a:t>
            </a:r>
            <a:endParaRPr lang="en-US"/>
          </a:p>
        </p:txBody>
      </p:sp>
      <p:sp>
        <p:nvSpPr>
          <p:cNvPr id="1048625" name="Content Placeholder 1048624"/>
          <p:cNvSpPr>
            <a:spLocks noGrp="1"/>
          </p:cNvSpPr>
          <p:nvPr>
            <p:ph sz="half" idx="2"/>
          </p:nvPr>
        </p:nvSpPr>
        <p:spPr>
          <a:solidFill>
            <a:srgbClr val="CCFECC"/>
          </a:solidFill>
        </p:spPr>
        <p:txBody>
          <a:bodyPr>
            <a:normAutofit fontScale="96429" lnSpcReduction="20000"/>
          </a:bodyPr>
          <a:lstStyle/>
          <a:p>
            <a:r>
              <a:rPr lang="en-US"/>
              <a:t>It operate on one level of activity. </a:t>
            </a:r>
          </a:p>
          <a:p>
            <a:r>
              <a:rPr lang="en-US"/>
              <a:t>It does not change with actual volume activity.</a:t>
            </a:r>
          </a:p>
          <a:p>
            <a:r>
              <a:rPr lang="en-US"/>
              <a:t>comparison of actual performance with budgeted is not possible. </a:t>
            </a:r>
          </a:p>
          <a:p>
            <a:endParaRPr lang="en-US"/>
          </a:p>
        </p:txBody>
      </p:sp>
      <p:sp>
        <p:nvSpPr>
          <p:cNvPr id="1048626" name="Text Placeholder 1048625"/>
          <p:cNvSpPr>
            <a:spLocks noGrp="1"/>
          </p:cNvSpPr>
          <p:nvPr>
            <p:ph type="body" sz="quarter" idx="3"/>
          </p:nvPr>
        </p:nvSpPr>
        <p:spPr>
          <a:solidFill>
            <a:srgbClr val="FFCC99"/>
          </a:solidFill>
        </p:spPr>
        <p:txBody>
          <a:bodyPr/>
          <a:lstStyle/>
          <a:p>
            <a:r>
              <a:rPr lang="en-US" sz="3200"/>
              <a:t>Flexible Budget</a:t>
            </a:r>
            <a:endParaRPr lang="en-US"/>
          </a:p>
        </p:txBody>
      </p:sp>
      <p:sp>
        <p:nvSpPr>
          <p:cNvPr id="1048627" name="Content Placeholder 1048626"/>
          <p:cNvSpPr>
            <a:spLocks noGrp="1"/>
          </p:cNvSpPr>
          <p:nvPr>
            <p:ph sz="quarter" idx="4"/>
          </p:nvPr>
        </p:nvSpPr>
        <p:spPr>
          <a:solidFill>
            <a:srgbClr val="FFCC99"/>
          </a:solidFill>
        </p:spPr>
        <p:txBody>
          <a:bodyPr/>
          <a:lstStyle/>
          <a:p>
            <a:r>
              <a:rPr lang="en-US"/>
              <a:t>It operate on different levels of activity.</a:t>
            </a:r>
          </a:p>
          <a:p>
            <a:r>
              <a:rPr lang="en-US"/>
              <a:t>it can be changed as per the circumstances. </a:t>
            </a:r>
          </a:p>
          <a:p>
            <a:r>
              <a:rPr lang="en-US"/>
              <a:t>It provides a basis of comparison of actual with budgeted figures.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8" name="Title 1048627"/>
          <p:cNvSpPr>
            <a:spLocks noGrp="1"/>
          </p:cNvSpPr>
          <p:nvPr>
            <p:ph type="title"/>
          </p:nvPr>
        </p:nvSpPr>
        <p:spPr>
          <a:solidFill>
            <a:srgbClr val="92D050"/>
          </a:solidFill>
        </p:spPr>
        <p:txBody>
          <a:bodyPr/>
          <a:lstStyle/>
          <a:p>
            <a:r>
              <a:rPr lang="en-US"/>
              <a:t>Types of Budget </a:t>
            </a:r>
          </a:p>
        </p:txBody>
      </p:sp>
      <p:sp>
        <p:nvSpPr>
          <p:cNvPr id="1048629" name="Content Placeholder 1048628"/>
          <p:cNvSpPr>
            <a:spLocks noGrp="1"/>
          </p:cNvSpPr>
          <p:nvPr>
            <p:ph idx="1"/>
          </p:nvPr>
        </p:nvSpPr>
        <p:spPr>
          <a:solidFill>
            <a:srgbClr val="CCFECC"/>
          </a:solidFill>
        </p:spPr>
        <p:txBody>
          <a:bodyPr/>
          <a:lstStyle/>
          <a:p>
            <a:pPr marL="0" indent="0">
              <a:buNone/>
            </a:pPr>
            <a:r>
              <a:rPr lang="en-US" sz="3200"/>
              <a:t>1_on the basis of funtions :</a:t>
            </a:r>
          </a:p>
          <a:p>
            <a:pPr marL="0" indent="0">
              <a:buNone/>
            </a:pPr>
            <a:r>
              <a:rPr lang="en-US" sz="3200" u="sng"/>
              <a:t>A : Production Budge</a:t>
            </a:r>
            <a:r>
              <a:rPr lang="en-US" sz="3200"/>
              <a:t>t :It is a forcast of the production for budget period shows the production for the budget based on sales budget, production, policy. </a:t>
            </a:r>
          </a:p>
          <a:p>
            <a:pPr marL="0" indent="0">
              <a:buNone/>
            </a:pPr>
            <a:r>
              <a:rPr lang="en-US" sz="3200" u="sng"/>
              <a:t>B : Sales Budget  :</a:t>
            </a:r>
            <a:r>
              <a:rPr lang="en-US" sz="3200"/>
              <a:t>It is a forcast of total  sales which is expressed in terms of money and quantity.   </a:t>
            </a:r>
          </a:p>
          <a:p>
            <a:pPr marL="0" indent="0">
              <a:buNone/>
            </a:pPr>
            <a:r>
              <a:rPr lang="en-US" sz="3200"/>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0" name="Title 1048629"/>
          <p:cNvSpPr>
            <a:spLocks noGrp="1"/>
          </p:cNvSpPr>
          <p:nvPr>
            <p:ph type="title"/>
          </p:nvPr>
        </p:nvSpPr>
        <p:spPr>
          <a:solidFill>
            <a:srgbClr val="FFCC99"/>
          </a:solidFill>
        </p:spPr>
        <p:txBody>
          <a:bodyPr>
            <a:normAutofit fontScale="90000"/>
          </a:bodyPr>
          <a:lstStyle/>
          <a:p>
            <a:r>
              <a:rPr lang="en-US" sz="3200" u="sng"/>
              <a:t>C_Material Budg</a:t>
            </a:r>
            <a:r>
              <a:rPr lang="en-US" sz="3200"/>
              <a:t>et:It specify the budgeted quantities of each raw materials required for the budgeted production. </a:t>
            </a:r>
          </a:p>
        </p:txBody>
      </p:sp>
      <p:sp>
        <p:nvSpPr>
          <p:cNvPr id="1048631" name="Content Placeholder 1048630"/>
          <p:cNvSpPr>
            <a:spLocks noGrp="1"/>
          </p:cNvSpPr>
          <p:nvPr>
            <p:ph idx="1"/>
          </p:nvPr>
        </p:nvSpPr>
        <p:spPr>
          <a:solidFill>
            <a:srgbClr val="CCFECC"/>
          </a:solidFill>
        </p:spPr>
        <p:txBody>
          <a:bodyPr>
            <a:noAutofit/>
          </a:bodyPr>
          <a:lstStyle/>
          <a:p>
            <a:r>
              <a:rPr lang="en-US" sz="3200"/>
              <a:t>D_</a:t>
            </a:r>
            <a:r>
              <a:rPr lang="en-US" sz="3200" u="sng"/>
              <a:t> labour Budget :</a:t>
            </a:r>
            <a:r>
              <a:rPr lang="en-US" sz="3200"/>
              <a:t>This budget presents an estimate of direct labour essential to meet the production targets fixed in production budget. </a:t>
            </a:r>
          </a:p>
          <a:p>
            <a:r>
              <a:rPr lang="en-US" sz="3200"/>
              <a:t>E_</a:t>
            </a:r>
            <a:r>
              <a:rPr lang="en-US" sz="3200" u="sng"/>
              <a:t>Master Budget:</a:t>
            </a:r>
            <a:r>
              <a:rPr lang="en-US" sz="3200"/>
              <a:t> It is a summary of  all the subsidiary budget and normally comprised of profit and loss account, balance sheet and cash flow statement .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2" name="Content Placeholder 1048631"/>
          <p:cNvSpPr>
            <a:spLocks noGrp="1"/>
          </p:cNvSpPr>
          <p:nvPr>
            <p:ph idx="1"/>
          </p:nvPr>
        </p:nvSpPr>
        <p:spPr>
          <a:xfrm>
            <a:off x="824325" y="1690689"/>
            <a:ext cx="7886700" cy="4351338"/>
          </a:xfrm>
          <a:solidFill>
            <a:srgbClr val="CCFECC"/>
          </a:solidFill>
        </p:spPr>
        <p:txBody>
          <a:bodyPr>
            <a:noAutofit/>
          </a:bodyPr>
          <a:lstStyle/>
          <a:p>
            <a:r>
              <a:rPr lang="en-US" sz="4400"/>
              <a:t>B_</a:t>
            </a:r>
            <a:r>
              <a:rPr lang="en-US" sz="4400" u="sng"/>
              <a:t>Short term Budget:</a:t>
            </a:r>
            <a:r>
              <a:rPr lang="en-US" sz="4400"/>
              <a:t>This budget is prepared for period of one to five years. </a:t>
            </a:r>
          </a:p>
          <a:p>
            <a:r>
              <a:rPr lang="en-US" sz="4400"/>
              <a:t>C_ </a:t>
            </a:r>
            <a:r>
              <a:rPr lang="en-US" sz="4400" u="sng"/>
              <a:t>Current Budget: </a:t>
            </a:r>
            <a:r>
              <a:rPr lang="en-US" sz="4400"/>
              <a:t>This budget is related to Current conditions  and may be of few months or weeks.  </a:t>
            </a:r>
          </a:p>
        </p:txBody>
      </p:sp>
      <p:sp>
        <p:nvSpPr>
          <p:cNvPr id="1048633" name="Title 1048632"/>
          <p:cNvSpPr>
            <a:spLocks noGrp="1"/>
          </p:cNvSpPr>
          <p:nvPr>
            <p:ph type="title"/>
          </p:nvPr>
        </p:nvSpPr>
        <p:spPr>
          <a:xfrm>
            <a:off x="628650" y="365126"/>
            <a:ext cx="7886700" cy="1325563"/>
          </a:xfrm>
          <a:prstGeom prst="rect">
            <a:avLst/>
          </a:prstGeom>
          <a:solidFill>
            <a:srgbClr val="FFCC99"/>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u="sng"/>
              <a:t>On the basis of period :</a:t>
            </a:r>
            <a:br>
              <a:rPr lang="en-US" sz="2400" u="sng"/>
            </a:br>
            <a:r>
              <a:rPr lang="en-US" sz="2400" u="sng"/>
              <a:t>A: Long term budget :</a:t>
            </a:r>
            <a:r>
              <a:rPr lang="en-US" sz="2400" u="none"/>
              <a:t>This type of budget are related with long term planning of the business. The period of this is between 5 to 10 years.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4" name="Title 1048633"/>
          <p:cNvSpPr>
            <a:spLocks noGrp="1"/>
          </p:cNvSpPr>
          <p:nvPr>
            <p:ph type="title"/>
          </p:nvPr>
        </p:nvSpPr>
        <p:spPr>
          <a:solidFill>
            <a:srgbClr val="FFC000"/>
          </a:solidFill>
        </p:spPr>
        <p:txBody>
          <a:bodyPr/>
          <a:lstStyle/>
          <a:p>
            <a:r>
              <a:rPr lang="en-US"/>
              <a:t>On the basis of flexibility </a:t>
            </a:r>
          </a:p>
        </p:txBody>
      </p:sp>
      <p:sp>
        <p:nvSpPr>
          <p:cNvPr id="1048635" name="Content Placeholder 1048634"/>
          <p:cNvSpPr>
            <a:spLocks noGrp="1"/>
          </p:cNvSpPr>
          <p:nvPr>
            <p:ph idx="1"/>
          </p:nvPr>
        </p:nvSpPr>
        <p:spPr>
          <a:solidFill>
            <a:srgbClr val="92D050"/>
          </a:solidFill>
        </p:spPr>
        <p:txBody>
          <a:bodyPr>
            <a:noAutofit/>
          </a:bodyPr>
          <a:lstStyle/>
          <a:p>
            <a:r>
              <a:rPr lang="en-US" sz="4000" u="sng">
                <a:solidFill>
                  <a:srgbClr val="36363D"/>
                </a:solidFill>
              </a:rPr>
              <a:t>Fixed Budget : </a:t>
            </a:r>
            <a:r>
              <a:rPr lang="en-US" sz="4000">
                <a:solidFill>
                  <a:srgbClr val="36363D"/>
                </a:solidFill>
              </a:rPr>
              <a:t>It is a budget which does not Change due to change in level of actual production. </a:t>
            </a:r>
          </a:p>
          <a:p>
            <a:r>
              <a:rPr lang="en-US" sz="4000" u="sng">
                <a:solidFill>
                  <a:srgbClr val="36363D"/>
                </a:solidFill>
              </a:rPr>
              <a:t>Flexible Budget :</a:t>
            </a:r>
            <a:r>
              <a:rPr lang="en-US" sz="4000">
                <a:solidFill>
                  <a:srgbClr val="36363D"/>
                </a:solidFill>
              </a:rPr>
              <a:t>It is a budget which can be changed according to the changes in business situations.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6" name="Title 1048635"/>
          <p:cNvSpPr>
            <a:spLocks noGrp="1"/>
          </p:cNvSpPr>
          <p:nvPr>
            <p:ph type="title"/>
          </p:nvPr>
        </p:nvSpPr>
        <p:spPr>
          <a:solidFill>
            <a:srgbClr val="00B0F0"/>
          </a:solidFill>
        </p:spPr>
        <p:txBody>
          <a:bodyPr/>
          <a:lstStyle/>
          <a:p>
            <a:r>
              <a:rPr lang="en-US"/>
              <a:t>Other Budgets </a:t>
            </a:r>
          </a:p>
        </p:txBody>
      </p:sp>
      <p:sp>
        <p:nvSpPr>
          <p:cNvPr id="1048637" name="Content Placeholder 1048636"/>
          <p:cNvSpPr>
            <a:spLocks noGrp="1"/>
          </p:cNvSpPr>
          <p:nvPr>
            <p:ph idx="1"/>
          </p:nvPr>
        </p:nvSpPr>
        <p:spPr>
          <a:solidFill>
            <a:srgbClr val="FFE5E5"/>
          </a:solidFill>
        </p:spPr>
        <p:txBody>
          <a:bodyPr>
            <a:noAutofit/>
          </a:bodyPr>
          <a:lstStyle/>
          <a:p>
            <a:r>
              <a:rPr lang="en-US" sz="4000" u="sng"/>
              <a:t>Zero Base Budget :</a:t>
            </a:r>
            <a:r>
              <a:rPr lang="en-US" sz="4000"/>
              <a:t>It is a budget in which all the activities are revalued each time and a budget is set. </a:t>
            </a:r>
          </a:p>
          <a:p>
            <a:r>
              <a:rPr lang="en-US" sz="4000" u="sng"/>
              <a:t>Performance Budget </a:t>
            </a:r>
            <a:r>
              <a:rPr lang="en-US" sz="4000"/>
              <a:t>:It is technique of presenting budgets for cost and revenues in terms of funtions.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2" name="Title 1048641"/>
          <p:cNvSpPr>
            <a:spLocks noGrp="1"/>
          </p:cNvSpPr>
          <p:nvPr>
            <p:ph type="title"/>
          </p:nvPr>
        </p:nvSpPr>
        <p:spPr>
          <a:solidFill>
            <a:srgbClr val="92D050"/>
          </a:solidFill>
        </p:spPr>
        <p:txBody>
          <a:bodyPr/>
          <a:lstStyle/>
          <a:p>
            <a:r>
              <a:rPr lang="en-US"/>
              <a:t>Thank you </a:t>
            </a:r>
            <a:r>
              <a:rPr lang="en-US" altLang="en-US"/>
              <a:t>😊</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3" name="Title 1048592"/>
          <p:cNvSpPr>
            <a:spLocks noGrp="1"/>
          </p:cNvSpPr>
          <p:nvPr>
            <p:ph type="ctrTitle"/>
          </p:nvPr>
        </p:nvSpPr>
        <p:spPr>
          <a:solidFill>
            <a:srgbClr val="92D050"/>
          </a:solidFill>
        </p:spPr>
        <p:txBody>
          <a:bodyPr/>
          <a:lstStyle/>
          <a:p>
            <a:r>
              <a:rPr lang="en-US"/>
              <a:t>Budget and Budgetary Control </a:t>
            </a:r>
          </a:p>
        </p:txBody>
      </p:sp>
      <p:sp>
        <p:nvSpPr>
          <p:cNvPr id="1048594" name="Subtitle 1048593"/>
          <p:cNvSpPr>
            <a:spLocks noGrp="1"/>
          </p:cNvSpPr>
          <p:nvPr>
            <p:ph type="subTitle" idx="1"/>
          </p:nvPr>
        </p:nvSpPr>
        <p:spPr>
          <a:solidFill>
            <a:srgbClr val="FFCC99"/>
          </a:solidFill>
        </p:spPr>
        <p:txBody>
          <a:bodyPr>
            <a:normAutofit fontScale="87500" lnSpcReduction="20000"/>
          </a:bodyPr>
          <a:lstStyle/>
          <a:p>
            <a:r>
              <a:rPr lang="en-US" sz="2800"/>
              <a:t>A plan of how to spend an amount of money over a particular period of time. A budget is a tool that helps managers in both planning and control functions .It  deals with what managers plan for the future. </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5" name="Title 1048594"/>
          <p:cNvSpPr>
            <a:spLocks noGrp="1"/>
          </p:cNvSpPr>
          <p:nvPr>
            <p:ph type="title"/>
          </p:nvPr>
        </p:nvSpPr>
        <p:spPr>
          <a:solidFill>
            <a:srgbClr val="00B0F0"/>
          </a:solidFill>
        </p:spPr>
        <p:txBody>
          <a:bodyPr/>
          <a:lstStyle/>
          <a:p>
            <a:r>
              <a:rPr lang="en-US"/>
              <a:t>Meaning of Budgetary control </a:t>
            </a:r>
          </a:p>
        </p:txBody>
      </p:sp>
      <p:sp>
        <p:nvSpPr>
          <p:cNvPr id="1048596" name="Content Placeholder 1048595"/>
          <p:cNvSpPr>
            <a:spLocks noGrp="1"/>
          </p:cNvSpPr>
          <p:nvPr>
            <p:ph idx="1"/>
          </p:nvPr>
        </p:nvSpPr>
        <p:spPr>
          <a:solidFill>
            <a:srgbClr val="FFC000"/>
          </a:solidFill>
        </p:spPr>
        <p:txBody>
          <a:bodyPr/>
          <a:lstStyle/>
          <a:p>
            <a:r>
              <a:rPr lang="en-US"/>
              <a:t>It is a tool of management control and accounting which directs and coordinates the operations on the basis of budget. </a:t>
            </a:r>
          </a:p>
          <a:p>
            <a:r>
              <a:rPr lang="en-US">
                <a:solidFill>
                  <a:srgbClr val="36363D"/>
                </a:solidFill>
              </a:rPr>
              <a:t>It is a process of finding out what is being done and comparing actual results with the budget and finding out the deviations and take a corrective action. </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3" name="Content Placeholder 1048602"/>
          <p:cNvSpPr>
            <a:spLocks noGrp="1"/>
          </p:cNvSpPr>
          <p:nvPr>
            <p:ph idx="1"/>
          </p:nvPr>
        </p:nvSpPr>
        <p:spPr>
          <a:solidFill>
            <a:srgbClr val="CCFECC"/>
          </a:solidFill>
        </p:spPr>
        <p:txBody>
          <a:bodyPr>
            <a:normAutofit fontScale="84375" lnSpcReduction="20000"/>
          </a:bodyPr>
          <a:lstStyle/>
          <a:p>
            <a:r>
              <a:rPr lang="en-US"/>
              <a:t>To eliminate wastes and increase profitability. </a:t>
            </a:r>
          </a:p>
          <a:p>
            <a:r>
              <a:rPr lang="en-US"/>
              <a:t>To coordinate various activities like production, sales, purchase of materials etc. </a:t>
            </a:r>
          </a:p>
          <a:p>
            <a:r>
              <a:rPr lang="en-US"/>
              <a:t>To ensure the best use of all the available resources. </a:t>
            </a:r>
          </a:p>
          <a:p>
            <a:r>
              <a:rPr lang="en-US"/>
              <a:t>To provide a basis for comparison of actual performance with target and find out the variance. </a:t>
            </a:r>
          </a:p>
        </p:txBody>
      </p:sp>
      <p:sp>
        <p:nvSpPr>
          <p:cNvPr id="1048604" name="Text Placeholder 1048603"/>
          <p:cNvSpPr>
            <a:spLocks noGrp="1"/>
          </p:cNvSpPr>
          <p:nvPr>
            <p:ph type="body" sz="half" idx="2"/>
          </p:nvPr>
        </p:nvSpPr>
        <p:spPr>
          <a:solidFill>
            <a:srgbClr val="FFCC99"/>
          </a:solidFill>
        </p:spPr>
        <p:txBody>
          <a:bodyPr/>
          <a:lstStyle/>
          <a:p>
            <a:r>
              <a:rPr lang="en-US" sz="4400"/>
              <a:t>Objectives </a:t>
            </a:r>
            <a:endParaRPr lang="en-US"/>
          </a:p>
          <a:p>
            <a:r>
              <a:rPr lang="en-US" sz="4400"/>
              <a:t>Of </a:t>
            </a:r>
            <a:endParaRPr lang="en-US"/>
          </a:p>
          <a:p>
            <a:r>
              <a:rPr lang="en-US" sz="4400"/>
              <a:t>Budgetarycontrol</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5" name="Title 1048604"/>
          <p:cNvSpPr>
            <a:spLocks noGrp="1"/>
          </p:cNvSpPr>
          <p:nvPr>
            <p:ph type="title"/>
          </p:nvPr>
        </p:nvSpPr>
        <p:spPr>
          <a:solidFill>
            <a:srgbClr val="98CC00"/>
          </a:solidFill>
        </p:spPr>
        <p:txBody>
          <a:bodyPr/>
          <a:lstStyle/>
          <a:p>
            <a:r>
              <a:rPr lang="en-US"/>
              <a:t>Features of Budgetary Control </a:t>
            </a:r>
          </a:p>
        </p:txBody>
      </p:sp>
      <p:sp>
        <p:nvSpPr>
          <p:cNvPr id="1048606" name="Content Placeholder 1048605"/>
          <p:cNvSpPr>
            <a:spLocks noGrp="1"/>
          </p:cNvSpPr>
          <p:nvPr>
            <p:ph idx="1"/>
          </p:nvPr>
        </p:nvSpPr>
        <p:spPr>
          <a:solidFill>
            <a:srgbClr val="CC99FF"/>
          </a:solidFill>
        </p:spPr>
        <p:txBody>
          <a:bodyPr>
            <a:noAutofit/>
          </a:bodyPr>
          <a:lstStyle/>
          <a:p>
            <a:r>
              <a:rPr lang="en-US" sz="2400" u="sng"/>
              <a:t>planning :</a:t>
            </a:r>
            <a:r>
              <a:rPr lang="en-US" sz="2400" u="none"/>
              <a:t>Budgetary Control  involves preparation of plans for various business activities for a definite period of time. </a:t>
            </a:r>
            <a:endParaRPr lang="en-US" sz="2400" u="sng"/>
          </a:p>
          <a:p>
            <a:r>
              <a:rPr lang="en-US" sz="2400" u="sng"/>
              <a:t>Recording :</a:t>
            </a:r>
            <a:r>
              <a:rPr lang="en-US" sz="2400" u="none"/>
              <a:t>Budgetary control requires  recording of actual performance,its Comparison with budget and analyse the deviations.</a:t>
            </a:r>
            <a:endParaRPr lang="en-US" sz="2400" u="sng"/>
          </a:p>
          <a:p>
            <a:r>
              <a:rPr lang="en-US" sz="2400" u="sng"/>
              <a:t> Specific period :</a:t>
            </a:r>
            <a:r>
              <a:rPr lang="en-US" sz="2400" u="none"/>
              <a:t>A budget is always prepared for specified period of time usually one year. </a:t>
            </a:r>
            <a:endParaRPr lang="en-US" sz="2400" u="sng"/>
          </a:p>
          <a:p>
            <a:r>
              <a:rPr lang="en-US" sz="2400" u="sng"/>
              <a:t>Financial terms: B</a:t>
            </a:r>
            <a:r>
              <a:rPr lang="en-US" sz="2400" u="none"/>
              <a:t>udgets are prepared in financial terms like in terms of monetary value. </a:t>
            </a:r>
            <a:r>
              <a:rPr lang="en-US" sz="2400" u="sng"/>
              <a:t> </a:t>
            </a:r>
          </a:p>
          <a:p>
            <a:pPr marL="0" indent="0">
              <a:buNone/>
            </a:pPr>
            <a:r>
              <a:rPr lang="en-US" sz="2400" u="sng"/>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7" name="Title 1048606"/>
          <p:cNvSpPr>
            <a:spLocks noGrp="1"/>
          </p:cNvSpPr>
          <p:nvPr>
            <p:ph type="title"/>
          </p:nvPr>
        </p:nvSpPr>
        <p:spPr>
          <a:solidFill>
            <a:srgbClr val="D66565"/>
          </a:solidFill>
        </p:spPr>
        <p:txBody>
          <a:bodyPr/>
          <a:lstStyle/>
          <a:p>
            <a:r>
              <a:rPr lang="en-US"/>
              <a:t>Importance of Budgetary control :</a:t>
            </a:r>
          </a:p>
        </p:txBody>
      </p:sp>
      <p:sp>
        <p:nvSpPr>
          <p:cNvPr id="1048608" name="Content Placeholder 1048607"/>
          <p:cNvSpPr>
            <a:spLocks noGrp="1"/>
          </p:cNvSpPr>
          <p:nvPr>
            <p:ph idx="1"/>
          </p:nvPr>
        </p:nvSpPr>
        <p:spPr>
          <a:solidFill>
            <a:srgbClr val="CCFECC"/>
          </a:solidFill>
        </p:spPr>
        <p:txBody>
          <a:bodyPr/>
          <a:lstStyle/>
          <a:p>
            <a:r>
              <a:rPr lang="en-US" u="sng"/>
              <a:t>Effective utilisation of Resources</a:t>
            </a:r>
            <a:r>
              <a:rPr lang="en-US"/>
              <a:t> :</a:t>
            </a:r>
          </a:p>
          <a:p>
            <a:pPr marL="0" indent="0">
              <a:buNone/>
            </a:pPr>
            <a:r>
              <a:rPr lang="en-US"/>
              <a:t>Through budgetary control effective utilisation of resources like men, material, machinery and money is possible. This is because production is planned after taking in to account these resources  .</a:t>
            </a:r>
          </a:p>
          <a:p>
            <a:r>
              <a:rPr lang="en-US" u="sng"/>
              <a:t>Find Deviations :</a:t>
            </a:r>
          </a:p>
          <a:p>
            <a:pPr marL="0" indent="0">
              <a:buNone/>
            </a:pPr>
            <a:r>
              <a:rPr lang="en-US" u="none"/>
              <a:t>It is an instrument which reveals the deviations to management  from the budgeted figures after making comparison with actual figures.  </a:t>
            </a:r>
            <a:endParaRPr lang="en-US" u="sng"/>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9" name="Title 1048608"/>
          <p:cNvSpPr>
            <a:spLocks noGrp="1"/>
          </p:cNvSpPr>
          <p:nvPr>
            <p:ph type="title"/>
          </p:nvPr>
        </p:nvSpPr>
        <p:spPr>
          <a:solidFill>
            <a:srgbClr val="CCFECC"/>
          </a:solidFill>
        </p:spPr>
        <p:txBody>
          <a:bodyPr>
            <a:normAutofit fontScale="90000"/>
          </a:bodyPr>
          <a:lstStyle/>
          <a:p>
            <a:r>
              <a:rPr lang="en-US" altLang="en-US" sz="3200" u="sng"/>
              <a:t>*P</a:t>
            </a:r>
            <a:r>
              <a:rPr lang="en-US" sz="3200" u="sng"/>
              <a:t>lanning:</a:t>
            </a:r>
            <a:r>
              <a:rPr lang="en-US" sz="3200" u="none"/>
              <a:t>Budget are the part  of the planning process. It helps the managers to anticipate and forcast the trends and changes in the external environment.</a:t>
            </a:r>
            <a:r>
              <a:rPr lang="en-US" sz="3200" u="sng"/>
              <a:t> </a:t>
            </a:r>
          </a:p>
        </p:txBody>
      </p:sp>
      <p:sp>
        <p:nvSpPr>
          <p:cNvPr id="1048610" name="Content Placeholder 1048609"/>
          <p:cNvSpPr>
            <a:spLocks noGrp="1"/>
          </p:cNvSpPr>
          <p:nvPr>
            <p:ph idx="1"/>
          </p:nvPr>
        </p:nvSpPr>
        <p:spPr>
          <a:solidFill>
            <a:srgbClr val="99CCFF"/>
          </a:solidFill>
        </p:spPr>
        <p:txBody>
          <a:bodyPr/>
          <a:lstStyle/>
          <a:p>
            <a:r>
              <a:rPr lang="en-US" u="sng"/>
              <a:t>Coordination :</a:t>
            </a:r>
            <a:r>
              <a:rPr lang="en-US"/>
              <a:t>Budgets are prepared for the different activities of an organisation so as to take care of situation and problems of each activity.So ,it brings coordination. </a:t>
            </a:r>
          </a:p>
          <a:p>
            <a:r>
              <a:rPr lang="en-US" u="sng"/>
              <a:t>Communication</a:t>
            </a:r>
            <a:r>
              <a:rPr lang="en-US"/>
              <a:t> :Budgeting helps to communicate others about the goals and methods selected by top management. So, budget is a means or way of communicating to the employees the level of performance expected.  </a:t>
            </a:r>
          </a:p>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1" name="Title 1048610"/>
          <p:cNvSpPr>
            <a:spLocks noGrp="1"/>
          </p:cNvSpPr>
          <p:nvPr>
            <p:ph type="title"/>
          </p:nvPr>
        </p:nvSpPr>
        <p:spPr>
          <a:solidFill>
            <a:srgbClr val="99CCFF"/>
          </a:solidFill>
        </p:spPr>
        <p:txBody>
          <a:bodyPr/>
          <a:lstStyle/>
          <a:p>
            <a:r>
              <a:rPr lang="en-US"/>
              <a:t>Limitation of Budgetary control </a:t>
            </a:r>
          </a:p>
        </p:txBody>
      </p:sp>
      <p:sp>
        <p:nvSpPr>
          <p:cNvPr id="1048612" name="Content Placeholder 1048611"/>
          <p:cNvSpPr>
            <a:spLocks noGrp="1"/>
          </p:cNvSpPr>
          <p:nvPr>
            <p:ph idx="1"/>
          </p:nvPr>
        </p:nvSpPr>
        <p:spPr>
          <a:xfrm>
            <a:off x="628649" y="2058716"/>
            <a:ext cx="7886700" cy="4351338"/>
          </a:xfrm>
          <a:solidFill>
            <a:srgbClr val="CC99FF"/>
          </a:solidFill>
        </p:spPr>
        <p:txBody>
          <a:bodyPr>
            <a:normAutofit fontScale="96429" lnSpcReduction="20000"/>
          </a:bodyPr>
          <a:lstStyle/>
          <a:p>
            <a:r>
              <a:rPr lang="en-US" sz="3200" u="sng"/>
              <a:t>Expensive :</a:t>
            </a:r>
            <a:r>
              <a:rPr lang="en-US" sz="3200"/>
              <a:t>The implementation of budgetary control system is very expensive. This is so because it requires proper organisation structure which add to the cost of organisation. </a:t>
            </a:r>
            <a:endParaRPr lang="en-US"/>
          </a:p>
          <a:p>
            <a:r>
              <a:rPr lang="en-US" sz="3200" u="sng"/>
              <a:t>Changing situations :</a:t>
            </a:r>
            <a:r>
              <a:rPr lang="en-US" sz="3200"/>
              <a:t>Business operate in an environment where changes are continuously taking place. Therefore, it becomes difficult to prepare a perfect budget. </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3" name="Title 1048612"/>
          <p:cNvSpPr>
            <a:spLocks noGrp="1"/>
          </p:cNvSpPr>
          <p:nvPr>
            <p:ph type="title"/>
          </p:nvPr>
        </p:nvSpPr>
        <p:spPr>
          <a:solidFill>
            <a:srgbClr val="FFCC99"/>
          </a:solidFill>
        </p:spPr>
        <p:txBody>
          <a:bodyPr>
            <a:normAutofit fontScale="90000"/>
          </a:bodyPr>
          <a:lstStyle/>
          <a:p>
            <a:r>
              <a:rPr lang="en-US" u="sng"/>
              <a:t>Not a substitute :</a:t>
            </a:r>
            <a:r>
              <a:rPr lang="en-US" sz="3200"/>
              <a:t>Budget is only a management tool and must be applied  correctly for management to get benefitted. </a:t>
            </a:r>
            <a:endParaRPr lang="en-US"/>
          </a:p>
        </p:txBody>
      </p:sp>
      <p:sp>
        <p:nvSpPr>
          <p:cNvPr id="1048614" name="Content Placeholder 1048613"/>
          <p:cNvSpPr>
            <a:spLocks noGrp="1"/>
          </p:cNvSpPr>
          <p:nvPr>
            <p:ph idx="1"/>
          </p:nvPr>
        </p:nvSpPr>
        <p:spPr>
          <a:solidFill>
            <a:srgbClr val="CCFECC"/>
          </a:solidFill>
        </p:spPr>
        <p:txBody>
          <a:bodyPr/>
          <a:lstStyle/>
          <a:p>
            <a:r>
              <a:rPr lang="en-US" sz="4000" u="sng"/>
              <a:t>Based on estimates :</a:t>
            </a:r>
            <a:endParaRPr lang="en-US" u="sng"/>
          </a:p>
          <a:p>
            <a:pPr marL="0" indent="0">
              <a:buNone/>
            </a:pPr>
            <a:r>
              <a:rPr lang="en-US" sz="3600"/>
              <a:t>Budgets are based on series of estimates which are based on the condition prevailing or expected at the time of preparation of budget. If changes in condition take place ,the budget need to be revised.  </a:t>
            </a:r>
            <a:endParaRPr lang="en-US"/>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(4:3)</PresentationFormat>
  <Slides>16</Slides>
  <Notes>0</Notes>
  <HiddenSlides>0</HiddenSlide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Management Accounting </vt:lpstr>
      <vt:lpstr>Budget and Budgetary Control </vt:lpstr>
      <vt:lpstr>Meaning of Budgetary control </vt:lpstr>
      <vt:lpstr>PowerPoint Presentation</vt:lpstr>
      <vt:lpstr>Features of Budgetary Control </vt:lpstr>
      <vt:lpstr>Importance of Budgetary control :</vt:lpstr>
      <vt:lpstr>*Planning:Budget are the part  of the planning process. It helps the managers to anticipate and forcast the trends and changes in the external environment. </vt:lpstr>
      <vt:lpstr>Limitation of Budgetary control </vt:lpstr>
      <vt:lpstr>Not a substitute :Budget is only a management tool and must be applied  correctly for management to get benefitted. </vt:lpstr>
      <vt:lpstr>Difference between fixed and flexible Budget</vt:lpstr>
      <vt:lpstr>Types of Budget </vt:lpstr>
      <vt:lpstr>C_Material Budget:It specify the budgeted quantities of each raw materials required for the budgeted production. </vt:lpstr>
      <vt:lpstr>On the basis of period : A: Long term budget :This type of budget are related with long term planning of the business. The period of this is between 5 to 10 years. </vt:lpstr>
      <vt:lpstr>On the basis of flexibility </vt:lpstr>
      <vt:lpstr>Other Budgets </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Accounting </dc:title>
  <dc:creator>A37f</dc:creator>
  <cp:lastModifiedBy>919306874780</cp:lastModifiedBy>
  <cp:revision>1</cp:revision>
  <dcterms:created xsi:type="dcterms:W3CDTF">2015-05-11T00:30:45Z</dcterms:created>
  <dcterms:modified xsi:type="dcterms:W3CDTF">2020-04-17T18:01:07Z</dcterms:modified>
</cp:coreProperties>
</file>