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700" r:id="rId1"/>
  </p:sldMasterIdLst>
  <p:notesMasterIdLst>
    <p:notesMasterId r:id="rId2"/>
  </p:notesMasterIdLst>
  <p:sldIdLst>
    <p:sldId id="295" r:id="rId3"/>
    <p:sldId id="296" r:id="rId4"/>
    <p:sldId id="297" r:id="rId5"/>
    <p:sldId id="298" r:id="rId6"/>
    <p:sldId id="299" r:id="rId7"/>
    <p:sldId id="300" r:id="rId8"/>
    <p:sldId id="301" r:id="rId9"/>
    <p:sldId id="302" r:id="rId10"/>
    <p:sldId id="303" r:id="rId11"/>
    <p:sldId id="304" r:id="rId12"/>
    <p:sldId id="305" r:id="rId13"/>
    <p:sldId id="306" r:id="rId14"/>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slideViewPr>
    <p:cSldViewPr>
      <p:cViewPr>
        <p:scale>
          <a:sx n="0" d="0"/>
          <a:sy n="0" d="0"/>
        </p:scale>
        <p:origin x="0" y="0"/>
      </p:cViewPr>
    </p:cSldViewPr>
  </p:slide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tableStyles" Target="tableStyle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49" name=""/>
        <p:cNvGrpSpPr/>
        <p:nvPr/>
      </p:nvGrpSpPr>
      <p:grpSpPr>
        <a:xfrm>
          <a:off x="0" y="0"/>
          <a:ext cx="0" cy="0"/>
          <a:chOff x="0" y="0"/>
          <a:chExt cx="0" cy="0"/>
        </a:xfrm>
      </p:grpSpPr>
      <p:sp>
        <p:nvSpPr>
          <p:cNvPr id="1048661"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62"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63"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64"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5"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66"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82"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p>
        </p:txBody>
      </p:sp>
      <p:sp>
        <p:nvSpPr>
          <p:cNvPr id="1048583" name="Date Placeholder 3"/>
          <p:cNvSpPr>
            <a:spLocks noGrp="1"/>
          </p:cNvSpPr>
          <p:nvPr>
            <p:ph type="dt" sz="half" idx="10"/>
          </p:nvPr>
        </p:nvSpPr>
        <p:spPr/>
        <p:txBody>
          <a:bodyPr/>
          <a:p>
            <a:fld id="{1CEB892E-1B05-2D42-AFC6-13B28C607679}" type="datetimeFigureOut">
              <a:rPr lang="en-US" smtClean="0"/>
              <a:t>4/17/2020</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DA8EFEAA-1D1A-9046-A778-D934E1F62EF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6" name=""/>
        <p:cNvGrpSpPr/>
        <p:nvPr/>
      </p:nvGrpSpPr>
      <p:grpSpPr>
        <a:xfrm>
          <a:off x="0" y="0"/>
          <a:ext cx="0" cy="0"/>
          <a:chOff x="0" y="0"/>
          <a:chExt cx="0" cy="0"/>
        </a:xfrm>
      </p:grpSpPr>
      <p:sp>
        <p:nvSpPr>
          <p:cNvPr id="1048650" name="Title 1"/>
          <p:cNvSpPr>
            <a:spLocks noGrp="1"/>
          </p:cNvSpPr>
          <p:nvPr>
            <p:ph type="title"/>
          </p:nvPr>
        </p:nvSpPr>
        <p:spPr/>
        <p:txBody>
          <a:bodyPr/>
          <a:p>
            <a:r>
              <a:rPr lang="en-US"/>
              <a:t>Click to edit Master title style</a:t>
            </a:r>
          </a:p>
        </p:txBody>
      </p:sp>
      <p:sp>
        <p:nvSpPr>
          <p:cNvPr id="1048651"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2" name="Date Placeholder 3"/>
          <p:cNvSpPr>
            <a:spLocks noGrp="1"/>
          </p:cNvSpPr>
          <p:nvPr>
            <p:ph type="dt" sz="half" idx="10"/>
          </p:nvPr>
        </p:nvSpPr>
        <p:spPr/>
        <p:txBody>
          <a:bodyPr/>
          <a:p>
            <a:fld id="{1CEB892E-1B05-2D42-AFC6-13B28C607679}" type="datetimeFigureOut">
              <a:rPr lang="en-US" smtClean="0"/>
              <a:t>4/17/2020</a:t>
            </a:fld>
            <a:endParaRPr lang="en-US"/>
          </a:p>
        </p:txBody>
      </p:sp>
      <p:sp>
        <p:nvSpPr>
          <p:cNvPr id="1048653" name="Footer Placeholder 4"/>
          <p:cNvSpPr>
            <a:spLocks noGrp="1"/>
          </p:cNvSpPr>
          <p:nvPr>
            <p:ph type="ftr" sz="quarter" idx="11"/>
          </p:nvPr>
        </p:nvSpPr>
        <p:spPr/>
        <p:txBody>
          <a:bodyPr/>
          <a:p>
            <a:endParaRPr lang="en-US"/>
          </a:p>
        </p:txBody>
      </p:sp>
      <p:sp>
        <p:nvSpPr>
          <p:cNvPr id="1048654" name="Slide Number Placeholder 5"/>
          <p:cNvSpPr>
            <a:spLocks noGrp="1"/>
          </p:cNvSpPr>
          <p:nvPr>
            <p:ph type="sldNum" sz="quarter" idx="12"/>
          </p:nvPr>
        </p:nvSpPr>
        <p:spPr/>
        <p:txBody>
          <a:bodyPr/>
          <a:p>
            <a:fld id="{DA8EFEAA-1D1A-9046-A778-D934E1F62EF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2" name=""/>
        <p:cNvGrpSpPr/>
        <p:nvPr/>
      </p:nvGrpSpPr>
      <p:grpSpPr>
        <a:xfrm>
          <a:off x="0" y="0"/>
          <a:ext cx="0" cy="0"/>
          <a:chOff x="0" y="0"/>
          <a:chExt cx="0" cy="0"/>
        </a:xfrm>
      </p:grpSpPr>
      <p:sp>
        <p:nvSpPr>
          <p:cNvPr id="1048631" name="Vertical Title 1"/>
          <p:cNvSpPr>
            <a:spLocks noGrp="1"/>
          </p:cNvSpPr>
          <p:nvPr>
            <p:ph type="title" orient="vert"/>
          </p:nvPr>
        </p:nvSpPr>
        <p:spPr>
          <a:xfrm>
            <a:off x="8724900" y="365125"/>
            <a:ext cx="2628900" cy="5811838"/>
          </a:xfrm>
        </p:spPr>
        <p:txBody>
          <a:bodyPr vert="eaVert"/>
          <a:p>
            <a:r>
              <a:rPr lang="en-US"/>
              <a:t>Click to edit Master title style</a:t>
            </a:r>
          </a:p>
        </p:txBody>
      </p:sp>
      <p:sp>
        <p:nvSpPr>
          <p:cNvPr id="1048632" name="Vertical Text Placeholder 2"/>
          <p:cNvSpPr>
            <a:spLocks noGrp="1"/>
          </p:cNvSpPr>
          <p:nvPr>
            <p:ph type="body" orient="vert" idx="1"/>
          </p:nvPr>
        </p:nvSpPr>
        <p:spPr>
          <a:xfrm>
            <a:off x="838200" y="365125"/>
            <a:ext cx="7734300" cy="5811838"/>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3" name="Date Placeholder 3"/>
          <p:cNvSpPr>
            <a:spLocks noGrp="1"/>
          </p:cNvSpPr>
          <p:nvPr>
            <p:ph type="dt" sz="half" idx="10"/>
          </p:nvPr>
        </p:nvSpPr>
        <p:spPr/>
        <p:txBody>
          <a:bodyPr/>
          <a:p>
            <a:fld id="{1CEB892E-1B05-2D42-AFC6-13B28C607679}" type="datetimeFigureOut">
              <a:rPr lang="en-US" smtClean="0"/>
              <a:t>4/17/2020</a:t>
            </a:fld>
            <a:endParaRPr lang="en-US"/>
          </a:p>
        </p:txBody>
      </p:sp>
      <p:sp>
        <p:nvSpPr>
          <p:cNvPr id="1048634" name="Footer Placeholder 4"/>
          <p:cNvSpPr>
            <a:spLocks noGrp="1"/>
          </p:cNvSpPr>
          <p:nvPr>
            <p:ph type="ftr" sz="quarter" idx="11"/>
          </p:nvPr>
        </p:nvSpPr>
        <p:spPr/>
        <p:txBody>
          <a:bodyPr/>
          <a:p>
            <a:endParaRPr lang="en-US"/>
          </a:p>
        </p:txBody>
      </p:sp>
      <p:sp>
        <p:nvSpPr>
          <p:cNvPr id="1048635" name="Slide Number Placeholder 5"/>
          <p:cNvSpPr>
            <a:spLocks noGrp="1"/>
          </p:cNvSpPr>
          <p:nvPr>
            <p:ph type="sldNum" sz="quarter" idx="12"/>
          </p:nvPr>
        </p:nvSpPr>
        <p:spPr/>
        <p:txBody>
          <a:bodyPr/>
          <a:p>
            <a:fld id="{DA8EFEAA-1D1A-9046-A778-D934E1F62EF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7" name=""/>
        <p:cNvGrpSpPr/>
        <p:nvPr/>
      </p:nvGrpSpPr>
      <p:grpSpPr>
        <a:xfrm>
          <a:off x="0" y="0"/>
          <a:ext cx="0" cy="0"/>
          <a:chOff x="0" y="0"/>
          <a:chExt cx="0" cy="0"/>
        </a:xfrm>
      </p:grpSpPr>
      <p:sp>
        <p:nvSpPr>
          <p:cNvPr id="1048588" name="Title 1"/>
          <p:cNvSpPr>
            <a:spLocks noGrp="1"/>
          </p:cNvSpPr>
          <p:nvPr>
            <p:ph type="title"/>
          </p:nvPr>
        </p:nvSpPr>
        <p:spPr/>
        <p:txBody>
          <a:bodyPr/>
          <a:p>
            <a:r>
              <a:rPr lang="en-US"/>
              <a:t>Click to edit Master title style</a:t>
            </a:r>
          </a:p>
        </p:txBody>
      </p:sp>
      <p:sp>
        <p:nvSpPr>
          <p:cNvPr id="1048589"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90" name="Date Placeholder 3"/>
          <p:cNvSpPr>
            <a:spLocks noGrp="1"/>
          </p:cNvSpPr>
          <p:nvPr>
            <p:ph type="dt" sz="half" idx="10"/>
          </p:nvPr>
        </p:nvSpPr>
        <p:spPr/>
        <p:txBody>
          <a:bodyPr/>
          <a:p>
            <a:fld id="{1CEB892E-1B05-2D42-AFC6-13B28C607679}" type="datetimeFigureOut">
              <a:rPr lang="en-US" smtClean="0"/>
              <a:t>4/17/2020</a:t>
            </a:fld>
            <a:endParaRPr lang="en-US"/>
          </a:p>
        </p:txBody>
      </p:sp>
      <p:sp>
        <p:nvSpPr>
          <p:cNvPr id="1048591" name="Footer Placeholder 4"/>
          <p:cNvSpPr>
            <a:spLocks noGrp="1"/>
          </p:cNvSpPr>
          <p:nvPr>
            <p:ph type="ftr" sz="quarter" idx="11"/>
          </p:nvPr>
        </p:nvSpPr>
        <p:spPr/>
        <p:txBody>
          <a:bodyPr/>
          <a:p>
            <a:endParaRPr lang="en-US"/>
          </a:p>
        </p:txBody>
      </p:sp>
      <p:sp>
        <p:nvSpPr>
          <p:cNvPr id="1048592" name="Slide Number Placeholder 5"/>
          <p:cNvSpPr>
            <a:spLocks noGrp="1"/>
          </p:cNvSpPr>
          <p:nvPr>
            <p:ph type="sldNum" sz="quarter" idx="12"/>
          </p:nvPr>
        </p:nvSpPr>
        <p:spPr/>
        <p:txBody>
          <a:bodyPr/>
          <a:p>
            <a:fld id="{DA8EFEAA-1D1A-9046-A778-D934E1F62EF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5" name=""/>
        <p:cNvGrpSpPr/>
        <p:nvPr/>
      </p:nvGrpSpPr>
      <p:grpSpPr>
        <a:xfrm>
          <a:off x="0" y="0"/>
          <a:ext cx="0" cy="0"/>
          <a:chOff x="0" y="0"/>
          <a:chExt cx="0" cy="0"/>
        </a:xfrm>
      </p:grpSpPr>
      <p:sp>
        <p:nvSpPr>
          <p:cNvPr id="1048645"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8646"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Click to edit Master text styles</a:t>
            </a:r>
          </a:p>
        </p:txBody>
      </p:sp>
      <p:sp>
        <p:nvSpPr>
          <p:cNvPr id="1048647" name="Date Placeholder 3"/>
          <p:cNvSpPr>
            <a:spLocks noGrp="1"/>
          </p:cNvSpPr>
          <p:nvPr>
            <p:ph type="dt" sz="half" idx="10"/>
          </p:nvPr>
        </p:nvSpPr>
        <p:spPr/>
        <p:txBody>
          <a:bodyPr/>
          <a:p>
            <a:fld id="{1CEB892E-1B05-2D42-AFC6-13B28C607679}" type="datetimeFigureOut">
              <a:rPr lang="en-US" smtClean="0"/>
              <a:t>4/17/2020</a:t>
            </a:fld>
            <a:endParaRPr lang="en-US"/>
          </a:p>
        </p:txBody>
      </p:sp>
      <p:sp>
        <p:nvSpPr>
          <p:cNvPr id="1048648" name="Footer Placeholder 4"/>
          <p:cNvSpPr>
            <a:spLocks noGrp="1"/>
          </p:cNvSpPr>
          <p:nvPr>
            <p:ph type="ftr" sz="quarter" idx="11"/>
          </p:nvPr>
        </p:nvSpPr>
        <p:spPr/>
        <p:txBody>
          <a:bodyPr/>
          <a:p>
            <a:endParaRPr lang="en-US"/>
          </a:p>
        </p:txBody>
      </p:sp>
      <p:sp>
        <p:nvSpPr>
          <p:cNvPr id="1048649" name="Slide Number Placeholder 5"/>
          <p:cNvSpPr>
            <a:spLocks noGrp="1"/>
          </p:cNvSpPr>
          <p:nvPr>
            <p:ph type="sldNum" sz="quarter" idx="12"/>
          </p:nvPr>
        </p:nvSpPr>
        <p:spPr/>
        <p:txBody>
          <a:bodyPr/>
          <a:p>
            <a:fld id="{DA8EFEAA-1D1A-9046-A778-D934E1F62EF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39" name=""/>
        <p:cNvGrpSpPr/>
        <p:nvPr/>
      </p:nvGrpSpPr>
      <p:grpSpPr>
        <a:xfrm>
          <a:off x="0" y="0"/>
          <a:ext cx="0" cy="0"/>
          <a:chOff x="0" y="0"/>
          <a:chExt cx="0" cy="0"/>
        </a:xfrm>
      </p:grpSpPr>
      <p:sp>
        <p:nvSpPr>
          <p:cNvPr id="1048613" name="Title 1"/>
          <p:cNvSpPr>
            <a:spLocks noGrp="1"/>
          </p:cNvSpPr>
          <p:nvPr>
            <p:ph type="title"/>
          </p:nvPr>
        </p:nvSpPr>
        <p:spPr/>
        <p:txBody>
          <a:bodyPr/>
          <a:p>
            <a:r>
              <a:rPr lang="en-US"/>
              <a:t>Click to edit Master title style</a:t>
            </a:r>
          </a:p>
        </p:txBody>
      </p:sp>
      <p:sp>
        <p:nvSpPr>
          <p:cNvPr id="1048614" name="Content Placeholder 2"/>
          <p:cNvSpPr>
            <a:spLocks noGrp="1"/>
          </p:cNvSpPr>
          <p:nvPr>
            <p:ph sz="half" idx="1"/>
          </p:nvPr>
        </p:nvSpPr>
        <p:spPr>
          <a:xfrm>
            <a:off x="838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15" name="Content Placeholder 3"/>
          <p:cNvSpPr>
            <a:spLocks noGrp="1"/>
          </p:cNvSpPr>
          <p:nvPr>
            <p:ph sz="half" idx="2"/>
          </p:nvPr>
        </p:nvSpPr>
        <p:spPr>
          <a:xfrm>
            <a:off x="6172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16" name="Date Placeholder 4"/>
          <p:cNvSpPr>
            <a:spLocks noGrp="1"/>
          </p:cNvSpPr>
          <p:nvPr>
            <p:ph type="dt" sz="half" idx="10"/>
          </p:nvPr>
        </p:nvSpPr>
        <p:spPr/>
        <p:txBody>
          <a:bodyPr/>
          <a:p>
            <a:fld id="{1CEB892E-1B05-2D42-AFC6-13B28C607679}" type="datetimeFigureOut">
              <a:rPr lang="en-US" smtClean="0"/>
              <a:t>4/17/2020</a:t>
            </a:fld>
            <a:endParaRPr lang="en-US"/>
          </a:p>
        </p:txBody>
      </p:sp>
      <p:sp>
        <p:nvSpPr>
          <p:cNvPr id="1048617" name="Footer Placeholder 5"/>
          <p:cNvSpPr>
            <a:spLocks noGrp="1"/>
          </p:cNvSpPr>
          <p:nvPr>
            <p:ph type="ftr" sz="quarter" idx="11"/>
          </p:nvPr>
        </p:nvSpPr>
        <p:spPr/>
        <p:txBody>
          <a:bodyPr/>
          <a:p>
            <a:endParaRPr lang="en-US"/>
          </a:p>
        </p:txBody>
      </p:sp>
      <p:sp>
        <p:nvSpPr>
          <p:cNvPr id="1048618" name="Slide Number Placeholder 6"/>
          <p:cNvSpPr>
            <a:spLocks noGrp="1"/>
          </p:cNvSpPr>
          <p:nvPr>
            <p:ph type="sldNum" sz="quarter" idx="12"/>
          </p:nvPr>
        </p:nvSpPr>
        <p:spPr/>
        <p:txBody>
          <a:bodyPr/>
          <a:p>
            <a:fld id="{DA8EFEAA-1D1A-9046-A778-D934E1F62EF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0" name=""/>
        <p:cNvGrpSpPr/>
        <p:nvPr/>
      </p:nvGrpSpPr>
      <p:grpSpPr>
        <a:xfrm>
          <a:off x="0" y="0"/>
          <a:ext cx="0" cy="0"/>
          <a:chOff x="0" y="0"/>
          <a:chExt cx="0" cy="0"/>
        </a:xfrm>
      </p:grpSpPr>
      <p:sp>
        <p:nvSpPr>
          <p:cNvPr id="1048619" name="Title 1"/>
          <p:cNvSpPr>
            <a:spLocks noGrp="1"/>
          </p:cNvSpPr>
          <p:nvPr>
            <p:ph type="title"/>
          </p:nvPr>
        </p:nvSpPr>
        <p:spPr>
          <a:xfrm>
            <a:off x="839788" y="365125"/>
            <a:ext cx="10515600" cy="1325563"/>
          </a:xfrm>
        </p:spPr>
        <p:txBody>
          <a:bodyPr/>
          <a:p>
            <a:r>
              <a:rPr lang="en-US"/>
              <a:t>Click to edit Master title style</a:t>
            </a:r>
          </a:p>
        </p:txBody>
      </p:sp>
      <p:sp>
        <p:nvSpPr>
          <p:cNvPr id="1048620"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21" name="Content Placeholder 3"/>
          <p:cNvSpPr>
            <a:spLocks noGrp="1"/>
          </p:cNvSpPr>
          <p:nvPr>
            <p:ph sz="half" idx="2"/>
          </p:nvPr>
        </p:nvSpPr>
        <p:spPr>
          <a:xfrm>
            <a:off x="839788" y="2505075"/>
            <a:ext cx="5157787"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2"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23" name="Content Placeholder 5"/>
          <p:cNvSpPr>
            <a:spLocks noGrp="1"/>
          </p:cNvSpPr>
          <p:nvPr>
            <p:ph sz="quarter" idx="4"/>
          </p:nvPr>
        </p:nvSpPr>
        <p:spPr>
          <a:xfrm>
            <a:off x="6172200" y="2505075"/>
            <a:ext cx="5183188"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4" name="Date Placeholder 6"/>
          <p:cNvSpPr>
            <a:spLocks noGrp="1"/>
          </p:cNvSpPr>
          <p:nvPr>
            <p:ph type="dt" sz="half" idx="10"/>
          </p:nvPr>
        </p:nvSpPr>
        <p:spPr/>
        <p:txBody>
          <a:bodyPr/>
          <a:p>
            <a:fld id="{1CEB892E-1B05-2D42-AFC6-13B28C607679}" type="datetimeFigureOut">
              <a:rPr lang="en-US" smtClean="0"/>
              <a:t>4/17/2020</a:t>
            </a:fld>
            <a:endParaRPr lang="en-US"/>
          </a:p>
        </p:txBody>
      </p:sp>
      <p:sp>
        <p:nvSpPr>
          <p:cNvPr id="1048625" name="Footer Placeholder 7"/>
          <p:cNvSpPr>
            <a:spLocks noGrp="1"/>
          </p:cNvSpPr>
          <p:nvPr>
            <p:ph type="ftr" sz="quarter" idx="11"/>
          </p:nvPr>
        </p:nvSpPr>
        <p:spPr/>
        <p:txBody>
          <a:bodyPr/>
          <a:p>
            <a:endParaRPr lang="en-US"/>
          </a:p>
        </p:txBody>
      </p:sp>
      <p:sp>
        <p:nvSpPr>
          <p:cNvPr id="1048626" name="Slide Number Placeholder 8"/>
          <p:cNvSpPr>
            <a:spLocks noGrp="1"/>
          </p:cNvSpPr>
          <p:nvPr>
            <p:ph type="sldNum" sz="quarter" idx="12"/>
          </p:nvPr>
        </p:nvSpPr>
        <p:spPr/>
        <p:txBody>
          <a:bodyPr/>
          <a:p>
            <a:fld id="{DA8EFEAA-1D1A-9046-A778-D934E1F62EF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1" name=""/>
        <p:cNvGrpSpPr/>
        <p:nvPr/>
      </p:nvGrpSpPr>
      <p:grpSpPr>
        <a:xfrm>
          <a:off x="0" y="0"/>
          <a:ext cx="0" cy="0"/>
          <a:chOff x="0" y="0"/>
          <a:chExt cx="0" cy="0"/>
        </a:xfrm>
      </p:grpSpPr>
      <p:sp>
        <p:nvSpPr>
          <p:cNvPr id="1048627" name="Title 1"/>
          <p:cNvSpPr>
            <a:spLocks noGrp="1"/>
          </p:cNvSpPr>
          <p:nvPr>
            <p:ph type="title"/>
          </p:nvPr>
        </p:nvSpPr>
        <p:spPr/>
        <p:txBody>
          <a:bodyPr/>
          <a:p>
            <a:r>
              <a:rPr lang="en-US"/>
              <a:t>Click to edit Master title style</a:t>
            </a:r>
          </a:p>
        </p:txBody>
      </p:sp>
      <p:sp>
        <p:nvSpPr>
          <p:cNvPr id="1048628" name="Date Placeholder 2"/>
          <p:cNvSpPr>
            <a:spLocks noGrp="1"/>
          </p:cNvSpPr>
          <p:nvPr>
            <p:ph type="dt" sz="half" idx="10"/>
          </p:nvPr>
        </p:nvSpPr>
        <p:spPr/>
        <p:txBody>
          <a:bodyPr/>
          <a:p>
            <a:fld id="{1CEB892E-1B05-2D42-AFC6-13B28C607679}" type="datetimeFigureOut">
              <a:rPr lang="en-US" smtClean="0"/>
              <a:t>4/17/2020</a:t>
            </a:fld>
            <a:endParaRPr lang="en-US"/>
          </a:p>
        </p:txBody>
      </p:sp>
      <p:sp>
        <p:nvSpPr>
          <p:cNvPr id="1048629" name="Footer Placeholder 3"/>
          <p:cNvSpPr>
            <a:spLocks noGrp="1"/>
          </p:cNvSpPr>
          <p:nvPr>
            <p:ph type="ftr" sz="quarter" idx="11"/>
          </p:nvPr>
        </p:nvSpPr>
        <p:spPr/>
        <p:txBody>
          <a:bodyPr/>
          <a:p>
            <a:endParaRPr lang="en-US"/>
          </a:p>
        </p:txBody>
      </p:sp>
      <p:sp>
        <p:nvSpPr>
          <p:cNvPr id="1048630" name="Slide Number Placeholder 4"/>
          <p:cNvSpPr>
            <a:spLocks noGrp="1"/>
          </p:cNvSpPr>
          <p:nvPr>
            <p:ph type="sldNum" sz="quarter" idx="12"/>
          </p:nvPr>
        </p:nvSpPr>
        <p:spPr/>
        <p:txBody>
          <a:bodyPr/>
          <a:p>
            <a:fld id="{DA8EFEAA-1D1A-9046-A778-D934E1F62EF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3" name=""/>
        <p:cNvGrpSpPr/>
        <p:nvPr/>
      </p:nvGrpSpPr>
      <p:grpSpPr>
        <a:xfrm>
          <a:off x="0" y="0"/>
          <a:ext cx="0" cy="0"/>
          <a:chOff x="0" y="0"/>
          <a:chExt cx="0" cy="0"/>
        </a:xfrm>
      </p:grpSpPr>
      <p:sp>
        <p:nvSpPr>
          <p:cNvPr id="1048636" name="Date Placeholder 1"/>
          <p:cNvSpPr>
            <a:spLocks noGrp="1"/>
          </p:cNvSpPr>
          <p:nvPr>
            <p:ph type="dt" sz="half" idx="10"/>
          </p:nvPr>
        </p:nvSpPr>
        <p:spPr/>
        <p:txBody>
          <a:bodyPr/>
          <a:p>
            <a:fld id="{1CEB892E-1B05-2D42-AFC6-13B28C607679}" type="datetimeFigureOut">
              <a:rPr lang="en-US" smtClean="0"/>
              <a:t>4/17/2020</a:t>
            </a:fld>
            <a:endParaRPr lang="en-US"/>
          </a:p>
        </p:txBody>
      </p:sp>
      <p:sp>
        <p:nvSpPr>
          <p:cNvPr id="1048637" name="Footer Placeholder 2"/>
          <p:cNvSpPr>
            <a:spLocks noGrp="1"/>
          </p:cNvSpPr>
          <p:nvPr>
            <p:ph type="ftr" sz="quarter" idx="11"/>
          </p:nvPr>
        </p:nvSpPr>
        <p:spPr/>
        <p:txBody>
          <a:bodyPr/>
          <a:p>
            <a:endParaRPr lang="en-US"/>
          </a:p>
        </p:txBody>
      </p:sp>
      <p:sp>
        <p:nvSpPr>
          <p:cNvPr id="1048638" name="Slide Number Placeholder 3"/>
          <p:cNvSpPr>
            <a:spLocks noGrp="1"/>
          </p:cNvSpPr>
          <p:nvPr>
            <p:ph type="sldNum" sz="quarter" idx="12"/>
          </p:nvPr>
        </p:nvSpPr>
        <p:spPr/>
        <p:txBody>
          <a:bodyPr/>
          <a:p>
            <a:fld id="{DA8EFEAA-1D1A-9046-A778-D934E1F62EF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47" name=""/>
        <p:cNvGrpSpPr/>
        <p:nvPr/>
      </p:nvGrpSpPr>
      <p:grpSpPr>
        <a:xfrm>
          <a:off x="0" y="0"/>
          <a:ext cx="0" cy="0"/>
          <a:chOff x="0" y="0"/>
          <a:chExt cx="0" cy="0"/>
        </a:xfrm>
      </p:grpSpPr>
      <p:sp>
        <p:nvSpPr>
          <p:cNvPr id="1048655"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56"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7"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58" name="Date Placeholder 4"/>
          <p:cNvSpPr>
            <a:spLocks noGrp="1"/>
          </p:cNvSpPr>
          <p:nvPr>
            <p:ph type="dt" sz="half" idx="10"/>
          </p:nvPr>
        </p:nvSpPr>
        <p:spPr/>
        <p:txBody>
          <a:bodyPr/>
          <a:p>
            <a:fld id="{1CEB892E-1B05-2D42-AFC6-13B28C607679}" type="datetimeFigureOut">
              <a:rPr lang="en-US" smtClean="0"/>
              <a:t>4/17/2020</a:t>
            </a:fld>
            <a:endParaRPr lang="en-US"/>
          </a:p>
        </p:txBody>
      </p:sp>
      <p:sp>
        <p:nvSpPr>
          <p:cNvPr id="1048659" name="Footer Placeholder 5"/>
          <p:cNvSpPr>
            <a:spLocks noGrp="1"/>
          </p:cNvSpPr>
          <p:nvPr>
            <p:ph type="ftr" sz="quarter" idx="11"/>
          </p:nvPr>
        </p:nvSpPr>
        <p:spPr/>
        <p:txBody>
          <a:bodyPr/>
          <a:p>
            <a:endParaRPr lang="en-US"/>
          </a:p>
        </p:txBody>
      </p:sp>
      <p:sp>
        <p:nvSpPr>
          <p:cNvPr id="1048660" name="Slide Number Placeholder 6"/>
          <p:cNvSpPr>
            <a:spLocks noGrp="1"/>
          </p:cNvSpPr>
          <p:nvPr>
            <p:ph type="sldNum" sz="quarter" idx="12"/>
          </p:nvPr>
        </p:nvSpPr>
        <p:spPr/>
        <p:txBody>
          <a:bodyPr/>
          <a:p>
            <a:fld id="{DA8EFEAA-1D1A-9046-A778-D934E1F62EF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4" name=""/>
        <p:cNvGrpSpPr/>
        <p:nvPr/>
      </p:nvGrpSpPr>
      <p:grpSpPr>
        <a:xfrm>
          <a:off x="0" y="0"/>
          <a:ext cx="0" cy="0"/>
          <a:chOff x="0" y="0"/>
          <a:chExt cx="0" cy="0"/>
        </a:xfrm>
      </p:grpSpPr>
      <p:sp>
        <p:nvSpPr>
          <p:cNvPr id="1048639"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40"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641"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42" name="Date Placeholder 4"/>
          <p:cNvSpPr>
            <a:spLocks noGrp="1"/>
          </p:cNvSpPr>
          <p:nvPr>
            <p:ph type="dt" sz="half" idx="10"/>
          </p:nvPr>
        </p:nvSpPr>
        <p:spPr/>
        <p:txBody>
          <a:bodyPr/>
          <a:p>
            <a:fld id="{1CEB892E-1B05-2D42-AFC6-13B28C607679}" type="datetimeFigureOut">
              <a:rPr lang="en-US" smtClean="0"/>
              <a:t>4/17/2020</a:t>
            </a:fld>
            <a:endParaRPr lang="en-US"/>
          </a:p>
        </p:txBody>
      </p:sp>
      <p:sp>
        <p:nvSpPr>
          <p:cNvPr id="1048643" name="Footer Placeholder 5"/>
          <p:cNvSpPr>
            <a:spLocks noGrp="1"/>
          </p:cNvSpPr>
          <p:nvPr>
            <p:ph type="ftr" sz="quarter" idx="11"/>
          </p:nvPr>
        </p:nvSpPr>
        <p:spPr/>
        <p:txBody>
          <a:bodyPr/>
          <a:p>
            <a:endParaRPr lang="en-US"/>
          </a:p>
        </p:txBody>
      </p:sp>
      <p:sp>
        <p:nvSpPr>
          <p:cNvPr id="1048644" name="Slide Number Placeholder 6"/>
          <p:cNvSpPr>
            <a:spLocks noGrp="1"/>
          </p:cNvSpPr>
          <p:nvPr>
            <p:ph type="sldNum" sz="quarter" idx="12"/>
          </p:nvPr>
        </p:nvSpPr>
        <p:spPr/>
        <p:txBody>
          <a:bodyPr/>
          <a:p>
            <a:fld id="{DA8EFEAA-1D1A-9046-A778-D934E1F62EF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1CEB892E-1B05-2D42-AFC6-13B28C607679}" type="datetimeFigureOut">
              <a:rPr lang="en-US" smtClean="0"/>
              <a:t>4/17/2020</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DA8EFEAA-1D1A-9046-A778-D934E1F62EFE}"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Title 1"/>
          <p:cNvSpPr txBox="1">
            <a:spLocks noGrp="1"/>
          </p:cNvSpPr>
          <p:nvPr>
            <p:ph type="ctrTitle"/>
          </p:nvPr>
        </p:nvSpPr>
        <p:spPr>
          <a:xfrm>
            <a:off x="1524000" y="406400"/>
            <a:ext cx="9144000" cy="2387600"/>
          </a:xfrm>
          <a:prstGeom prst="rect"/>
        </p:spPr>
        <p:txBody>
          <a:bodyPr anchor="b" bIns="45720" lIns="91440" rIns="91440" rtlCol="0" tIns="45720" vert="horz">
            <a:normAutofit/>
          </a:bodyPr>
          <a:lstStyle>
            <a:lvl1pPr algn="ctr" defTabSz="914400" eaLnBrk="1" hangingPunct="1" latinLnBrk="0" rtl="0">
              <a:lnSpc>
                <a:spcPct val="90000"/>
              </a:lnSpc>
              <a:spcBef>
                <a:spcPct val="0"/>
              </a:spcBef>
              <a:buNone/>
              <a:defRPr sz="6000" kern="1200">
                <a:solidFill>
                  <a:schemeClr val="tx1"/>
                </a:solidFill>
                <a:latin typeface="+mj-lt"/>
                <a:ea typeface="+mj-ea"/>
                <a:cs typeface="+mj-cs"/>
              </a:defRPr>
            </a:lvl1pPr>
          </a:lstStyle>
          <a:p>
            <a:r>
              <a:rPr b="1" lang="en-US"/>
              <a:t>Raising funds from International Markets </a:t>
            </a:r>
          </a:p>
        </p:txBody>
      </p:sp>
      <p:sp>
        <p:nvSpPr>
          <p:cNvPr id="1048587" name="Subtitle 2"/>
          <p:cNvSpPr txBox="1">
            <a:spLocks noGrp="1"/>
          </p:cNvSpPr>
          <p:nvPr>
            <p:ph type="subTitle" idx="1"/>
          </p:nvPr>
        </p:nvSpPr>
        <p:spPr>
          <a:xfrm>
            <a:off x="1524000" y="3144343"/>
            <a:ext cx="9144000" cy="1655762"/>
          </a:xfrm>
          <a:prstGeom prst="rect"/>
        </p:spPr>
        <p:txBody>
          <a:bodyPr bIns="45720" lIns="91440" rIns="91440" rtlCol="0" tIns="45720" vert="horz">
            <a:noAutofit/>
          </a:bodyPr>
          <a:lstStyle>
            <a:lvl1pPr algn="ctr" defTabSz="914400" eaLnBrk="1" hangingPunct="1" indent="0" latinLnBrk="0" marL="0" rtl="0">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algn="ctr" defTabSz="914400" eaLnBrk="1" hangingPunct="1" indent="0" latinLnBrk="0" marL="457200" rtl="0">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algn="ctr" defTabSz="914400" eaLnBrk="1" hangingPunct="1" indent="0" latinLnBrk="0" marL="914400" rtl="0">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algn="ctr" defTabSz="914400" eaLnBrk="1" hangingPunct="1" indent="0" latinLnBrk="0" marL="1371600" rtl="0">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algn="ctr" defTabSz="914400" eaLnBrk="1" hangingPunct="1" indent="0" latinLnBrk="0" marL="1828800" rtl="0">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algn="ctr" defTabSz="914400" eaLnBrk="1" hangingPunct="1" indent="0" latinLnBrk="0" marL="2286000" rtl="0">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algn="ctr" defTabSz="914400" eaLnBrk="1" hangingPunct="1" indent="0" latinLnBrk="0" marL="2743200" rtl="0">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algn="ctr" defTabSz="914400" eaLnBrk="1" hangingPunct="1" indent="0" latinLnBrk="0" marL="3200400" rtl="0">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algn="ctr" defTabSz="914400" eaLnBrk="1" hangingPunct="1" indent="0" latinLnBrk="0" marL="3657600" rtl="0">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sz="3200" lang="en-US">
                <a:latin typeface="Arial" panose="020B0604020202020204" pitchFamily="34" charset="0"/>
                <a:cs typeface="Arial" panose="020B0604020202020204" pitchFamily="34" charset="0"/>
              </a:rPr>
              <a:t>I.B PG COLLEGE, PANIPAT </a:t>
            </a:r>
          </a:p>
          <a:p>
            <a:r>
              <a:rPr sz="3200" lang="en-US">
                <a:latin typeface="Arial" panose="020B0604020202020204" pitchFamily="34" charset="0"/>
                <a:cs typeface="Arial" panose="020B0604020202020204" pitchFamily="34" charset="0"/>
              </a:rPr>
              <a:t>Affiliated to  Kurukshetra University, Kurukshetra </a:t>
            </a:r>
          </a:p>
          <a:p>
            <a:r>
              <a:rPr sz="3200" lang="en-US">
                <a:latin typeface="Arial" panose="020B0604020202020204" pitchFamily="34" charset="0"/>
                <a:cs typeface="Arial" panose="020B0604020202020204" pitchFamily="34" charset="0"/>
              </a:rPr>
              <a:t>Class- M.COM Final </a:t>
            </a:r>
          </a:p>
          <a:p>
            <a:r>
              <a:rPr sz="3200" lang="en-US">
                <a:latin typeface="Arial" panose="020B0604020202020204" pitchFamily="34" charset="0"/>
                <a:cs typeface="Arial" panose="020B0604020202020204" pitchFamily="34" charset="0"/>
              </a:rPr>
              <a:t>Sem-  4</a:t>
            </a:r>
            <a:r>
              <a:rPr baseline="30000" sz="3200" lang="en-US">
                <a:latin typeface="Arial" panose="020B0604020202020204" pitchFamily="34" charset="0"/>
                <a:cs typeface="Arial" panose="020B0604020202020204" pitchFamily="34" charset="0"/>
              </a:rPr>
              <a:t>th</a:t>
            </a:r>
            <a:endParaRPr sz="3200" lang="en-US">
              <a:latin typeface="Arial" panose="020B0604020202020204" pitchFamily="34" charset="0"/>
              <a:cs typeface="Arial" panose="020B0604020202020204" pitchFamily="34" charset="0"/>
            </a:endParaRPr>
          </a:p>
          <a:p>
            <a:r>
              <a:rPr sz="3200" lang="en-US">
                <a:latin typeface="Arial" panose="020B0604020202020204" pitchFamily="34" charset="0"/>
                <a:cs typeface="Arial" panose="020B0604020202020204" pitchFamily="34" charset="0"/>
              </a:rPr>
              <a:t>Subject – Stock Market Operations </a:t>
            </a:r>
          </a:p>
          <a:p>
            <a:r>
              <a:rPr sz="3200" lang="en-US">
                <a:latin typeface="Arial" panose="020B0604020202020204" pitchFamily="34" charset="0"/>
                <a:cs typeface="Arial" panose="020B0604020202020204" pitchFamily="34" charset="0"/>
              </a:rPr>
              <a:t>By Prof. Himanshu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08" name="Content Placeholder 2"/>
          <p:cNvSpPr>
            <a:spLocks noGrp="1"/>
          </p:cNvSpPr>
          <p:nvPr>
            <p:ph idx="1"/>
          </p:nvPr>
        </p:nvSpPr>
        <p:spPr>
          <a:xfrm>
            <a:off x="838200" y="1565852"/>
            <a:ext cx="10515600" cy="4351338"/>
          </a:xfrm>
        </p:spPr>
        <p:txBody>
          <a:bodyPr>
            <a:noAutofit/>
          </a:bodyPr>
          <a:p>
            <a:r>
              <a:rPr sz="3600" lang="hi-IN"/>
              <a:t>विदेशी पोर्टफोलियो निवेश (एफपीआई) में निवेशक के स्वयं के बाहर के देश से वित्तीय संपत्ति रखना शामिल है। पीपीआई में स्टॉक, एडीआर, जीडीआर, बांड, म्यूचुअल फंड और एक्सचेंज ट्रेडेड फंड शामिल हो सकते हैं। विदेशी प्रत्यक्ष निवेश (एफडीआई) के साथ, एफपीआई निवेशकों के लिए विदेशी अर्थव्यवस्था में भाग लेने के लिए एक सामान्य तरीका, विशेष रूप से खुदरा निवेशक। </a:t>
            </a:r>
            <a:r>
              <a:rPr sz="3600" lang="en-US"/>
              <a:t>PP </a:t>
            </a:r>
            <a:r>
              <a:rPr sz="3600" lang="hi-IN"/>
              <a:t>में निष्क्रिय स्वामित्व शामिल है; निवेशकों का उद्यम या संपत्ति के प्रत्यक्ष स्वामित्व या किसी कंपनी में हिस्सेदारी पर कोई नियंत्रण नहीं है।</a:t>
            </a:r>
            <a:endParaRPr sz="3600" lang="en-US"/>
          </a:p>
        </p:txBody>
      </p:sp>
      <p:sp>
        <p:nvSpPr>
          <p:cNvPr id="1048609" name="Title 1"/>
          <p:cNvSpPr txBox="1">
            <a:spLocks noGrp="1"/>
          </p:cNvSpPr>
          <p:nvPr>
            <p:ph type="title"/>
          </p:nvPr>
        </p:nvSpPr>
        <p:spPr>
          <a:prstGeom prst="rect"/>
        </p:spPr>
        <p:txBody>
          <a:bodyPr anchor="ctr" bIns="45720" lIns="91440" rIns="91440" rtlCol="0" tIns="45720" vert="horz">
            <a:normAutofit/>
          </a:bodyPr>
          <a:lstStyle>
            <a:lvl1pPr algn="l" defTabSz="914400" eaLnBrk="1" hangingPunct="1" latinLnBrk="0" rtl="0">
              <a:lnSpc>
                <a:spcPct val="90000"/>
              </a:lnSpc>
              <a:spcBef>
                <a:spcPct val="0"/>
              </a:spcBef>
              <a:buNone/>
              <a:defRPr sz="4400" kern="1200">
                <a:solidFill>
                  <a:schemeClr val="tx1"/>
                </a:solidFill>
                <a:latin typeface="+mj-lt"/>
                <a:ea typeface="+mj-ea"/>
                <a:cs typeface="+mj-cs"/>
              </a:defRPr>
            </a:lvl1pPr>
          </a:lstStyle>
          <a:p>
            <a:pPr algn="ctr"/>
            <a:r>
              <a:rPr b="1" sz="4800" lang="en-US">
                <a:solidFill>
                  <a:srgbClr val="00B0F0"/>
                </a:solidFill>
                <a:latin typeface="Arial" panose="020B0604020202020204" pitchFamily="34" charset="0"/>
                <a:cs typeface="Arial" panose="020B0604020202020204" pitchFamily="34" charset="0"/>
              </a:rPr>
              <a:t>Foreign Portfolio Investment (FPI)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10" name="Content Placeholder 2"/>
          <p:cNvSpPr>
            <a:spLocks noGrp="1"/>
          </p:cNvSpPr>
          <p:nvPr>
            <p:ph idx="1"/>
          </p:nvPr>
        </p:nvSpPr>
        <p:spPr>
          <a:xfrm>
            <a:off x="838200" y="1825625"/>
            <a:ext cx="10515600" cy="4351338"/>
          </a:xfrm>
        </p:spPr>
        <p:txBody>
          <a:bodyPr anchor="t">
            <a:normAutofit/>
          </a:bodyPr>
          <a:p>
            <a:r>
              <a:rPr sz="3200" lang="hi-IN"/>
              <a:t>राजधानी के लिए प्रवेश।</a:t>
            </a:r>
            <a:endParaRPr sz="3200" lang="en-US"/>
          </a:p>
          <a:p>
            <a:r>
              <a:rPr sz="3200" lang="hi-IN"/>
              <a:t> एफडीआई प्रतियोगिता को बढ़ावा। </a:t>
            </a:r>
            <a:endParaRPr sz="3200" lang="en-US"/>
          </a:p>
          <a:p>
            <a:r>
              <a:rPr sz="3200" lang="en-US"/>
              <a:t> </a:t>
            </a:r>
            <a:r>
              <a:rPr sz="3200" lang="hi-IN"/>
              <a:t>एफडीआई विदेशी व्यापार को प्रभावित करता है।</a:t>
            </a:r>
            <a:endParaRPr sz="3200" lang="en-US"/>
          </a:p>
          <a:p>
            <a:r>
              <a:rPr sz="3200" lang="hi-IN"/>
              <a:t> भुगतान के संतुलन में सुधार। </a:t>
            </a:r>
            <a:endParaRPr sz="3200" lang="en-US"/>
          </a:p>
          <a:p>
            <a:r>
              <a:rPr sz="3200" lang="en-US"/>
              <a:t> </a:t>
            </a:r>
            <a:r>
              <a:rPr sz="3200" lang="hi-IN"/>
              <a:t>आर्थिक और सामाजिक बुनियादी ढांचे का निर्माण।</a:t>
            </a:r>
            <a:endParaRPr sz="3200" lang="en-US"/>
          </a:p>
          <a:p>
            <a:r>
              <a:rPr sz="3200" lang="hi-IN"/>
              <a:t> एफडीआई अनुसंधान को बढ़ावा देता है।</a:t>
            </a:r>
            <a:endParaRPr sz="3200" lang="en-US"/>
          </a:p>
          <a:p>
            <a:r>
              <a:rPr sz="3200" lang="hi-IN"/>
              <a:t> तकनीकी लाभ में एफडीआई के परिणाम।</a:t>
            </a:r>
            <a:endParaRPr sz="3200" lang="en-US"/>
          </a:p>
        </p:txBody>
      </p:sp>
      <p:sp>
        <p:nvSpPr>
          <p:cNvPr id="1048611" name="Title 1"/>
          <p:cNvSpPr txBox="1">
            <a:spLocks noGrp="1"/>
          </p:cNvSpPr>
          <p:nvPr>
            <p:ph type="title"/>
          </p:nvPr>
        </p:nvSpPr>
        <p:spPr>
          <a:prstGeom prst="rect"/>
        </p:spPr>
        <p:txBody>
          <a:bodyPr anchor="ctr" bIns="45720" lIns="91440" rIns="91440" rtlCol="0" tIns="45720" vert="horz">
            <a:normAutofit/>
          </a:bodyPr>
          <a:lstStyle>
            <a:lvl1pPr algn="l" defTabSz="914400" eaLnBrk="1" hangingPunct="1" latinLnBrk="0" rtl="0">
              <a:lnSpc>
                <a:spcPct val="90000"/>
              </a:lnSpc>
              <a:spcBef>
                <a:spcPct val="0"/>
              </a:spcBef>
              <a:buNone/>
              <a:defRPr sz="4400" kern="1200">
                <a:solidFill>
                  <a:schemeClr val="tx1"/>
                </a:solidFill>
                <a:latin typeface="+mj-lt"/>
                <a:ea typeface="+mj-ea"/>
                <a:cs typeface="+mj-cs"/>
              </a:defRPr>
            </a:lvl1pPr>
          </a:lstStyle>
          <a:p>
            <a:pPr algn="ctr"/>
            <a:r>
              <a:rPr b="1" sz="4800" lang="en-US">
                <a:solidFill>
                  <a:schemeClr val="accent2">
                    <a:lumMod val="75000"/>
                  </a:schemeClr>
                </a:solidFill>
                <a:latin typeface="Arial" panose="020B0604020202020204" pitchFamily="34" charset="0"/>
                <a:cs typeface="Arial" panose="020B0604020202020204" pitchFamily="34" charset="0"/>
              </a:rPr>
              <a:t>Benefits of FDI</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12" name="Content Placeholder 2"/>
          <p:cNvSpPr>
            <a:spLocks noGrp="1"/>
          </p:cNvSpPr>
          <p:nvPr>
            <p:ph idx="1"/>
          </p:nvPr>
        </p:nvSpPr>
        <p:spPr>
          <a:xfrm>
            <a:off x="838200" y="1253331"/>
            <a:ext cx="10515600" cy="4351338"/>
          </a:xfrm>
        </p:spPr>
        <p:txBody>
          <a:bodyPr anchor="ctr">
            <a:normAutofit/>
          </a:bodyPr>
          <a:p>
            <a:pPr algn="ctr" indent="0" marL="0">
              <a:buNone/>
            </a:pPr>
            <a:r>
              <a:rPr b="1" sz="6000" i="1" lang="en-US"/>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8" name=""/>
        <p:cNvGrpSpPr/>
        <p:nvPr/>
      </p:nvGrpSpPr>
      <p:grpSpPr>
        <a:xfrm>
          <a:off x="0" y="0"/>
          <a:ext cx="0" cy="0"/>
          <a:chOff x="0" y="0"/>
          <a:chExt cx="0" cy="0"/>
        </a:xfrm>
      </p:grpSpPr>
      <p:sp>
        <p:nvSpPr>
          <p:cNvPr id="1048593" name="Content Placeholder 2"/>
          <p:cNvSpPr>
            <a:spLocks noGrp="1"/>
          </p:cNvSpPr>
          <p:nvPr>
            <p:ph idx="1"/>
          </p:nvPr>
        </p:nvSpPr>
        <p:spPr/>
        <p:txBody>
          <a:bodyPr>
            <a:normAutofit/>
          </a:bodyPr>
          <a:p>
            <a:r>
              <a:rPr sz="4000" lang="hi-IN"/>
              <a:t>अंतरराष्ट्रीय वित्तीय बाजार दुनिया भर में बाज़ार है जिसमें खरीदार और विक्रेता राष्ट्रीय सीमाओं के पार स्टॉक, बॉन्ड, मुद्राएं, कमोडिटीज और डेरिवेटिव जैसे वित्तीय परिसंपत्तियों का व्यापार करते हैं।</a:t>
            </a:r>
            <a:endParaRPr sz="4000" lang="en-US"/>
          </a:p>
        </p:txBody>
      </p:sp>
      <p:sp>
        <p:nvSpPr>
          <p:cNvPr id="1048594" name="Title 1"/>
          <p:cNvSpPr txBox="1">
            <a:spLocks noGrp="1"/>
          </p:cNvSpPr>
          <p:nvPr>
            <p:ph type="title"/>
          </p:nvPr>
        </p:nvSpPr>
        <p:spPr>
          <a:prstGeom prst="rect"/>
        </p:spPr>
        <p:txBody>
          <a:bodyPr anchor="ctr" bIns="45720" lIns="91440" rIns="91440" rtlCol="0" tIns="45720" vert="horz">
            <a:normAutofit/>
          </a:bodyPr>
          <a:lstStyle>
            <a:lvl1pPr algn="l" defTabSz="914400" eaLnBrk="1" hangingPunct="1" latinLnBrk="0" rtl="0">
              <a:lnSpc>
                <a:spcPct val="90000"/>
              </a:lnSpc>
              <a:spcBef>
                <a:spcPct val="0"/>
              </a:spcBef>
              <a:buNone/>
              <a:defRPr sz="4400" kern="1200">
                <a:solidFill>
                  <a:schemeClr val="tx1"/>
                </a:solidFill>
                <a:latin typeface="+mj-lt"/>
                <a:ea typeface="+mj-ea"/>
                <a:cs typeface="+mj-cs"/>
              </a:defRPr>
            </a:lvl1pPr>
          </a:lstStyle>
          <a:p>
            <a:r>
              <a:rPr b="1" sz="4800" lang="en-US">
                <a:solidFill>
                  <a:srgbClr val="00B050"/>
                </a:solidFill>
                <a:latin typeface="Arial" panose="020B0604020202020204" pitchFamily="34" charset="0"/>
                <a:cs typeface="Arial" panose="020B0604020202020204" pitchFamily="34" charset="0"/>
              </a:rPr>
              <a:t>International financial Markets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9" name=""/>
        <p:cNvGrpSpPr/>
        <p:nvPr/>
      </p:nvGrpSpPr>
      <p:grpSpPr>
        <a:xfrm>
          <a:off x="0" y="0"/>
          <a:ext cx="0" cy="0"/>
          <a:chOff x="0" y="0"/>
          <a:chExt cx="0" cy="0"/>
        </a:xfrm>
      </p:grpSpPr>
      <p:sp>
        <p:nvSpPr>
          <p:cNvPr id="1048595" name="Content Placeholder 2"/>
          <p:cNvSpPr>
            <a:spLocks noGrp="1"/>
          </p:cNvSpPr>
          <p:nvPr>
            <p:ph idx="1"/>
          </p:nvPr>
        </p:nvSpPr>
        <p:spPr/>
        <p:txBody>
          <a:bodyPr>
            <a:normAutofit/>
          </a:bodyPr>
          <a:p>
            <a:r>
              <a:rPr sz="4000" lang="hi-IN"/>
              <a:t>एक विदेशी संस्थागत निवेशक (एफआईआई) एक निवेशक या निवेश निधि है जो किसी देश के बाहर निवेश करता है जिसमें वह पंजीकृत या मुख्यालय है। विदेशी संस्थागत निवेशक शब्द शायद भारत में सबसे अधिक उपयोग किया जाता है, जहां यह देश के वित्तीय बाजारों में निवेश करने वाली बाहरी संस्थाओं को संदर्भित करता है।</a:t>
            </a:r>
            <a:endParaRPr sz="4000" lang="en-US"/>
          </a:p>
        </p:txBody>
      </p:sp>
      <p:sp>
        <p:nvSpPr>
          <p:cNvPr id="1048596" name="Title 1"/>
          <p:cNvSpPr txBox="1">
            <a:spLocks noGrp="1"/>
          </p:cNvSpPr>
          <p:nvPr>
            <p:ph type="title"/>
          </p:nvPr>
        </p:nvSpPr>
        <p:spPr>
          <a:prstGeom prst="rect"/>
        </p:spPr>
        <p:txBody>
          <a:bodyPr anchor="ctr" bIns="45720" lIns="91440" rIns="91440" rtlCol="0" tIns="45720" vert="horz">
            <a:noAutofit/>
          </a:bodyPr>
          <a:lstStyle>
            <a:lvl1pPr algn="l" defTabSz="914400" eaLnBrk="1" hangingPunct="1" latinLnBrk="0" rtl="0">
              <a:lnSpc>
                <a:spcPct val="90000"/>
              </a:lnSpc>
              <a:spcBef>
                <a:spcPct val="0"/>
              </a:spcBef>
              <a:buNone/>
              <a:defRPr sz="4400" kern="1200">
                <a:solidFill>
                  <a:schemeClr val="tx1"/>
                </a:solidFill>
                <a:latin typeface="+mj-lt"/>
                <a:ea typeface="+mj-ea"/>
                <a:cs typeface="+mj-cs"/>
              </a:defRPr>
            </a:lvl1pPr>
          </a:lstStyle>
          <a:p>
            <a:r>
              <a:rPr b="1" sz="4800" lang="en-US">
                <a:solidFill>
                  <a:srgbClr val="7030A0"/>
                </a:solidFill>
                <a:latin typeface="Arial" panose="020B0604020202020204" pitchFamily="34" charset="0"/>
                <a:cs typeface="Arial" panose="020B0604020202020204" pitchFamily="34" charset="0"/>
              </a:rPr>
              <a:t>Foreign Institutional Investors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597" name="Content Placeholder 2"/>
          <p:cNvSpPr>
            <a:spLocks noGrp="1"/>
          </p:cNvSpPr>
          <p:nvPr>
            <p:ph idx="1"/>
          </p:nvPr>
        </p:nvSpPr>
        <p:spPr/>
        <p:txBody>
          <a:bodyPr>
            <a:normAutofit/>
          </a:bodyPr>
          <a:p>
            <a:r>
              <a:rPr sz="4400" lang="hi-IN"/>
              <a:t>यूरो-मुद्दों का अर्थ है वह मुद्दा जो यूरोपीय स्टॉक एक्सचेंज में सूचीबद्ध है, हालांकि उसी के लिए सदस्यता भारत के अलावा दुनिया के किसी भी कोने से आ सकती है।</a:t>
            </a:r>
            <a:endParaRPr sz="4400" lang="en-US"/>
          </a:p>
        </p:txBody>
      </p:sp>
      <p:sp>
        <p:nvSpPr>
          <p:cNvPr id="1048598" name="Title 1"/>
          <p:cNvSpPr txBox="1">
            <a:spLocks noGrp="1"/>
          </p:cNvSpPr>
          <p:nvPr>
            <p:ph type="title"/>
          </p:nvPr>
        </p:nvSpPr>
        <p:spPr>
          <a:prstGeom prst="rect"/>
        </p:spPr>
        <p:txBody>
          <a:bodyPr anchor="ctr" bIns="45720" lIns="91440" rIns="91440" rtlCol="0" tIns="45720" vert="horz">
            <a:normAutofit/>
          </a:bodyPr>
          <a:lstStyle>
            <a:lvl1pPr algn="l" defTabSz="914400" eaLnBrk="1" hangingPunct="1" latinLnBrk="0" rtl="0">
              <a:lnSpc>
                <a:spcPct val="90000"/>
              </a:lnSpc>
              <a:spcBef>
                <a:spcPct val="0"/>
              </a:spcBef>
              <a:buNone/>
              <a:defRPr sz="4400" kern="1200">
                <a:solidFill>
                  <a:schemeClr val="tx1"/>
                </a:solidFill>
                <a:latin typeface="+mj-lt"/>
                <a:ea typeface="+mj-ea"/>
                <a:cs typeface="+mj-cs"/>
              </a:defRPr>
            </a:lvl1pPr>
          </a:lstStyle>
          <a:p>
            <a:r>
              <a:rPr b="1" lang="en-US">
                <a:solidFill>
                  <a:srgbClr val="C00000"/>
                </a:solidFill>
                <a:latin typeface="Arial" panose="020B0604020202020204" pitchFamily="34" charset="0"/>
                <a:cs typeface="Arial" panose="020B0604020202020204" pitchFamily="34" charset="0"/>
              </a:rPr>
              <a:t>EURO ISSUES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599" name="Content Placeholder 2"/>
          <p:cNvSpPr>
            <a:spLocks noGrp="1"/>
          </p:cNvSpPr>
          <p:nvPr>
            <p:ph idx="1"/>
          </p:nvPr>
        </p:nvSpPr>
        <p:spPr/>
        <p:txBody>
          <a:bodyPr>
            <a:normAutofit/>
          </a:bodyPr>
          <a:p>
            <a:r>
              <a:rPr sz="4000" lang="hi-IN"/>
              <a:t>एफसीसीबी विदेशी मुद्रा में एक अनिवासी द्वारा जारी किए गए और सदस्यता वाले बॉन्ड होते हैं जो कुछ निश्चित शेयरों में पूर्व-निश्चित मूल्य पर परिवर्तनीय होते हैं। वे परिवर्तनीय डिबेंचर की तरह हैं, एक निश्चित ब्याज दर और एक निश्चित परिपक्वता अवधि है। ये बॉन्ड एक या अधिक विदेशी स्टॉक एक्सचेंजों में सूचीबद्ध हैं।</a:t>
            </a:r>
            <a:endParaRPr sz="4000" lang="en-US"/>
          </a:p>
        </p:txBody>
      </p:sp>
      <p:sp>
        <p:nvSpPr>
          <p:cNvPr id="1048600" name="Title 1"/>
          <p:cNvSpPr txBox="1">
            <a:spLocks noGrp="1"/>
          </p:cNvSpPr>
          <p:nvPr>
            <p:ph type="title"/>
          </p:nvPr>
        </p:nvSpPr>
        <p:spPr>
          <a:prstGeom prst="rect"/>
        </p:spPr>
        <p:txBody>
          <a:bodyPr anchor="ctr" bIns="45720" lIns="91440" rIns="91440" rtlCol="0" tIns="45720" vert="horz">
            <a:normAutofit/>
          </a:bodyPr>
          <a:lstStyle>
            <a:lvl1pPr algn="l" defTabSz="914400" eaLnBrk="1" hangingPunct="1" latinLnBrk="0" rtl="0">
              <a:lnSpc>
                <a:spcPct val="90000"/>
              </a:lnSpc>
              <a:spcBef>
                <a:spcPct val="0"/>
              </a:spcBef>
              <a:buNone/>
              <a:defRPr sz="4400" kern="1200">
                <a:solidFill>
                  <a:schemeClr val="tx1"/>
                </a:solidFill>
                <a:latin typeface="+mj-lt"/>
                <a:ea typeface="+mj-ea"/>
                <a:cs typeface="+mj-cs"/>
              </a:defRPr>
            </a:lvl1pPr>
          </a:lstStyle>
          <a:p>
            <a:pPr algn="ctr"/>
            <a:r>
              <a:rPr b="1" sz="6000" lang="en-US">
                <a:solidFill>
                  <a:srgbClr val="0070C0"/>
                </a:solidFill>
                <a:latin typeface="Arial" panose="020B0604020202020204" pitchFamily="34" charset="0"/>
                <a:cs typeface="Arial" panose="020B0604020202020204" pitchFamily="34" charset="0"/>
              </a:rPr>
              <a:t>FCCBs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01" name="Content Placeholder 2"/>
          <p:cNvSpPr>
            <a:spLocks noGrp="1"/>
          </p:cNvSpPr>
          <p:nvPr>
            <p:ph idx="1"/>
          </p:nvPr>
        </p:nvSpPr>
        <p:spPr>
          <a:xfrm>
            <a:off x="848096" y="1690688"/>
            <a:ext cx="10515600" cy="4351338"/>
          </a:xfrm>
        </p:spPr>
        <p:txBody>
          <a:bodyPr>
            <a:noAutofit/>
          </a:bodyPr>
          <a:p>
            <a:r>
              <a:rPr sz="3600" lang="hi-IN"/>
              <a:t>एक अमेरिकी डिपॉजिटरी रसीद (एडीआर) एक परक्राम्य सुरक्षा है जो एक कंपनी की प्रतिभूतियों का प्रतिनिधित्व करती है जो अमेरिकी वित्तीय बाजारों में ट्रेड करती है। विदेश में अमेरिकी निवेशकों के लिए विदेश में कंपनियों में स्टॉक खरीदने के लिए एक व्यावहारिक, तरल तरीके का प्रतिनिधित्व करता है। एडीआर को अमेरिकी डॉलर में दर्शाया जाता है। अमेरिकी डिपॉजिटरी रसीद (एडीआर) एक अमेरिकी बैंक द्वारा जारी एक प्रमाण पत्र है जो विदेशी स्टॉक में शेयरों का प्रतिनिधित्व करता है।</a:t>
            </a:r>
            <a:endParaRPr sz="3600" lang="en-US"/>
          </a:p>
        </p:txBody>
      </p:sp>
      <p:sp>
        <p:nvSpPr>
          <p:cNvPr id="1048602" name="Title 1"/>
          <p:cNvSpPr txBox="1">
            <a:spLocks noGrp="1"/>
          </p:cNvSpPr>
          <p:nvPr>
            <p:ph type="title"/>
          </p:nvPr>
        </p:nvSpPr>
        <p:spPr>
          <a:prstGeom prst="rect"/>
        </p:spPr>
        <p:txBody>
          <a:bodyPr anchor="ctr" bIns="45720" lIns="91440" rIns="91440" rtlCol="0" tIns="45720" vert="horz">
            <a:normAutofit/>
          </a:bodyPr>
          <a:lstStyle>
            <a:lvl1pPr algn="l" defTabSz="914400" eaLnBrk="1" hangingPunct="1" latinLnBrk="0" rtl="0">
              <a:lnSpc>
                <a:spcPct val="90000"/>
              </a:lnSpc>
              <a:spcBef>
                <a:spcPct val="0"/>
              </a:spcBef>
              <a:buNone/>
              <a:defRPr sz="4400" kern="1200">
                <a:solidFill>
                  <a:schemeClr val="tx1"/>
                </a:solidFill>
                <a:latin typeface="+mj-lt"/>
                <a:ea typeface="+mj-ea"/>
                <a:cs typeface="+mj-cs"/>
              </a:defRPr>
            </a:lvl1pPr>
          </a:lstStyle>
          <a:p>
            <a:r>
              <a:rPr sz="4800" lang="en-US">
                <a:solidFill>
                  <a:schemeClr val="accent1">
                    <a:lumMod val="50000"/>
                  </a:schemeClr>
                </a:solidFill>
                <a:latin typeface="Arial" panose="020B0604020202020204" pitchFamily="34" charset="0"/>
                <a:cs typeface="Arial" panose="020B0604020202020204" pitchFamily="34" charset="0"/>
              </a:rPr>
              <a:t>American Depositary Receipts (ADR)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03" name="Content Placeholder 2"/>
          <p:cNvSpPr>
            <a:spLocks noGrp="1"/>
          </p:cNvSpPr>
          <p:nvPr>
            <p:ph idx="1"/>
          </p:nvPr>
        </p:nvSpPr>
        <p:spPr>
          <a:xfrm>
            <a:off x="838200" y="1578222"/>
            <a:ext cx="10515600" cy="4351338"/>
          </a:xfrm>
        </p:spPr>
        <p:txBody>
          <a:bodyPr>
            <a:noAutofit/>
          </a:bodyPr>
          <a:p>
            <a:r>
              <a:rPr sz="3600" lang="hi-IN"/>
              <a:t>ग्लोबल डिपॉजिटरी रसीद (</a:t>
            </a:r>
            <a:r>
              <a:rPr sz="3600" lang="en-US"/>
              <a:t>GDR) </a:t>
            </a:r>
            <a:r>
              <a:rPr sz="3600" lang="hi-IN"/>
              <a:t>एक ऐसा उपकरण है जिसमें घरेलू देश में स्थित कंपनी घरेलू देश के बाहर अपने एक या अधिक शेयर या कन्वर्टिबल बॉन्ड जारी करती है। जीडीआर में, एक विदेशी डिपॉजिटरी बैंक यानी किसी कंपनी के घरेलू क्षेत्र के बाहर का बैंक, घरेलू क्षेत्र के बाहर के निवासियों को कंपनी के शेयर जारी करता है। जीडीआर विदेशी पूंजी बाजारों तक पहुंच प्रदान करता है। जीडीआर प्रकृति में तरल होते हैं क्योंकि वे मांग और आपूर्ति पर आधारित होते हैं जिन्हें विनियमित किया जा सकता है।</a:t>
            </a:r>
            <a:endParaRPr sz="3600" lang="en-US"/>
          </a:p>
        </p:txBody>
      </p:sp>
      <p:sp>
        <p:nvSpPr>
          <p:cNvPr id="1048604" name="Title 1"/>
          <p:cNvSpPr txBox="1">
            <a:spLocks noGrp="1"/>
          </p:cNvSpPr>
          <p:nvPr>
            <p:ph type="title"/>
          </p:nvPr>
        </p:nvSpPr>
        <p:spPr>
          <a:prstGeom prst="rect"/>
        </p:spPr>
        <p:txBody>
          <a:bodyPr anchor="ctr" bIns="45720" lIns="91440" rIns="91440" rtlCol="0" tIns="45720" vert="horz">
            <a:normAutofit/>
          </a:bodyPr>
          <a:lstStyle>
            <a:lvl1pPr algn="l" defTabSz="914400" eaLnBrk="1" hangingPunct="1" latinLnBrk="0" rtl="0">
              <a:lnSpc>
                <a:spcPct val="90000"/>
              </a:lnSpc>
              <a:spcBef>
                <a:spcPct val="0"/>
              </a:spcBef>
              <a:buNone/>
              <a:defRPr sz="4400" kern="1200">
                <a:solidFill>
                  <a:schemeClr val="tx1"/>
                </a:solidFill>
                <a:latin typeface="+mj-lt"/>
                <a:ea typeface="+mj-ea"/>
                <a:cs typeface="+mj-cs"/>
              </a:defRPr>
            </a:lvl1pPr>
          </a:lstStyle>
          <a:p>
            <a:r>
              <a:rPr sz="4800" lang="en-US">
                <a:solidFill>
                  <a:srgbClr val="00B050"/>
                </a:solidFill>
                <a:latin typeface="Arial" panose="020B0604020202020204" pitchFamily="34" charset="0"/>
                <a:cs typeface="Arial" panose="020B0604020202020204" pitchFamily="34" charset="0"/>
              </a:rPr>
              <a:t>Global Depositary Receipts (GDRs)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pic>
        <p:nvPicPr>
          <p:cNvPr id="2097152" name="Content Placeholder 4"/>
          <p:cNvPicPr>
            <a:picLocks noChangeAspect="1" noGrp="1"/>
          </p:cNvPicPr>
          <p:nvPr>
            <p:ph idx="1"/>
          </p:nvPr>
        </p:nvPicPr>
        <p:blipFill>
          <a:blip xmlns:r="http://schemas.openxmlformats.org/officeDocument/2006/relationships" r:embed="rId1"/>
          <a:stretch>
            <a:fillRect/>
          </a:stretch>
        </p:blipFill>
        <p:spPr>
          <a:xfrm>
            <a:off x="962025" y="2153444"/>
            <a:ext cx="10267950" cy="3695700"/>
          </a:xfrm>
          <a:prstGeom prst="rect"/>
        </p:spPr>
      </p:pic>
      <p:sp>
        <p:nvSpPr>
          <p:cNvPr id="1048605" name="Title 1"/>
          <p:cNvSpPr txBox="1">
            <a:spLocks noGrp="1"/>
          </p:cNvSpPr>
          <p:nvPr>
            <p:ph type="title"/>
          </p:nvPr>
        </p:nvSpPr>
        <p:spPr>
          <a:prstGeom prst="rect"/>
        </p:spPr>
        <p:txBody>
          <a:bodyPr anchor="ctr" bIns="45720" lIns="91440" rIns="91440" rtlCol="0" tIns="45720" vert="horz">
            <a:normAutofit/>
          </a:bodyPr>
          <a:lstStyle>
            <a:lvl1pPr algn="l" defTabSz="914400" eaLnBrk="1" hangingPunct="1" latinLnBrk="0" rtl="0">
              <a:lnSpc>
                <a:spcPct val="90000"/>
              </a:lnSpc>
              <a:spcBef>
                <a:spcPct val="0"/>
              </a:spcBef>
              <a:buNone/>
              <a:defRPr sz="4400" kern="1200">
                <a:solidFill>
                  <a:schemeClr val="tx1"/>
                </a:solidFill>
                <a:latin typeface="+mj-lt"/>
                <a:ea typeface="+mj-ea"/>
                <a:cs typeface="+mj-cs"/>
              </a:defRPr>
            </a:lvl1pPr>
          </a:lstStyle>
          <a:p>
            <a:pPr algn="ctr"/>
            <a:r>
              <a:rPr b="1" sz="4800" lang="en-US">
                <a:solidFill>
                  <a:srgbClr val="7030A0"/>
                </a:solidFill>
                <a:latin typeface="Arial" panose="020B0604020202020204" pitchFamily="34" charset="0"/>
                <a:cs typeface="Arial" panose="020B0604020202020204" pitchFamily="34" charset="0"/>
              </a:rPr>
              <a:t>What is GDRs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06" name="Content Placeholder 2"/>
          <p:cNvSpPr>
            <a:spLocks noGrp="1"/>
          </p:cNvSpPr>
          <p:nvPr>
            <p:ph idx="1"/>
          </p:nvPr>
        </p:nvSpPr>
        <p:spPr/>
        <p:txBody>
          <a:bodyPr>
            <a:normAutofit/>
          </a:bodyPr>
          <a:p>
            <a:r>
              <a:rPr sz="3600" lang="hi-IN"/>
              <a:t>विदेशी प्रत्यक्ष निवेश (एफडीआई) एक कंपनी द्वारा दूसरे देश में स्थित किसी अन्य कंपनी में किया गया निवेश होता है। एफडीआई तब होता है जब कोई निवेशक विदेशी व्यापार संचालन स्थापित करता है या किसी विदेशी कंपनी में विदेशी व्यापार परिसंपत्तियों का अधिग्रहण करता है। एफडीआई निवेशकों के लिए बंद बाजारों के बजाय खुले बाजारों में सक्रिय रूप से उपयोग किया जाता है।</a:t>
            </a:r>
            <a:endParaRPr sz="3600" lang="en-US"/>
          </a:p>
        </p:txBody>
      </p:sp>
      <p:sp>
        <p:nvSpPr>
          <p:cNvPr id="1048607" name="Title 1"/>
          <p:cNvSpPr txBox="1">
            <a:spLocks noGrp="1"/>
          </p:cNvSpPr>
          <p:nvPr>
            <p:ph type="title"/>
          </p:nvPr>
        </p:nvSpPr>
        <p:spPr>
          <a:prstGeom prst="rect"/>
        </p:spPr>
        <p:txBody>
          <a:bodyPr anchor="ctr" bIns="45720" lIns="91440" rIns="91440" rtlCol="0" tIns="45720" vert="horz">
            <a:normAutofit/>
          </a:bodyPr>
          <a:lstStyle>
            <a:lvl1pPr algn="l" defTabSz="914400" eaLnBrk="1" hangingPunct="1" latinLnBrk="0" rtl="0">
              <a:lnSpc>
                <a:spcPct val="90000"/>
              </a:lnSpc>
              <a:spcBef>
                <a:spcPct val="0"/>
              </a:spcBef>
              <a:buNone/>
              <a:defRPr sz="4400" kern="1200">
                <a:solidFill>
                  <a:schemeClr val="tx1"/>
                </a:solidFill>
                <a:latin typeface="+mj-lt"/>
                <a:ea typeface="+mj-ea"/>
                <a:cs typeface="+mj-cs"/>
              </a:defRPr>
            </a:lvl1pPr>
          </a:lstStyle>
          <a:p>
            <a:pPr algn="ctr"/>
            <a:r>
              <a:rPr b="1" sz="4800" lang="en-US">
                <a:solidFill>
                  <a:schemeClr val="accent6">
                    <a:lumMod val="75000"/>
                  </a:schemeClr>
                </a:solidFill>
                <a:latin typeface="Arial" panose="020B0604020202020204" pitchFamily="34" charset="0"/>
                <a:cs typeface="Arial" panose="020B0604020202020204" pitchFamily="34" charset="0"/>
              </a:rPr>
              <a:t>Foreign Direct Investment</a:t>
            </a:r>
            <a:r>
              <a:rPr lang="en-US"/>
              <a:t> </a:t>
            </a: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PowerPoint Presentation</dc:title>
  <dc:creator>919306874780</dc:creator>
  <cp:lastModifiedBy>919306874780</cp:lastModifiedBy>
  <dcterms:created xsi:type="dcterms:W3CDTF">2020-04-09T16:59:04Z</dcterms:created>
  <dcterms:modified xsi:type="dcterms:W3CDTF">2020-04-18T07:07:35Z</dcterms:modified>
</cp:coreProperties>
</file>