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712" r:id="rId1"/>
  </p:sldMasterIdLst>
  <p:notesMasterIdLst>
    <p:notesMasterId r:id="rId2"/>
  </p:notesMasterIdLst>
  <p:sldIdLst>
    <p:sldId id="308" r:id="rId3"/>
    <p:sldId id="309" r:id="rId4"/>
    <p:sldId id="310" r:id="rId5"/>
    <p:sldId id="311" r:id="rId6"/>
    <p:sldId id="312" r:id="rId7"/>
    <p:sldId id="313" r:id="rId8"/>
    <p:sldId id="314" r:id="rId9"/>
    <p:sldId id="315" r:id="rId10"/>
    <p:sldId id="316" r:id="rId11"/>
    <p:sldId id="317" r:id="rId12"/>
    <p:sldId id="318" r:id="rId13"/>
    <p:sldId id="319" r:id="rId14"/>
    <p:sldId id="320" r:id="rId15"/>
    <p:sldId id="321" r:id="rId16"/>
  </p:sldIdLst>
  <p:sldSz type="screen16x9" cy="6858000" cx="12192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slideViewPr>
    <p:cSldViewPr>
      <p:cViewPr>
        <p:scale>
          <a:sx n="0" d="0"/>
          <a:sy n="0" d="0"/>
        </p:scale>
        <p:origin x="0" y="0"/>
      </p:cViewPr>
    </p:cSldViewPr>
  </p:slide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tableStyles" Target="tableStyles.xml"/><Relationship Id="rId18" Type="http://schemas.openxmlformats.org/officeDocument/2006/relationships/presProps" Target="presProps.xml"/><Relationship Id="rId19" Type="http://schemas.openxmlformats.org/officeDocument/2006/relationships/viewProps" Target="viewProps.xml"/><Relationship Id="rId2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53" name=""/>
        <p:cNvGrpSpPr/>
        <p:nvPr/>
      </p:nvGrpSpPr>
      <p:grpSpPr>
        <a:xfrm>
          <a:off x="0" y="0"/>
          <a:ext cx="0" cy="0"/>
          <a:chOff x="0" y="0"/>
          <a:chExt cx="0" cy="0"/>
        </a:xfrm>
      </p:grpSpPr>
      <p:sp>
        <p:nvSpPr>
          <p:cNvPr id="1048660"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661"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662"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663"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64"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665"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23" name=""/>
        <p:cNvGrpSpPr/>
        <p:nvPr/>
      </p:nvGrpSpPr>
      <p:grpSpPr>
        <a:xfrm>
          <a:off x="0" y="0"/>
          <a:ext cx="0" cy="0"/>
          <a:chOff x="0" y="0"/>
          <a:chExt cx="0" cy="0"/>
        </a:xfrm>
      </p:grpSpPr>
      <p:sp>
        <p:nvSpPr>
          <p:cNvPr id="1048581"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1048582" name="Subtitle 2"/>
          <p:cNvSpPr>
            <a:spLocks noGrp="1"/>
          </p:cNvSpPr>
          <p:nvPr>
            <p:ph type="subTitle" idx="1"/>
          </p:nvPr>
        </p:nvSpPr>
        <p:spPr>
          <a:xfrm>
            <a:off x="1524000" y="3602038"/>
            <a:ext cx="9144000" cy="1655762"/>
          </a:xfrm>
        </p:spPr>
        <p:txBody>
          <a:bodyPr/>
          <a:lstStyle>
            <a:lvl1pPr algn="ctr" indent="0" marL="0">
              <a:buNone/>
              <a:defRPr sz="240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lang="en-US"/>
              <a:t>Click to edit Master subtitle style</a:t>
            </a:r>
          </a:p>
        </p:txBody>
      </p:sp>
      <p:sp>
        <p:nvSpPr>
          <p:cNvPr id="1048583" name="Date Placeholder 3"/>
          <p:cNvSpPr>
            <a:spLocks noGrp="1"/>
          </p:cNvSpPr>
          <p:nvPr>
            <p:ph type="dt" sz="half" idx="10"/>
          </p:nvPr>
        </p:nvSpPr>
        <p:spPr/>
        <p:txBody>
          <a:bodyPr/>
          <a:p>
            <a:fld id="{4E259849-DAA8-044C-B6A1-BDE5946E37BF}" type="datetimeFigureOut">
              <a:rPr lang="en-US" smtClean="0"/>
              <a:t>4/17/2020</a:t>
            </a:fld>
            <a:endParaRPr lang="en-US"/>
          </a:p>
        </p:txBody>
      </p:sp>
      <p:sp>
        <p:nvSpPr>
          <p:cNvPr id="1048584" name="Footer Placeholder 4"/>
          <p:cNvSpPr>
            <a:spLocks noGrp="1"/>
          </p:cNvSpPr>
          <p:nvPr>
            <p:ph type="ftr" sz="quarter" idx="11"/>
          </p:nvPr>
        </p:nvSpPr>
        <p:spPr/>
        <p:txBody>
          <a:bodyPr/>
          <a:p>
            <a:endParaRPr lang="en-US"/>
          </a:p>
        </p:txBody>
      </p:sp>
      <p:sp>
        <p:nvSpPr>
          <p:cNvPr id="1048585" name="Slide Number Placeholder 5"/>
          <p:cNvSpPr>
            <a:spLocks noGrp="1"/>
          </p:cNvSpPr>
          <p:nvPr>
            <p:ph type="sldNum" sz="quarter" idx="12"/>
          </p:nvPr>
        </p:nvSpPr>
        <p:spPr/>
        <p:txBody>
          <a:bodyPr/>
          <a:p>
            <a:fld id="{CCF7E991-75A5-884D-AE6F-7ACAAA99BB8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50" name=""/>
        <p:cNvGrpSpPr/>
        <p:nvPr/>
      </p:nvGrpSpPr>
      <p:grpSpPr>
        <a:xfrm>
          <a:off x="0" y="0"/>
          <a:ext cx="0" cy="0"/>
          <a:chOff x="0" y="0"/>
          <a:chExt cx="0" cy="0"/>
        </a:xfrm>
      </p:grpSpPr>
      <p:sp>
        <p:nvSpPr>
          <p:cNvPr id="1048649" name="Title 1"/>
          <p:cNvSpPr>
            <a:spLocks noGrp="1"/>
          </p:cNvSpPr>
          <p:nvPr>
            <p:ph type="title"/>
          </p:nvPr>
        </p:nvSpPr>
        <p:spPr/>
        <p:txBody>
          <a:bodyPr/>
          <a:p>
            <a:r>
              <a:rPr lang="en-US"/>
              <a:t>Click to edit Master title style</a:t>
            </a:r>
          </a:p>
        </p:txBody>
      </p:sp>
      <p:sp>
        <p:nvSpPr>
          <p:cNvPr id="1048650" name="Vertical Text Placeholder 2"/>
          <p:cNvSpPr>
            <a:spLocks noGrp="1"/>
          </p:cNvSpPr>
          <p:nvPr>
            <p:ph type="body" orient="vert" idx="1"/>
          </p:nvPr>
        </p:nvSpPr>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51" name="Date Placeholder 3"/>
          <p:cNvSpPr>
            <a:spLocks noGrp="1"/>
          </p:cNvSpPr>
          <p:nvPr>
            <p:ph type="dt" sz="half" idx="10"/>
          </p:nvPr>
        </p:nvSpPr>
        <p:spPr/>
        <p:txBody>
          <a:bodyPr/>
          <a:p>
            <a:fld id="{4E259849-DAA8-044C-B6A1-BDE5946E37BF}" type="datetimeFigureOut">
              <a:rPr lang="en-US" smtClean="0"/>
              <a:t>4/17/2020</a:t>
            </a:fld>
            <a:endParaRPr lang="en-US"/>
          </a:p>
        </p:txBody>
      </p:sp>
      <p:sp>
        <p:nvSpPr>
          <p:cNvPr id="1048652" name="Footer Placeholder 4"/>
          <p:cNvSpPr>
            <a:spLocks noGrp="1"/>
          </p:cNvSpPr>
          <p:nvPr>
            <p:ph type="ftr" sz="quarter" idx="11"/>
          </p:nvPr>
        </p:nvSpPr>
        <p:spPr/>
        <p:txBody>
          <a:bodyPr/>
          <a:p>
            <a:endParaRPr lang="en-US"/>
          </a:p>
        </p:txBody>
      </p:sp>
      <p:sp>
        <p:nvSpPr>
          <p:cNvPr id="1048653" name="Slide Number Placeholder 5"/>
          <p:cNvSpPr>
            <a:spLocks noGrp="1"/>
          </p:cNvSpPr>
          <p:nvPr>
            <p:ph type="sldNum" sz="quarter" idx="12"/>
          </p:nvPr>
        </p:nvSpPr>
        <p:spPr/>
        <p:txBody>
          <a:bodyPr/>
          <a:p>
            <a:fld id="{CCF7E991-75A5-884D-AE6F-7ACAAA99BB8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46" name=""/>
        <p:cNvGrpSpPr/>
        <p:nvPr/>
      </p:nvGrpSpPr>
      <p:grpSpPr>
        <a:xfrm>
          <a:off x="0" y="0"/>
          <a:ext cx="0" cy="0"/>
          <a:chOff x="0" y="0"/>
          <a:chExt cx="0" cy="0"/>
        </a:xfrm>
      </p:grpSpPr>
      <p:sp>
        <p:nvSpPr>
          <p:cNvPr id="1048630" name="Vertical Title 1"/>
          <p:cNvSpPr>
            <a:spLocks noGrp="1"/>
          </p:cNvSpPr>
          <p:nvPr>
            <p:ph type="title" orient="vert"/>
          </p:nvPr>
        </p:nvSpPr>
        <p:spPr>
          <a:xfrm>
            <a:off x="8724900" y="365125"/>
            <a:ext cx="2628900" cy="5811838"/>
          </a:xfrm>
        </p:spPr>
        <p:txBody>
          <a:bodyPr vert="eaVert"/>
          <a:p>
            <a:r>
              <a:rPr lang="en-US"/>
              <a:t>Click to edit Master title style</a:t>
            </a:r>
          </a:p>
        </p:txBody>
      </p:sp>
      <p:sp>
        <p:nvSpPr>
          <p:cNvPr id="1048631" name="Vertical Text Placeholder 2"/>
          <p:cNvSpPr>
            <a:spLocks noGrp="1"/>
          </p:cNvSpPr>
          <p:nvPr>
            <p:ph type="body" orient="vert" idx="1"/>
          </p:nvPr>
        </p:nvSpPr>
        <p:spPr>
          <a:xfrm>
            <a:off x="838200" y="365125"/>
            <a:ext cx="7734300" cy="5811838"/>
          </a:xfrm>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32" name="Date Placeholder 3"/>
          <p:cNvSpPr>
            <a:spLocks noGrp="1"/>
          </p:cNvSpPr>
          <p:nvPr>
            <p:ph type="dt" sz="half" idx="10"/>
          </p:nvPr>
        </p:nvSpPr>
        <p:spPr/>
        <p:txBody>
          <a:bodyPr/>
          <a:p>
            <a:fld id="{4E259849-DAA8-044C-B6A1-BDE5946E37BF}" type="datetimeFigureOut">
              <a:rPr lang="en-US" smtClean="0"/>
              <a:t>4/17/2020</a:t>
            </a:fld>
            <a:endParaRPr lang="en-US"/>
          </a:p>
        </p:txBody>
      </p:sp>
      <p:sp>
        <p:nvSpPr>
          <p:cNvPr id="1048633" name="Footer Placeholder 4"/>
          <p:cNvSpPr>
            <a:spLocks noGrp="1"/>
          </p:cNvSpPr>
          <p:nvPr>
            <p:ph type="ftr" sz="quarter" idx="11"/>
          </p:nvPr>
        </p:nvSpPr>
        <p:spPr/>
        <p:txBody>
          <a:bodyPr/>
          <a:p>
            <a:endParaRPr lang="en-US"/>
          </a:p>
        </p:txBody>
      </p:sp>
      <p:sp>
        <p:nvSpPr>
          <p:cNvPr id="1048634" name="Slide Number Placeholder 5"/>
          <p:cNvSpPr>
            <a:spLocks noGrp="1"/>
          </p:cNvSpPr>
          <p:nvPr>
            <p:ph type="sldNum" sz="quarter" idx="12"/>
          </p:nvPr>
        </p:nvSpPr>
        <p:spPr/>
        <p:txBody>
          <a:bodyPr/>
          <a:p>
            <a:fld id="{CCF7E991-75A5-884D-AE6F-7ACAAA99BB8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29" name=""/>
        <p:cNvGrpSpPr/>
        <p:nvPr/>
      </p:nvGrpSpPr>
      <p:grpSpPr>
        <a:xfrm>
          <a:off x="0" y="0"/>
          <a:ext cx="0" cy="0"/>
          <a:chOff x="0" y="0"/>
          <a:chExt cx="0" cy="0"/>
        </a:xfrm>
      </p:grpSpPr>
      <p:sp>
        <p:nvSpPr>
          <p:cNvPr id="1048587" name="Title 1"/>
          <p:cNvSpPr>
            <a:spLocks noGrp="1"/>
          </p:cNvSpPr>
          <p:nvPr>
            <p:ph type="title"/>
          </p:nvPr>
        </p:nvSpPr>
        <p:spPr/>
        <p:txBody>
          <a:bodyPr/>
          <a:p>
            <a:r>
              <a:rPr lang="en-US"/>
              <a:t>Click to edit Master title style</a:t>
            </a:r>
          </a:p>
        </p:txBody>
      </p:sp>
      <p:sp>
        <p:nvSpPr>
          <p:cNvPr id="1048588" name="Content Placeholder 2"/>
          <p:cNvSpPr>
            <a:spLocks noGrp="1"/>
          </p:cNvSpPr>
          <p:nvPr>
            <p:ph idx="1"/>
          </p:nvPr>
        </p:nvSpPr>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89" name="Date Placeholder 3"/>
          <p:cNvSpPr>
            <a:spLocks noGrp="1"/>
          </p:cNvSpPr>
          <p:nvPr>
            <p:ph type="dt" sz="half" idx="10"/>
          </p:nvPr>
        </p:nvSpPr>
        <p:spPr/>
        <p:txBody>
          <a:bodyPr/>
          <a:p>
            <a:fld id="{4E259849-DAA8-044C-B6A1-BDE5946E37BF}" type="datetimeFigureOut">
              <a:rPr lang="en-US" smtClean="0"/>
              <a:t>4/17/2020</a:t>
            </a:fld>
            <a:endParaRPr lang="en-US"/>
          </a:p>
        </p:txBody>
      </p:sp>
      <p:sp>
        <p:nvSpPr>
          <p:cNvPr id="1048590" name="Footer Placeholder 4"/>
          <p:cNvSpPr>
            <a:spLocks noGrp="1"/>
          </p:cNvSpPr>
          <p:nvPr>
            <p:ph type="ftr" sz="quarter" idx="11"/>
          </p:nvPr>
        </p:nvSpPr>
        <p:spPr/>
        <p:txBody>
          <a:bodyPr/>
          <a:p>
            <a:endParaRPr lang="en-US"/>
          </a:p>
        </p:txBody>
      </p:sp>
      <p:sp>
        <p:nvSpPr>
          <p:cNvPr id="1048591" name="Slide Number Placeholder 5"/>
          <p:cNvSpPr>
            <a:spLocks noGrp="1"/>
          </p:cNvSpPr>
          <p:nvPr>
            <p:ph type="sldNum" sz="quarter" idx="12"/>
          </p:nvPr>
        </p:nvSpPr>
        <p:spPr/>
        <p:txBody>
          <a:bodyPr/>
          <a:p>
            <a:fld id="{CCF7E991-75A5-884D-AE6F-7ACAAA99BB8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49" name=""/>
        <p:cNvGrpSpPr/>
        <p:nvPr/>
      </p:nvGrpSpPr>
      <p:grpSpPr>
        <a:xfrm>
          <a:off x="0" y="0"/>
          <a:ext cx="0" cy="0"/>
          <a:chOff x="0" y="0"/>
          <a:chExt cx="0" cy="0"/>
        </a:xfrm>
      </p:grpSpPr>
      <p:sp>
        <p:nvSpPr>
          <p:cNvPr id="1048644"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1048645" name="Text Placeholder 2"/>
          <p:cNvSpPr>
            <a:spLocks noGrp="1"/>
          </p:cNvSpPr>
          <p:nvPr>
            <p:ph type="body" idx="1"/>
          </p:nvPr>
        </p:nvSpPr>
        <p:spPr>
          <a:xfrm>
            <a:off x="831850" y="4589463"/>
            <a:ext cx="10515600" cy="1500187"/>
          </a:xfrm>
        </p:spPr>
        <p:txBody>
          <a:bodyPr/>
          <a:lstStyle>
            <a:lvl1pPr indent="0" marL="0">
              <a:buNone/>
              <a:defRPr sz="2400">
                <a:solidFill>
                  <a:schemeClr val="tx1">
                    <a:tint val="75000"/>
                  </a:schemeClr>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lang="en-US"/>
              <a:t>Click to edit Master text styles</a:t>
            </a:r>
          </a:p>
        </p:txBody>
      </p:sp>
      <p:sp>
        <p:nvSpPr>
          <p:cNvPr id="1048646" name="Date Placeholder 3"/>
          <p:cNvSpPr>
            <a:spLocks noGrp="1"/>
          </p:cNvSpPr>
          <p:nvPr>
            <p:ph type="dt" sz="half" idx="10"/>
          </p:nvPr>
        </p:nvSpPr>
        <p:spPr/>
        <p:txBody>
          <a:bodyPr/>
          <a:p>
            <a:fld id="{4E259849-DAA8-044C-B6A1-BDE5946E37BF}" type="datetimeFigureOut">
              <a:rPr lang="en-US" smtClean="0"/>
              <a:t>4/17/2020</a:t>
            </a:fld>
            <a:endParaRPr lang="en-US"/>
          </a:p>
        </p:txBody>
      </p:sp>
      <p:sp>
        <p:nvSpPr>
          <p:cNvPr id="1048647" name="Footer Placeholder 4"/>
          <p:cNvSpPr>
            <a:spLocks noGrp="1"/>
          </p:cNvSpPr>
          <p:nvPr>
            <p:ph type="ftr" sz="quarter" idx="11"/>
          </p:nvPr>
        </p:nvSpPr>
        <p:spPr/>
        <p:txBody>
          <a:bodyPr/>
          <a:p>
            <a:endParaRPr lang="en-US"/>
          </a:p>
        </p:txBody>
      </p:sp>
      <p:sp>
        <p:nvSpPr>
          <p:cNvPr id="1048648" name="Slide Number Placeholder 5"/>
          <p:cNvSpPr>
            <a:spLocks noGrp="1"/>
          </p:cNvSpPr>
          <p:nvPr>
            <p:ph type="sldNum" sz="quarter" idx="12"/>
          </p:nvPr>
        </p:nvSpPr>
        <p:spPr/>
        <p:txBody>
          <a:bodyPr/>
          <a:p>
            <a:fld id="{CCF7E991-75A5-884D-AE6F-7ACAAA99BB8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43" name=""/>
        <p:cNvGrpSpPr/>
        <p:nvPr/>
      </p:nvGrpSpPr>
      <p:grpSpPr>
        <a:xfrm>
          <a:off x="0" y="0"/>
          <a:ext cx="0" cy="0"/>
          <a:chOff x="0" y="0"/>
          <a:chExt cx="0" cy="0"/>
        </a:xfrm>
      </p:grpSpPr>
      <p:sp>
        <p:nvSpPr>
          <p:cNvPr id="1048612" name="Title 1"/>
          <p:cNvSpPr>
            <a:spLocks noGrp="1"/>
          </p:cNvSpPr>
          <p:nvPr>
            <p:ph type="title"/>
          </p:nvPr>
        </p:nvSpPr>
        <p:spPr/>
        <p:txBody>
          <a:bodyPr/>
          <a:p>
            <a:r>
              <a:rPr lang="en-US"/>
              <a:t>Click to edit Master title style</a:t>
            </a:r>
          </a:p>
        </p:txBody>
      </p:sp>
      <p:sp>
        <p:nvSpPr>
          <p:cNvPr id="1048613" name="Content Placeholder 2"/>
          <p:cNvSpPr>
            <a:spLocks noGrp="1"/>
          </p:cNvSpPr>
          <p:nvPr>
            <p:ph sz="half" idx="1"/>
          </p:nvPr>
        </p:nvSpPr>
        <p:spPr>
          <a:xfrm>
            <a:off x="838200" y="1825625"/>
            <a:ext cx="5181600" cy="4351338"/>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14" name="Content Placeholder 3"/>
          <p:cNvSpPr>
            <a:spLocks noGrp="1"/>
          </p:cNvSpPr>
          <p:nvPr>
            <p:ph sz="half" idx="2"/>
          </p:nvPr>
        </p:nvSpPr>
        <p:spPr>
          <a:xfrm>
            <a:off x="6172200" y="1825625"/>
            <a:ext cx="5181600" cy="4351338"/>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15" name="Date Placeholder 4"/>
          <p:cNvSpPr>
            <a:spLocks noGrp="1"/>
          </p:cNvSpPr>
          <p:nvPr>
            <p:ph type="dt" sz="half" idx="10"/>
          </p:nvPr>
        </p:nvSpPr>
        <p:spPr/>
        <p:txBody>
          <a:bodyPr/>
          <a:p>
            <a:fld id="{4E259849-DAA8-044C-B6A1-BDE5946E37BF}" type="datetimeFigureOut">
              <a:rPr lang="en-US" smtClean="0"/>
              <a:t>4/17/2020</a:t>
            </a:fld>
            <a:endParaRPr lang="en-US"/>
          </a:p>
        </p:txBody>
      </p:sp>
      <p:sp>
        <p:nvSpPr>
          <p:cNvPr id="1048616" name="Footer Placeholder 5"/>
          <p:cNvSpPr>
            <a:spLocks noGrp="1"/>
          </p:cNvSpPr>
          <p:nvPr>
            <p:ph type="ftr" sz="quarter" idx="11"/>
          </p:nvPr>
        </p:nvSpPr>
        <p:spPr/>
        <p:txBody>
          <a:bodyPr/>
          <a:p>
            <a:endParaRPr lang="en-US"/>
          </a:p>
        </p:txBody>
      </p:sp>
      <p:sp>
        <p:nvSpPr>
          <p:cNvPr id="1048617" name="Slide Number Placeholder 6"/>
          <p:cNvSpPr>
            <a:spLocks noGrp="1"/>
          </p:cNvSpPr>
          <p:nvPr>
            <p:ph type="sldNum" sz="quarter" idx="12"/>
          </p:nvPr>
        </p:nvSpPr>
        <p:spPr/>
        <p:txBody>
          <a:bodyPr/>
          <a:p>
            <a:fld id="{CCF7E991-75A5-884D-AE6F-7ACAAA99BB8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44" name=""/>
        <p:cNvGrpSpPr/>
        <p:nvPr/>
      </p:nvGrpSpPr>
      <p:grpSpPr>
        <a:xfrm>
          <a:off x="0" y="0"/>
          <a:ext cx="0" cy="0"/>
          <a:chOff x="0" y="0"/>
          <a:chExt cx="0" cy="0"/>
        </a:xfrm>
      </p:grpSpPr>
      <p:sp>
        <p:nvSpPr>
          <p:cNvPr id="1048618" name="Title 1"/>
          <p:cNvSpPr>
            <a:spLocks noGrp="1"/>
          </p:cNvSpPr>
          <p:nvPr>
            <p:ph type="title"/>
          </p:nvPr>
        </p:nvSpPr>
        <p:spPr>
          <a:xfrm>
            <a:off x="839788" y="365125"/>
            <a:ext cx="10515600" cy="1325563"/>
          </a:xfrm>
        </p:spPr>
        <p:txBody>
          <a:bodyPr/>
          <a:p>
            <a:r>
              <a:rPr lang="en-US"/>
              <a:t>Click to edit Master title style</a:t>
            </a:r>
          </a:p>
        </p:txBody>
      </p:sp>
      <p:sp>
        <p:nvSpPr>
          <p:cNvPr id="1048619" name="Text Placeholder 2"/>
          <p:cNvSpPr>
            <a:spLocks noGrp="1"/>
          </p:cNvSpPr>
          <p:nvPr>
            <p:ph type="body" idx="1"/>
          </p:nvPr>
        </p:nvSpPr>
        <p:spPr>
          <a:xfrm>
            <a:off x="839788" y="1681163"/>
            <a:ext cx="5157787"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8620" name="Content Placeholder 3"/>
          <p:cNvSpPr>
            <a:spLocks noGrp="1"/>
          </p:cNvSpPr>
          <p:nvPr>
            <p:ph sz="half" idx="2"/>
          </p:nvPr>
        </p:nvSpPr>
        <p:spPr>
          <a:xfrm>
            <a:off x="839788" y="2505075"/>
            <a:ext cx="5157787" cy="3684588"/>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21" name="Text Placeholder 4"/>
          <p:cNvSpPr>
            <a:spLocks noGrp="1"/>
          </p:cNvSpPr>
          <p:nvPr>
            <p:ph type="body" sz="quarter" idx="3"/>
          </p:nvPr>
        </p:nvSpPr>
        <p:spPr>
          <a:xfrm>
            <a:off x="6172200" y="1681163"/>
            <a:ext cx="5183188"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8622" name="Content Placeholder 5"/>
          <p:cNvSpPr>
            <a:spLocks noGrp="1"/>
          </p:cNvSpPr>
          <p:nvPr>
            <p:ph sz="quarter" idx="4"/>
          </p:nvPr>
        </p:nvSpPr>
        <p:spPr>
          <a:xfrm>
            <a:off x="6172200" y="2505075"/>
            <a:ext cx="5183188" cy="3684588"/>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23" name="Date Placeholder 6"/>
          <p:cNvSpPr>
            <a:spLocks noGrp="1"/>
          </p:cNvSpPr>
          <p:nvPr>
            <p:ph type="dt" sz="half" idx="10"/>
          </p:nvPr>
        </p:nvSpPr>
        <p:spPr/>
        <p:txBody>
          <a:bodyPr/>
          <a:p>
            <a:fld id="{4E259849-DAA8-044C-B6A1-BDE5946E37BF}" type="datetimeFigureOut">
              <a:rPr lang="en-US" smtClean="0"/>
              <a:t>4/17/2020</a:t>
            </a:fld>
            <a:endParaRPr lang="en-US"/>
          </a:p>
        </p:txBody>
      </p:sp>
      <p:sp>
        <p:nvSpPr>
          <p:cNvPr id="1048624" name="Footer Placeholder 7"/>
          <p:cNvSpPr>
            <a:spLocks noGrp="1"/>
          </p:cNvSpPr>
          <p:nvPr>
            <p:ph type="ftr" sz="quarter" idx="11"/>
          </p:nvPr>
        </p:nvSpPr>
        <p:spPr/>
        <p:txBody>
          <a:bodyPr/>
          <a:p>
            <a:endParaRPr lang="en-US"/>
          </a:p>
        </p:txBody>
      </p:sp>
      <p:sp>
        <p:nvSpPr>
          <p:cNvPr id="1048625" name="Slide Number Placeholder 8"/>
          <p:cNvSpPr>
            <a:spLocks noGrp="1"/>
          </p:cNvSpPr>
          <p:nvPr>
            <p:ph type="sldNum" sz="quarter" idx="12"/>
          </p:nvPr>
        </p:nvSpPr>
        <p:spPr/>
        <p:txBody>
          <a:bodyPr/>
          <a:p>
            <a:fld id="{CCF7E991-75A5-884D-AE6F-7ACAAA99BB8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45" name=""/>
        <p:cNvGrpSpPr/>
        <p:nvPr/>
      </p:nvGrpSpPr>
      <p:grpSpPr>
        <a:xfrm>
          <a:off x="0" y="0"/>
          <a:ext cx="0" cy="0"/>
          <a:chOff x="0" y="0"/>
          <a:chExt cx="0" cy="0"/>
        </a:xfrm>
      </p:grpSpPr>
      <p:sp>
        <p:nvSpPr>
          <p:cNvPr id="1048626" name="Title 1"/>
          <p:cNvSpPr>
            <a:spLocks noGrp="1"/>
          </p:cNvSpPr>
          <p:nvPr>
            <p:ph type="title"/>
          </p:nvPr>
        </p:nvSpPr>
        <p:spPr/>
        <p:txBody>
          <a:bodyPr/>
          <a:p>
            <a:r>
              <a:rPr lang="en-US"/>
              <a:t>Click to edit Master title style</a:t>
            </a:r>
          </a:p>
        </p:txBody>
      </p:sp>
      <p:sp>
        <p:nvSpPr>
          <p:cNvPr id="1048627" name="Date Placeholder 2"/>
          <p:cNvSpPr>
            <a:spLocks noGrp="1"/>
          </p:cNvSpPr>
          <p:nvPr>
            <p:ph type="dt" sz="half" idx="10"/>
          </p:nvPr>
        </p:nvSpPr>
        <p:spPr/>
        <p:txBody>
          <a:bodyPr/>
          <a:p>
            <a:fld id="{4E259849-DAA8-044C-B6A1-BDE5946E37BF}" type="datetimeFigureOut">
              <a:rPr lang="en-US" smtClean="0"/>
              <a:t>4/17/2020</a:t>
            </a:fld>
            <a:endParaRPr lang="en-US"/>
          </a:p>
        </p:txBody>
      </p:sp>
      <p:sp>
        <p:nvSpPr>
          <p:cNvPr id="1048628" name="Footer Placeholder 3"/>
          <p:cNvSpPr>
            <a:spLocks noGrp="1"/>
          </p:cNvSpPr>
          <p:nvPr>
            <p:ph type="ftr" sz="quarter" idx="11"/>
          </p:nvPr>
        </p:nvSpPr>
        <p:spPr/>
        <p:txBody>
          <a:bodyPr/>
          <a:p>
            <a:endParaRPr lang="en-US"/>
          </a:p>
        </p:txBody>
      </p:sp>
      <p:sp>
        <p:nvSpPr>
          <p:cNvPr id="1048629" name="Slide Number Placeholder 4"/>
          <p:cNvSpPr>
            <a:spLocks noGrp="1"/>
          </p:cNvSpPr>
          <p:nvPr>
            <p:ph type="sldNum" sz="quarter" idx="12"/>
          </p:nvPr>
        </p:nvSpPr>
        <p:spPr/>
        <p:txBody>
          <a:bodyPr/>
          <a:p>
            <a:fld id="{CCF7E991-75A5-884D-AE6F-7ACAAA99BB8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47" name=""/>
        <p:cNvGrpSpPr/>
        <p:nvPr/>
      </p:nvGrpSpPr>
      <p:grpSpPr>
        <a:xfrm>
          <a:off x="0" y="0"/>
          <a:ext cx="0" cy="0"/>
          <a:chOff x="0" y="0"/>
          <a:chExt cx="0" cy="0"/>
        </a:xfrm>
      </p:grpSpPr>
      <p:sp>
        <p:nvSpPr>
          <p:cNvPr id="1048635" name="Date Placeholder 1"/>
          <p:cNvSpPr>
            <a:spLocks noGrp="1"/>
          </p:cNvSpPr>
          <p:nvPr>
            <p:ph type="dt" sz="half" idx="10"/>
          </p:nvPr>
        </p:nvSpPr>
        <p:spPr/>
        <p:txBody>
          <a:bodyPr/>
          <a:p>
            <a:fld id="{4E259849-DAA8-044C-B6A1-BDE5946E37BF}" type="datetimeFigureOut">
              <a:rPr lang="en-US" smtClean="0"/>
              <a:t>4/17/2020</a:t>
            </a:fld>
            <a:endParaRPr lang="en-US"/>
          </a:p>
        </p:txBody>
      </p:sp>
      <p:sp>
        <p:nvSpPr>
          <p:cNvPr id="1048636" name="Footer Placeholder 2"/>
          <p:cNvSpPr>
            <a:spLocks noGrp="1"/>
          </p:cNvSpPr>
          <p:nvPr>
            <p:ph type="ftr" sz="quarter" idx="11"/>
          </p:nvPr>
        </p:nvSpPr>
        <p:spPr/>
        <p:txBody>
          <a:bodyPr/>
          <a:p>
            <a:endParaRPr lang="en-US"/>
          </a:p>
        </p:txBody>
      </p:sp>
      <p:sp>
        <p:nvSpPr>
          <p:cNvPr id="1048637" name="Slide Number Placeholder 3"/>
          <p:cNvSpPr>
            <a:spLocks noGrp="1"/>
          </p:cNvSpPr>
          <p:nvPr>
            <p:ph type="sldNum" sz="quarter" idx="12"/>
          </p:nvPr>
        </p:nvSpPr>
        <p:spPr/>
        <p:txBody>
          <a:bodyPr/>
          <a:p>
            <a:fld id="{CCF7E991-75A5-884D-AE6F-7ACAAA99BB8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51" name=""/>
        <p:cNvGrpSpPr/>
        <p:nvPr/>
      </p:nvGrpSpPr>
      <p:grpSpPr>
        <a:xfrm>
          <a:off x="0" y="0"/>
          <a:ext cx="0" cy="0"/>
          <a:chOff x="0" y="0"/>
          <a:chExt cx="0" cy="0"/>
        </a:xfrm>
      </p:grpSpPr>
      <p:sp>
        <p:nvSpPr>
          <p:cNvPr id="1048654"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1048655"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56"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a:t>Click to edit Master text styles</a:t>
            </a:r>
          </a:p>
        </p:txBody>
      </p:sp>
      <p:sp>
        <p:nvSpPr>
          <p:cNvPr id="1048657" name="Date Placeholder 4"/>
          <p:cNvSpPr>
            <a:spLocks noGrp="1"/>
          </p:cNvSpPr>
          <p:nvPr>
            <p:ph type="dt" sz="half" idx="10"/>
          </p:nvPr>
        </p:nvSpPr>
        <p:spPr/>
        <p:txBody>
          <a:bodyPr/>
          <a:p>
            <a:fld id="{4E259849-DAA8-044C-B6A1-BDE5946E37BF}" type="datetimeFigureOut">
              <a:rPr lang="en-US" smtClean="0"/>
              <a:t>4/17/2020</a:t>
            </a:fld>
            <a:endParaRPr lang="en-US"/>
          </a:p>
        </p:txBody>
      </p:sp>
      <p:sp>
        <p:nvSpPr>
          <p:cNvPr id="1048658" name="Footer Placeholder 5"/>
          <p:cNvSpPr>
            <a:spLocks noGrp="1"/>
          </p:cNvSpPr>
          <p:nvPr>
            <p:ph type="ftr" sz="quarter" idx="11"/>
          </p:nvPr>
        </p:nvSpPr>
        <p:spPr/>
        <p:txBody>
          <a:bodyPr/>
          <a:p>
            <a:endParaRPr lang="en-US"/>
          </a:p>
        </p:txBody>
      </p:sp>
      <p:sp>
        <p:nvSpPr>
          <p:cNvPr id="1048659" name="Slide Number Placeholder 6"/>
          <p:cNvSpPr>
            <a:spLocks noGrp="1"/>
          </p:cNvSpPr>
          <p:nvPr>
            <p:ph type="sldNum" sz="quarter" idx="12"/>
          </p:nvPr>
        </p:nvSpPr>
        <p:spPr/>
        <p:txBody>
          <a:bodyPr/>
          <a:p>
            <a:fld id="{CCF7E991-75A5-884D-AE6F-7ACAAA99BB8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48" name=""/>
        <p:cNvGrpSpPr/>
        <p:nvPr/>
      </p:nvGrpSpPr>
      <p:grpSpPr>
        <a:xfrm>
          <a:off x="0" y="0"/>
          <a:ext cx="0" cy="0"/>
          <a:chOff x="0" y="0"/>
          <a:chExt cx="0" cy="0"/>
        </a:xfrm>
      </p:grpSpPr>
      <p:sp>
        <p:nvSpPr>
          <p:cNvPr id="1048638"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1048639" name="Picture Placeholder 2"/>
          <p:cNvSpPr>
            <a:spLocks noGrp="1"/>
          </p:cNvSpPr>
          <p:nvPr>
            <p:ph type="pic" idx="1"/>
          </p:nvPr>
        </p:nvSpPr>
        <p:spPr>
          <a:xfrm>
            <a:off x="5183188" y="987425"/>
            <a:ext cx="6172200" cy="4873625"/>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1048640"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a:t>Click to edit Master text styles</a:t>
            </a:r>
          </a:p>
        </p:txBody>
      </p:sp>
      <p:sp>
        <p:nvSpPr>
          <p:cNvPr id="1048641" name="Date Placeholder 4"/>
          <p:cNvSpPr>
            <a:spLocks noGrp="1"/>
          </p:cNvSpPr>
          <p:nvPr>
            <p:ph type="dt" sz="half" idx="10"/>
          </p:nvPr>
        </p:nvSpPr>
        <p:spPr/>
        <p:txBody>
          <a:bodyPr/>
          <a:p>
            <a:fld id="{4E259849-DAA8-044C-B6A1-BDE5946E37BF}" type="datetimeFigureOut">
              <a:rPr lang="en-US" smtClean="0"/>
              <a:t>4/17/2020</a:t>
            </a:fld>
            <a:endParaRPr lang="en-US"/>
          </a:p>
        </p:txBody>
      </p:sp>
      <p:sp>
        <p:nvSpPr>
          <p:cNvPr id="1048642" name="Footer Placeholder 5"/>
          <p:cNvSpPr>
            <a:spLocks noGrp="1"/>
          </p:cNvSpPr>
          <p:nvPr>
            <p:ph type="ftr" sz="quarter" idx="11"/>
          </p:nvPr>
        </p:nvSpPr>
        <p:spPr/>
        <p:txBody>
          <a:bodyPr/>
          <a:p>
            <a:endParaRPr lang="en-US"/>
          </a:p>
        </p:txBody>
      </p:sp>
      <p:sp>
        <p:nvSpPr>
          <p:cNvPr id="1048643" name="Slide Number Placeholder 6"/>
          <p:cNvSpPr>
            <a:spLocks noGrp="1"/>
          </p:cNvSpPr>
          <p:nvPr>
            <p:ph type="sldNum" sz="quarter" idx="12"/>
          </p:nvPr>
        </p:nvSpPr>
        <p:spPr/>
        <p:txBody>
          <a:bodyPr/>
          <a:p>
            <a:fld id="{CCF7E991-75A5-884D-AE6F-7ACAAA99BB8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1" name=""/>
        <p:cNvGrpSpPr/>
        <p:nvPr/>
      </p:nvGrpSpPr>
      <p:grpSpPr>
        <a:xfrm>
          <a:off x="0" y="0"/>
          <a:ext cx="0" cy="0"/>
          <a:chOff x="0" y="0"/>
          <a:chExt cx="0" cy="0"/>
        </a:xfrm>
      </p:grpSpPr>
      <p:sp>
        <p:nvSpPr>
          <p:cNvPr id="1048576" name="Title Placeholder 1"/>
          <p:cNvSpPr>
            <a:spLocks noGrp="1"/>
          </p:cNvSpPr>
          <p:nvPr>
            <p:ph type="title"/>
          </p:nvPr>
        </p:nvSpPr>
        <p:spPr>
          <a:xfrm>
            <a:off x="838200" y="365125"/>
            <a:ext cx="10515600" cy="1325563"/>
          </a:xfrm>
          <a:prstGeom prst="rect"/>
        </p:spPr>
        <p:txBody>
          <a:bodyPr anchor="ctr" bIns="45720" lIns="91440" rIns="91440" rtlCol="0" tIns="45720" vert="horz">
            <a:normAutofit/>
          </a:bodyPr>
          <a:p>
            <a:r>
              <a:rPr lang="en-US"/>
              <a:t>Click to edit Master title style</a:t>
            </a:r>
          </a:p>
        </p:txBody>
      </p:sp>
      <p:sp>
        <p:nvSpPr>
          <p:cNvPr id="1048577" name="Text Placeholder 2"/>
          <p:cNvSpPr>
            <a:spLocks noGrp="1"/>
          </p:cNvSpPr>
          <p:nvPr>
            <p:ph type="body" idx="1"/>
          </p:nvPr>
        </p:nvSpPr>
        <p:spPr>
          <a:xfrm>
            <a:off x="838200" y="1825625"/>
            <a:ext cx="10515600" cy="4351338"/>
          </a:xfrm>
          <a:prstGeom prst="rect"/>
        </p:spPr>
        <p:txBody>
          <a:bodyPr bIns="45720" lIns="91440" rIns="91440" rtlCol="0" tIns="45720" vert="horz">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3"/>
          <p:cNvSpPr>
            <a:spLocks noGrp="1"/>
          </p:cNvSpPr>
          <p:nvPr>
            <p:ph type="dt" sz="half" idx="2"/>
          </p:nvPr>
        </p:nvSpPr>
        <p:spPr>
          <a:xfrm>
            <a:off x="838200" y="6356350"/>
            <a:ext cx="2743200" cy="365125"/>
          </a:xfrm>
          <a:prstGeom prst="rect"/>
        </p:spPr>
        <p:txBody>
          <a:bodyPr anchor="ctr" bIns="45720" lIns="91440" rIns="91440" rtlCol="0" tIns="45720" vert="horz"/>
          <a:lstStyle>
            <a:lvl1pPr algn="l">
              <a:defRPr sz="1200">
                <a:solidFill>
                  <a:schemeClr val="tx1">
                    <a:tint val="75000"/>
                  </a:schemeClr>
                </a:solidFill>
              </a:defRPr>
            </a:lvl1pPr>
          </a:lstStyle>
          <a:p>
            <a:fld id="{4E259849-DAA8-044C-B6A1-BDE5946E37BF}" type="datetimeFigureOut">
              <a:rPr lang="en-US" smtClean="0"/>
              <a:t>4/17/2020</a:t>
            </a:fld>
            <a:endParaRPr lang="en-US"/>
          </a:p>
        </p:txBody>
      </p:sp>
      <p:sp>
        <p:nvSpPr>
          <p:cNvPr id="1048579" name="Footer Placeholder 4"/>
          <p:cNvSpPr>
            <a:spLocks noGrp="1"/>
          </p:cNvSpPr>
          <p:nvPr>
            <p:ph type="ftr" sz="quarter" idx="3"/>
          </p:nvPr>
        </p:nvSpPr>
        <p:spPr>
          <a:xfrm>
            <a:off x="4038600" y="6356350"/>
            <a:ext cx="41148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8610600" y="6356350"/>
            <a:ext cx="2743200" cy="365125"/>
          </a:xfrm>
          <a:prstGeom prst="rect"/>
        </p:spPr>
        <p:txBody>
          <a:bodyPr anchor="ctr" bIns="45720" lIns="91440" rIns="91440" rtlCol="0" tIns="45720" vert="horz"/>
          <a:lstStyle>
            <a:lvl1pPr algn="r">
              <a:defRPr sz="1200">
                <a:solidFill>
                  <a:schemeClr val="tx1">
                    <a:tint val="75000"/>
                  </a:schemeClr>
                </a:solidFill>
              </a:defRPr>
            </a:lvl1pPr>
          </a:lstStyle>
          <a:p>
            <a:fld id="{CCF7E991-75A5-884D-AE6F-7ACAAA99BB8B}" type="slidenum">
              <a:rPr lang="en-US" smtClean="0"/>
              <a:t>‹#›</a:t>
            </a:fld>
            <a:endParaRPr lang="en-US"/>
          </a:p>
        </p:txBody>
      </p:sp>
    </p:spTree>
  </p:cSld>
  <p:clrMap accent1="accent1" accent2="accent2" accent3="accent3" accent4="accent4" accent5="accent5" accent6="accent6" bg1="lt1" bg2="lt2" tx1="dk1" tx2="dk2"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txStyles>
    <p:titleStyle>
      <a:lvl1pPr algn="l" defTabSz="914400" eaLnBrk="1" hangingPunct="1" latinLnBrk="0" rtl="0">
        <a:lnSpc>
          <a:spcPct val="90000"/>
        </a:lnSpc>
        <a:spcBef>
          <a:spcPct val="0"/>
        </a:spcBef>
        <a:buNone/>
        <a:defRPr sz="4400" kern="12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algn="l" defTabSz="914400" eaLnBrk="1" hangingPunct="1" indent="-228600" latinLnBrk="0" marL="685800" rtl="0">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algn="l" defTabSz="914400" eaLnBrk="1" hangingPunct="1" indent="-228600" latinLnBrk="0" marL="1143000" rtl="0">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algn="l" defTabSz="914400" eaLnBrk="1" hangingPunct="1" indent="-228600" latinLnBrk="0" marL="1600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algn="l" defTabSz="914400" eaLnBrk="1" hangingPunct="1" indent="-228600" latinLnBrk="0" marL="20574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4" name=""/>
        <p:cNvGrpSpPr/>
        <p:nvPr/>
      </p:nvGrpSpPr>
      <p:grpSpPr>
        <a:xfrm>
          <a:off x="0" y="0"/>
          <a:ext cx="0" cy="0"/>
          <a:chOff x="0" y="0"/>
          <a:chExt cx="0" cy="0"/>
        </a:xfrm>
      </p:grpSpPr>
      <p:sp>
        <p:nvSpPr>
          <p:cNvPr id="1048586" name="Subtitle 2"/>
          <p:cNvSpPr>
            <a:spLocks noGrp="1"/>
          </p:cNvSpPr>
          <p:nvPr>
            <p:ph type="subTitle" idx="1"/>
          </p:nvPr>
        </p:nvSpPr>
        <p:spPr>
          <a:xfrm>
            <a:off x="395844" y="1595747"/>
            <a:ext cx="11634107" cy="4033157"/>
          </a:xfrm>
        </p:spPr>
        <p:txBody>
          <a:bodyPr>
            <a:normAutofit fontScale="95455" lnSpcReduction="10000"/>
          </a:bodyPr>
          <a:p>
            <a:r>
              <a:rPr sz="4400" lang="en-US"/>
              <a:t>I.B PG COLLEGE, PANIPAT </a:t>
            </a:r>
          </a:p>
          <a:p>
            <a:r>
              <a:rPr sz="4400" lang="en-US"/>
              <a:t>Affiliated to Kurukshetra University Kurukshetra</a:t>
            </a:r>
          </a:p>
          <a:p>
            <a:r>
              <a:rPr sz="4400" lang="en-US"/>
              <a:t>CLASS-M.COM FINAL </a:t>
            </a:r>
          </a:p>
          <a:p>
            <a:r>
              <a:rPr sz="4400" lang="en-US"/>
              <a:t>Subject- Stock Market Operations </a:t>
            </a:r>
          </a:p>
          <a:p>
            <a:r>
              <a:rPr sz="4400" lang="en-US"/>
              <a:t>Topic – Derivatives Trading ( Future and Options )</a:t>
            </a:r>
          </a:p>
          <a:p>
            <a:r>
              <a:rPr sz="4400" lang="en-US"/>
              <a:t>By Prof. Himanshu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38" name=""/>
        <p:cNvGrpSpPr/>
        <p:nvPr/>
      </p:nvGrpSpPr>
      <p:grpSpPr>
        <a:xfrm>
          <a:off x="0" y="0"/>
          <a:ext cx="0" cy="0"/>
          <a:chOff x="0" y="0"/>
          <a:chExt cx="0" cy="0"/>
        </a:xfrm>
      </p:grpSpPr>
      <p:sp>
        <p:nvSpPr>
          <p:cNvPr id="1048606" name="Title 1"/>
          <p:cNvSpPr>
            <a:spLocks noGrp="1"/>
          </p:cNvSpPr>
          <p:nvPr>
            <p:ph type="title"/>
          </p:nvPr>
        </p:nvSpPr>
        <p:spPr>
          <a:xfrm>
            <a:off x="838200" y="0"/>
            <a:ext cx="10515600" cy="1325563"/>
          </a:xfrm>
        </p:spPr>
        <p:txBody>
          <a:bodyPr>
            <a:normAutofit/>
          </a:bodyPr>
          <a:p>
            <a:r>
              <a:rPr b="1" sz="4000" lang="en-US">
                <a:solidFill>
                  <a:schemeClr val="accent1">
                    <a:lumMod val="75000"/>
                  </a:schemeClr>
                </a:solidFill>
              </a:rPr>
              <a:t>Difference between Forward and Future Contracts </a:t>
            </a:r>
          </a:p>
        </p:txBody>
      </p:sp>
      <p:pic>
        <p:nvPicPr>
          <p:cNvPr id="2097156" name="Picture 4"/>
          <p:cNvPicPr>
            <a:picLocks noChangeAspect="1"/>
          </p:cNvPicPr>
          <p:nvPr/>
        </p:nvPicPr>
        <p:blipFill>
          <a:blip xmlns:r="http://schemas.openxmlformats.org/officeDocument/2006/relationships" r:embed="rId1"/>
          <a:stretch>
            <a:fillRect/>
          </a:stretch>
        </p:blipFill>
        <p:spPr>
          <a:xfrm>
            <a:off x="940130" y="1026721"/>
            <a:ext cx="10413670" cy="5717747"/>
          </a:xfrm>
          <a:prstGeom prst="rec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39" name=""/>
        <p:cNvGrpSpPr/>
        <p:nvPr/>
      </p:nvGrpSpPr>
      <p:grpSpPr>
        <a:xfrm>
          <a:off x="0" y="0"/>
          <a:ext cx="0" cy="0"/>
          <a:chOff x="0" y="0"/>
          <a:chExt cx="0" cy="0"/>
        </a:xfrm>
      </p:grpSpPr>
      <p:sp>
        <p:nvSpPr>
          <p:cNvPr id="1048607" name="Title 1"/>
          <p:cNvSpPr>
            <a:spLocks noGrp="1"/>
          </p:cNvSpPr>
          <p:nvPr>
            <p:ph type="title"/>
          </p:nvPr>
        </p:nvSpPr>
        <p:spPr/>
        <p:txBody>
          <a:bodyPr/>
          <a:p>
            <a:pPr algn="ctr"/>
            <a:r>
              <a:rPr b="1" sz="4800" lang="en-US">
                <a:solidFill>
                  <a:srgbClr val="00B0F0"/>
                </a:solidFill>
                <a:latin typeface="Arial" panose="020B0604020202020204" pitchFamily="34" charset="0"/>
                <a:cs typeface="Arial" panose="020B0604020202020204" pitchFamily="34" charset="0"/>
              </a:rPr>
              <a:t>Options</a:t>
            </a:r>
            <a:r>
              <a:rPr lang="en-US"/>
              <a:t> </a:t>
            </a:r>
          </a:p>
        </p:txBody>
      </p:sp>
      <p:sp>
        <p:nvSpPr>
          <p:cNvPr id="1048608" name="Content Placeholder 2"/>
          <p:cNvSpPr>
            <a:spLocks noGrp="1"/>
          </p:cNvSpPr>
          <p:nvPr>
            <p:ph idx="1"/>
          </p:nvPr>
        </p:nvSpPr>
        <p:spPr>
          <a:xfrm>
            <a:off x="1198418" y="2065811"/>
            <a:ext cx="9795164" cy="3690567"/>
          </a:xfrm>
        </p:spPr>
        <p:txBody>
          <a:bodyPr>
            <a:normAutofit/>
          </a:bodyPr>
          <a:p>
            <a:r>
              <a:rPr b="0" sz="3600" i="0" lang="en-GB">
                <a:solidFill>
                  <a:srgbClr val="3C4043"/>
                </a:solidFill>
                <a:effectLst/>
                <a:latin typeface="Roboto"/>
              </a:rPr>
              <a:t>Options are financial instruments that are derivatives based on the value of underlying securities such as stocks. An options contract offers the buyer the opportunity to buy or sell—depending on the type of contract they hold—the underlying asset.</a:t>
            </a:r>
            <a:endParaRPr sz="3600"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40" name=""/>
        <p:cNvGrpSpPr/>
        <p:nvPr/>
      </p:nvGrpSpPr>
      <p:grpSpPr>
        <a:xfrm>
          <a:off x="0" y="0"/>
          <a:ext cx="0" cy="0"/>
          <a:chOff x="0" y="0"/>
          <a:chExt cx="0" cy="0"/>
        </a:xfrm>
      </p:grpSpPr>
      <p:sp>
        <p:nvSpPr>
          <p:cNvPr id="1048609" name="Content Placeholder 2"/>
          <p:cNvSpPr>
            <a:spLocks noGrp="1"/>
          </p:cNvSpPr>
          <p:nvPr>
            <p:ph idx="1"/>
          </p:nvPr>
        </p:nvSpPr>
        <p:spPr>
          <a:xfrm>
            <a:off x="838200" y="1274124"/>
            <a:ext cx="10515600" cy="4997532"/>
          </a:xfrm>
        </p:spPr>
        <p:txBody>
          <a:bodyPr anchor="t"/>
          <a:p>
            <a:pPr indent="0" marL="0">
              <a:buNone/>
            </a:pPr>
            <a:r>
              <a:rPr b="1" sz="3600" lang="en-US">
                <a:latin typeface="Arial" panose="020B0604020202020204" pitchFamily="34" charset="0"/>
                <a:cs typeface="Arial" panose="020B0604020202020204" pitchFamily="34" charset="0"/>
              </a:rPr>
              <a:t>Call Option</a:t>
            </a:r>
            <a:r>
              <a:rPr sz="3600" lang="en-US"/>
              <a:t> </a:t>
            </a:r>
            <a:r>
              <a:rPr lang="en-US"/>
              <a:t>- </a:t>
            </a:r>
            <a:r>
              <a:rPr b="0" sz="3200" i="0" lang="en-GB">
                <a:solidFill>
                  <a:srgbClr val="222222"/>
                </a:solidFill>
                <a:effectLst/>
                <a:latin typeface="Arial" panose="020B0604020202020204" pitchFamily="34" charset="0"/>
                <a:cs typeface="Arial" panose="020B0604020202020204" pitchFamily="34" charset="0"/>
              </a:rPr>
              <a:t>Call options give the holder the right—but not the obligation—to buy something at a specific price for a specific time period.</a:t>
            </a:r>
          </a:p>
          <a:p>
            <a:pPr indent="0" marL="0">
              <a:buNone/>
            </a:pPr>
            <a:endParaRPr lang="en-US"/>
          </a:p>
          <a:p>
            <a:pPr indent="0" marL="0">
              <a:buNone/>
            </a:pPr>
            <a:r>
              <a:rPr b="1" sz="4400" lang="en-US"/>
              <a:t>Put Option</a:t>
            </a:r>
            <a:r>
              <a:rPr lang="en-US"/>
              <a:t>-</a:t>
            </a:r>
            <a:r>
              <a:rPr b="0" sz="3200" i="0" lang="en-GB">
                <a:solidFill>
                  <a:srgbClr val="222222"/>
                </a:solidFill>
                <a:effectLst/>
                <a:latin typeface="Arial" panose="020B0604020202020204" pitchFamily="34" charset="0"/>
                <a:cs typeface="Arial" panose="020B0604020202020204" pitchFamily="34" charset="0"/>
              </a:rPr>
              <a:t>Put options give the holder the right—but not the obligation—to sell something at a specific price for a specific time period.</a:t>
            </a:r>
          </a:p>
          <a:p>
            <a:pPr indent="0" marL="0">
              <a:buNone/>
            </a:pP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41" name=""/>
        <p:cNvGrpSpPr/>
        <p:nvPr/>
      </p:nvGrpSpPr>
      <p:grpSpPr>
        <a:xfrm>
          <a:off x="0" y="0"/>
          <a:ext cx="0" cy="0"/>
          <a:chOff x="0" y="0"/>
          <a:chExt cx="0" cy="0"/>
        </a:xfrm>
      </p:grpSpPr>
      <p:pic>
        <p:nvPicPr>
          <p:cNvPr id="2097157" name="Picture 4"/>
          <p:cNvPicPr>
            <a:picLocks noChangeAspect="1"/>
          </p:cNvPicPr>
          <p:nvPr/>
        </p:nvPicPr>
        <p:blipFill>
          <a:blip xmlns:r="http://schemas.openxmlformats.org/officeDocument/2006/relationships" r:embed="rId1"/>
          <a:stretch>
            <a:fillRect/>
          </a:stretch>
        </p:blipFill>
        <p:spPr>
          <a:xfrm>
            <a:off x="0" y="1"/>
            <a:ext cx="12192000" cy="6858000"/>
          </a:xfrm>
          <a:prstGeom prst="rec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42" name=""/>
        <p:cNvGrpSpPr/>
        <p:nvPr/>
      </p:nvGrpSpPr>
      <p:grpSpPr>
        <a:xfrm>
          <a:off x="0" y="0"/>
          <a:ext cx="0" cy="0"/>
          <a:chOff x="0" y="0"/>
          <a:chExt cx="0" cy="0"/>
        </a:xfrm>
      </p:grpSpPr>
      <p:sp>
        <p:nvSpPr>
          <p:cNvPr id="1048610" name="Title 1"/>
          <p:cNvSpPr>
            <a:spLocks noGrp="1"/>
          </p:cNvSpPr>
          <p:nvPr>
            <p:ph type="title"/>
          </p:nvPr>
        </p:nvSpPr>
        <p:spPr/>
        <p:txBody>
          <a:bodyPr/>
          <a:p>
            <a:pPr algn="ctr"/>
            <a:r>
              <a:rPr b="1" sz="5400" lang="en-US">
                <a:solidFill>
                  <a:schemeClr val="accent6"/>
                </a:solidFill>
              </a:rPr>
              <a:t>Swaps</a:t>
            </a:r>
            <a:r>
              <a:rPr lang="en-US"/>
              <a:t> </a:t>
            </a:r>
          </a:p>
        </p:txBody>
      </p:sp>
      <p:sp>
        <p:nvSpPr>
          <p:cNvPr id="1048611" name="Content Placeholder 2"/>
          <p:cNvSpPr>
            <a:spLocks noGrp="1"/>
          </p:cNvSpPr>
          <p:nvPr>
            <p:ph idx="1"/>
          </p:nvPr>
        </p:nvSpPr>
        <p:spPr>
          <a:xfrm>
            <a:off x="838201" y="1487736"/>
            <a:ext cx="10461542" cy="5370264"/>
          </a:xfrm>
        </p:spPr>
        <p:txBody>
          <a:bodyPr>
            <a:noAutofit/>
          </a:bodyPr>
          <a:p>
            <a:r>
              <a:rPr b="0" sz="3200" i="0" lang="en-GB">
                <a:solidFill>
                  <a:srgbClr val="000000"/>
                </a:solidFill>
                <a:effectLst/>
                <a:latin typeface="Arial" panose="020B0604020202020204" pitchFamily="34" charset="0"/>
                <a:cs typeface="Arial" panose="020B0604020202020204" pitchFamily="34" charset="0"/>
              </a:rPr>
              <a:t>Swap refers to an exchange of one financial instrument for another between the parties concerned. This exchange takes place at a predetermined time, as specified in the contract.</a:t>
            </a:r>
            <a:endParaRPr b="0" sz="3200" i="0" lang="en-US">
              <a:solidFill>
                <a:srgbClr val="000000"/>
              </a:solidFill>
              <a:effectLst/>
              <a:latin typeface="Arial" panose="020B0604020202020204" pitchFamily="34" charset="0"/>
              <a:cs typeface="Arial" panose="020B0604020202020204" pitchFamily="34" charset="0"/>
            </a:endParaRPr>
          </a:p>
          <a:p>
            <a:r>
              <a:rPr b="1" sz="3200" lang="en-GB">
                <a:solidFill>
                  <a:srgbClr val="000000"/>
                </a:solidFill>
                <a:effectLst/>
                <a:latin typeface="Arial" panose="020B0604020202020204" pitchFamily="34" charset="0"/>
                <a:cs typeface="Arial" panose="020B0604020202020204" pitchFamily="34" charset="0"/>
              </a:rPr>
              <a:t>Types of </a:t>
            </a:r>
            <a:r>
              <a:rPr b="1" sz="3200" lang="en-US">
                <a:solidFill>
                  <a:srgbClr val="000000"/>
                </a:solidFill>
                <a:effectLst/>
                <a:latin typeface="Arial" panose="020B0604020202020204" pitchFamily="34" charset="0"/>
                <a:cs typeface="Arial" panose="020B0604020202020204" pitchFamily="34" charset="0"/>
              </a:rPr>
              <a:t>Swaps </a:t>
            </a:r>
            <a:endParaRPr b="1" sz="3200" lang="en-GB">
              <a:solidFill>
                <a:srgbClr val="000000"/>
              </a:solidFill>
              <a:effectLst/>
              <a:latin typeface="Arial" panose="020B0604020202020204" pitchFamily="34" charset="0"/>
              <a:cs typeface="Arial" panose="020B0604020202020204" pitchFamily="34" charset="0"/>
            </a:endParaRPr>
          </a:p>
          <a:p>
            <a:r>
              <a:rPr b="1" sz="3200" lang="en-GB">
                <a:solidFill>
                  <a:srgbClr val="000000"/>
                </a:solidFill>
                <a:effectLst/>
                <a:latin typeface="Arial" panose="020B0604020202020204" pitchFamily="34" charset="0"/>
                <a:cs typeface="Arial" panose="020B0604020202020204" pitchFamily="34" charset="0"/>
              </a:rPr>
              <a:t>Interest Rate Swap:</a:t>
            </a:r>
            <a:r>
              <a:rPr b="1" sz="3200" lang="en-US">
                <a:solidFill>
                  <a:srgbClr val="000000"/>
                </a:solidFill>
                <a:effectLst/>
                <a:latin typeface="Arial" panose="020B0604020202020204" pitchFamily="34" charset="0"/>
                <a:cs typeface="Arial" panose="020B0604020202020204" pitchFamily="34" charset="0"/>
              </a:rPr>
              <a:t>- </a:t>
            </a:r>
            <a:r>
              <a:rPr sz="3200" lang="en-US">
                <a:solidFill>
                  <a:srgbClr val="000000"/>
                </a:solidFill>
                <a:effectLst/>
                <a:latin typeface="Arial" panose="020B0604020202020204" pitchFamily="34" charset="0"/>
                <a:cs typeface="Arial" panose="020B0604020202020204" pitchFamily="34" charset="0"/>
              </a:rPr>
              <a:t>swapping only the Interest related cash flows between the parties in the same</a:t>
            </a:r>
            <a:r>
              <a:rPr b="1" sz="3200" lang="en-US">
                <a:solidFill>
                  <a:srgbClr val="000000"/>
                </a:solidFill>
                <a:effectLst/>
                <a:latin typeface="Arial" panose="020B0604020202020204" pitchFamily="34" charset="0"/>
                <a:cs typeface="Arial" panose="020B0604020202020204" pitchFamily="34" charset="0"/>
              </a:rPr>
              <a:t> currency. </a:t>
            </a:r>
          </a:p>
          <a:p>
            <a:r>
              <a:rPr b="1" sz="3200" lang="en-US">
                <a:latin typeface="Arial" panose="020B0604020202020204" pitchFamily="34" charset="0"/>
                <a:cs typeface="Arial" panose="020B0604020202020204" pitchFamily="34" charset="0"/>
              </a:rPr>
              <a:t>Currency swap:-</a:t>
            </a:r>
            <a:r>
              <a:rPr sz="3200" lang="en-US">
                <a:latin typeface="Arial" panose="020B0604020202020204" pitchFamily="34" charset="0"/>
                <a:cs typeface="Arial" panose="020B0604020202020204" pitchFamily="34" charset="0"/>
              </a:rPr>
              <a:t>Swapping both principal and interest between the parties ,with the cash flowS from different currencies.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30" name=""/>
        <p:cNvGrpSpPr/>
        <p:nvPr/>
      </p:nvGrpSpPr>
      <p:grpSpPr>
        <a:xfrm>
          <a:off x="0" y="0"/>
          <a:ext cx="0" cy="0"/>
          <a:chOff x="0" y="0"/>
          <a:chExt cx="0" cy="0"/>
        </a:xfrm>
      </p:grpSpPr>
      <p:sp>
        <p:nvSpPr>
          <p:cNvPr id="1048592" name="Title 1"/>
          <p:cNvSpPr>
            <a:spLocks noGrp="1"/>
          </p:cNvSpPr>
          <p:nvPr>
            <p:ph type="title"/>
          </p:nvPr>
        </p:nvSpPr>
        <p:spPr/>
        <p:txBody>
          <a:bodyPr>
            <a:noAutofit/>
          </a:bodyPr>
          <a:p>
            <a:pPr algn="ctr"/>
            <a:r>
              <a:rPr b="1" sz="4800" lang="en-GB">
                <a:solidFill>
                  <a:srgbClr val="FF0000"/>
                </a:solidFill>
                <a:effectLst/>
                <a:latin typeface="Calibri" panose="020F0502020204030204" pitchFamily="34" charset="0"/>
                <a:ea typeface="Times New Roman"/>
                <a:cs typeface="Times New Roman"/>
              </a:rPr>
              <a:t>Meaning of Derivatives </a:t>
            </a:r>
            <a:br>
              <a:rPr sz="4800" lang="en-GB">
                <a:solidFill>
                  <a:srgbClr val="FF0000"/>
                </a:solidFill>
                <a:effectLst/>
                <a:latin typeface="Calibri" panose="020F0502020204030204" pitchFamily="34" charset="0"/>
                <a:ea typeface="Times New Roman"/>
                <a:cs typeface="Times New Roman"/>
              </a:rPr>
            </a:br>
            <a:endParaRPr sz="4800" lang="en-US">
              <a:solidFill>
                <a:srgbClr val="FF0000"/>
              </a:solidFill>
            </a:endParaRPr>
          </a:p>
        </p:txBody>
      </p:sp>
      <p:sp>
        <p:nvSpPr>
          <p:cNvPr id="1048593" name="Content Placeholder 2"/>
          <p:cNvSpPr>
            <a:spLocks noGrp="1"/>
          </p:cNvSpPr>
          <p:nvPr>
            <p:ph idx="1"/>
          </p:nvPr>
        </p:nvSpPr>
        <p:spPr>
          <a:xfrm>
            <a:off x="949532" y="1198459"/>
            <a:ext cx="10515600" cy="5294416"/>
          </a:xfrm>
        </p:spPr>
        <p:txBody>
          <a:bodyPr/>
          <a:p>
            <a:pPr indent="0" marL="0">
              <a:buNone/>
            </a:pPr>
            <a:r>
              <a:rPr sz="2400" lang="en-GB">
                <a:effectLst/>
                <a:latin typeface="Arial" panose="020B0604020202020204" pitchFamily="34" charset="0"/>
                <a:ea typeface="Times New Roman"/>
                <a:cs typeface="Arial" panose="020B0604020202020204" pitchFamily="34" charset="0"/>
              </a:rPr>
              <a:t>A derivative is a financial product which has been derived from another financial product.</a:t>
            </a:r>
            <a:r>
              <a:rPr sz="2400" lang="en-GB">
                <a:solidFill>
                  <a:srgbClr val="1E314F"/>
                </a:solidFill>
                <a:effectLst/>
                <a:latin typeface="Arial" panose="020B0604020202020204" pitchFamily="34" charset="0"/>
                <a:ea typeface="Times New Roman"/>
                <a:cs typeface="Arial" panose="020B0604020202020204" pitchFamily="34" charset="0"/>
              </a:rPr>
              <a:t> Derivatives are financial contracts whose value is dependent on an underlying asset or group of assets. The commonly used assets are stocks, bonds, currencies, commodities and market indices. The value of the underlying assets keeps changing according to market conditions. The basic principle behind entering into derivative contracts is to earn profits by speculating on the value of the underlying asset in future.</a:t>
            </a:r>
            <a:endParaRPr sz="2400" lang="en-US">
              <a:solidFill>
                <a:srgbClr val="1E314F"/>
              </a:solidFill>
              <a:latin typeface="Arial" panose="020B0604020202020204" pitchFamily="34" charset="0"/>
              <a:ea typeface="Times New Roman"/>
              <a:cs typeface="Arial" panose="020B0604020202020204" pitchFamily="34" charset="0"/>
            </a:endParaRPr>
          </a:p>
          <a:p>
            <a:pPr indent="0" marL="0">
              <a:buNone/>
            </a:pPr>
            <a:endParaRPr b="1" sz="2400" lang="en-US">
              <a:solidFill>
                <a:srgbClr val="1E314F"/>
              </a:solidFill>
              <a:effectLst/>
              <a:latin typeface="Arial" panose="020B0604020202020204" pitchFamily="34" charset="0"/>
              <a:ea typeface="Times New Roman"/>
              <a:cs typeface="Arial" panose="020B0604020202020204" pitchFamily="34" charset="0"/>
            </a:endParaRPr>
          </a:p>
          <a:p>
            <a:pPr indent="0" marL="0">
              <a:buNone/>
            </a:pPr>
            <a:r>
              <a:rPr b="1" sz="2400" lang="en-US">
                <a:solidFill>
                  <a:srgbClr val="1E314F"/>
                </a:solidFill>
                <a:latin typeface="Arial" panose="020B0604020202020204" pitchFamily="34" charset="0"/>
                <a:ea typeface="Times New Roman"/>
                <a:cs typeface="Arial" panose="020B0604020202020204" pitchFamily="34" charset="0"/>
              </a:rPr>
              <a:t> </a:t>
            </a:r>
            <a:r>
              <a:rPr b="1" lang="en-GB">
                <a:effectLst/>
                <a:latin typeface="Calibri" panose="020F0502020204030204" pitchFamily="34" charset="0"/>
                <a:ea typeface="Times New Roman"/>
                <a:cs typeface="Times New Roman"/>
              </a:rPr>
              <a:t>Definition </a:t>
            </a:r>
            <a:endParaRPr lang="en-GB">
              <a:effectLst/>
              <a:latin typeface="Calibri" panose="020F0502020204030204" pitchFamily="34" charset="0"/>
              <a:ea typeface="Times New Roman"/>
              <a:cs typeface="Times New Roman"/>
            </a:endParaRPr>
          </a:p>
          <a:p>
            <a:pPr indent="0" marL="0">
              <a:buNone/>
            </a:pPr>
            <a:r>
              <a:rPr sz="1800" lang="en-US">
                <a:effectLst/>
                <a:latin typeface="Calibri" panose="020F0502020204030204" pitchFamily="34" charset="0"/>
                <a:ea typeface="Times New Roman"/>
                <a:cs typeface="Times New Roman"/>
              </a:rPr>
              <a:t> </a:t>
            </a:r>
            <a:r>
              <a:rPr sz="1800" lang="en-GB">
                <a:effectLst/>
                <a:latin typeface="Calibri" panose="020F0502020204030204" pitchFamily="34" charset="0"/>
                <a:ea typeface="Times New Roman"/>
                <a:cs typeface="Times New Roman"/>
              </a:rPr>
              <a:t> </a:t>
            </a:r>
            <a:r>
              <a:rPr sz="2400" lang="en-GB">
                <a:solidFill>
                  <a:srgbClr val="000000"/>
                </a:solidFill>
                <a:effectLst/>
                <a:latin typeface="Arial" panose="020B0604020202020204" pitchFamily="34" charset="0"/>
                <a:ea typeface="Times New Roman"/>
                <a:cs typeface="Times New Roman"/>
              </a:rPr>
              <a:t>A derivative is a contract between two parties which derives its value/price from an underlying asset. The most common types of derivatives are futures, options, forwards and swaps. </a:t>
            </a:r>
            <a:endParaRPr sz="2400" lang="en-GB">
              <a:effectLst/>
              <a:latin typeface="Calibri" panose="020F0502020204030204" pitchFamily="34" charset="0"/>
              <a:ea typeface="Times New Roman"/>
              <a:cs typeface="Times New Roman"/>
            </a:endParaRPr>
          </a:p>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31" name=""/>
        <p:cNvGrpSpPr/>
        <p:nvPr/>
      </p:nvGrpSpPr>
      <p:grpSpPr>
        <a:xfrm>
          <a:off x="0" y="0"/>
          <a:ext cx="0" cy="0"/>
          <a:chOff x="0" y="0"/>
          <a:chExt cx="0" cy="0"/>
        </a:xfrm>
      </p:grpSpPr>
      <p:sp>
        <p:nvSpPr>
          <p:cNvPr id="1048594" name="Title 1"/>
          <p:cNvSpPr>
            <a:spLocks noGrp="1"/>
          </p:cNvSpPr>
          <p:nvPr>
            <p:ph type="title"/>
          </p:nvPr>
        </p:nvSpPr>
        <p:spPr>
          <a:xfrm>
            <a:off x="838200" y="681037"/>
            <a:ext cx="10515600" cy="1325563"/>
          </a:xfrm>
        </p:spPr>
        <p:txBody>
          <a:bodyPr>
            <a:noAutofit/>
          </a:bodyPr>
          <a:p>
            <a:r>
              <a:rPr b="0" sz="4800" lang="en-GB">
                <a:solidFill>
                  <a:srgbClr val="1E314F"/>
                </a:solidFill>
                <a:effectLst/>
                <a:latin typeface="Arial" panose="020B0604020202020204" pitchFamily="34" charset="0"/>
                <a:ea typeface="Times New Roman"/>
                <a:cs typeface="Arial" panose="020B0604020202020204" pitchFamily="34" charset="0"/>
              </a:rPr>
              <a:t>How To Trade In Derivatives Market?</a:t>
            </a:r>
            <a:br>
              <a:rPr b="1" sz="4800" lang="en-GB">
                <a:solidFill>
                  <a:srgbClr val="2F5496"/>
                </a:solidFill>
                <a:effectLst/>
                <a:latin typeface="Arial" panose="020B0604020202020204" pitchFamily="34" charset="0"/>
                <a:ea typeface="Times New Roman"/>
                <a:cs typeface="Arial" panose="020B0604020202020204" pitchFamily="34" charset="0"/>
              </a:rPr>
            </a:br>
            <a:endParaRPr sz="4800" lang="en-US">
              <a:latin typeface="Arial" panose="020B0604020202020204" pitchFamily="34" charset="0"/>
              <a:cs typeface="Arial" panose="020B0604020202020204" pitchFamily="34" charset="0"/>
            </a:endParaRPr>
          </a:p>
        </p:txBody>
      </p:sp>
      <p:sp>
        <p:nvSpPr>
          <p:cNvPr id="1048595" name="Content Placeholder 2"/>
          <p:cNvSpPr>
            <a:spLocks noGrp="1"/>
          </p:cNvSpPr>
          <p:nvPr>
            <p:ph idx="1"/>
          </p:nvPr>
        </p:nvSpPr>
        <p:spPr/>
        <p:txBody>
          <a:bodyPr>
            <a:normAutofit fontScale="91667" lnSpcReduction="10000"/>
          </a:bodyPr>
          <a:p>
            <a:pPr lvl="0"/>
            <a:r>
              <a:rPr sz="2400" lang="en-GB">
                <a:solidFill>
                  <a:srgbClr val="1E314F"/>
                </a:solidFill>
                <a:effectLst/>
                <a:latin typeface="Arial" panose="020B0604020202020204" pitchFamily="34" charset="0"/>
                <a:ea typeface="Times New Roman"/>
                <a:cs typeface="Arial" panose="020B0604020202020204" pitchFamily="34" charset="0"/>
              </a:rPr>
              <a:t>You need to understand the functioning of derivative markets before trading. The strategies applicable in derivatives are completely different from that of the stock market.</a:t>
            </a:r>
          </a:p>
          <a:p>
            <a:pPr lvl="0"/>
            <a:r>
              <a:rPr sz="2400" lang="en-GB">
                <a:solidFill>
                  <a:srgbClr val="1E314F"/>
                </a:solidFill>
                <a:effectLst/>
                <a:latin typeface="Arial" panose="020B0604020202020204" pitchFamily="34" charset="0"/>
                <a:ea typeface="Times New Roman"/>
                <a:cs typeface="Arial" panose="020B0604020202020204" pitchFamily="34" charset="0"/>
              </a:rPr>
              <a:t>Derivative market requires you to deposit margin amount before starting trading. The margin amount cannot be withdrawn until the trade is settled. Moreover, you need to replenish the amount when it falls below the minimum level.</a:t>
            </a:r>
          </a:p>
          <a:p>
            <a:pPr lvl="0"/>
            <a:r>
              <a:rPr sz="2400" lang="en-GB">
                <a:solidFill>
                  <a:srgbClr val="1E314F"/>
                </a:solidFill>
                <a:effectLst/>
                <a:latin typeface="Arial" panose="020B0604020202020204" pitchFamily="34" charset="0"/>
                <a:ea typeface="Times New Roman"/>
                <a:cs typeface="Arial" panose="020B0604020202020204" pitchFamily="34" charset="0"/>
              </a:rPr>
              <a:t>You should have an active trading account  which permits derivative trading. If you are using services of a broker, then you can place orders online or on the phone.</a:t>
            </a:r>
          </a:p>
          <a:p>
            <a:pPr lvl="0"/>
            <a:r>
              <a:rPr sz="2400" lang="en-GB">
                <a:solidFill>
                  <a:srgbClr val="1E314F"/>
                </a:solidFill>
                <a:effectLst/>
                <a:latin typeface="Arial" panose="020B0604020202020204" pitchFamily="34" charset="0"/>
                <a:ea typeface="Times New Roman"/>
                <a:cs typeface="Arial" panose="020B0604020202020204" pitchFamily="34" charset="0"/>
              </a:rPr>
              <a:t>For selection of stocks, you have to consider factors like cash in hand, the margin requirements, the price of the contract and that of the underlying shares. Make sure that everything is as per your budget.</a:t>
            </a:r>
          </a:p>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32" name=""/>
        <p:cNvGrpSpPr/>
        <p:nvPr/>
      </p:nvGrpSpPr>
      <p:grpSpPr>
        <a:xfrm>
          <a:off x="0" y="0"/>
          <a:ext cx="0" cy="0"/>
          <a:chOff x="0" y="0"/>
          <a:chExt cx="0" cy="0"/>
        </a:xfrm>
      </p:grpSpPr>
      <p:sp>
        <p:nvSpPr>
          <p:cNvPr id="1048596" name="Title 1"/>
          <p:cNvSpPr>
            <a:spLocks noGrp="1"/>
          </p:cNvSpPr>
          <p:nvPr>
            <p:ph type="title"/>
          </p:nvPr>
        </p:nvSpPr>
        <p:spPr>
          <a:xfrm>
            <a:off x="2474026" y="815974"/>
            <a:ext cx="9955975" cy="1009651"/>
          </a:xfrm>
        </p:spPr>
        <p:txBody>
          <a:bodyPr>
            <a:noAutofit/>
          </a:bodyPr>
          <a:p>
            <a:r>
              <a:rPr b="1" sz="4800" lang="en-GB">
                <a:solidFill>
                  <a:srgbClr val="92D050"/>
                </a:solidFill>
                <a:effectLst/>
                <a:latin typeface="Arial" panose="020B0604020202020204" pitchFamily="34" charset="0"/>
                <a:ea typeface="Times New Roman"/>
                <a:cs typeface="Arial" panose="020B0604020202020204" pitchFamily="34" charset="0"/>
              </a:rPr>
              <a:t>Features of Derivatives</a:t>
            </a:r>
            <a:r>
              <a:rPr sz="4800" lang="en-GB">
                <a:solidFill>
                  <a:srgbClr val="92D050"/>
                </a:solidFill>
                <a:effectLst/>
                <a:latin typeface="Calibri" panose="020F0502020204030204" pitchFamily="34" charset="0"/>
                <a:ea typeface="Times New Roman"/>
                <a:cs typeface="Times New Roman"/>
              </a:rPr>
              <a:t> </a:t>
            </a:r>
            <a:br>
              <a:rPr sz="4800" lang="en-GB">
                <a:solidFill>
                  <a:srgbClr val="92D050"/>
                </a:solidFill>
                <a:effectLst/>
                <a:latin typeface="Calibri" panose="020F0502020204030204" pitchFamily="34" charset="0"/>
                <a:ea typeface="Times New Roman"/>
                <a:cs typeface="Times New Roman"/>
              </a:rPr>
            </a:br>
            <a:endParaRPr sz="4800" lang="en-US">
              <a:solidFill>
                <a:srgbClr val="92D050"/>
              </a:solidFill>
            </a:endParaRPr>
          </a:p>
        </p:txBody>
      </p:sp>
      <p:sp>
        <p:nvSpPr>
          <p:cNvPr id="1048597" name="Content Placeholder 2"/>
          <p:cNvSpPr>
            <a:spLocks noGrp="1"/>
          </p:cNvSpPr>
          <p:nvPr>
            <p:ph idx="1"/>
          </p:nvPr>
        </p:nvSpPr>
        <p:spPr/>
        <p:txBody>
          <a:bodyPr anchor="t"/>
          <a:p>
            <a:pPr lvl="0"/>
            <a:r>
              <a:rPr lang="en-GB">
                <a:solidFill>
                  <a:srgbClr val="000000"/>
                </a:solidFill>
                <a:effectLst/>
                <a:latin typeface="Arial" panose="020B0604020202020204" pitchFamily="34" charset="0"/>
                <a:ea typeface="Times New Roman"/>
                <a:cs typeface="Arial" panose="020B0604020202020204" pitchFamily="34" charset="0"/>
              </a:rPr>
              <a:t>Traded on exchange </a:t>
            </a:r>
            <a:endParaRPr lang="en-GB">
              <a:effectLst/>
              <a:latin typeface="Arial" panose="020B0604020202020204" pitchFamily="34" charset="0"/>
              <a:ea typeface="Times New Roman"/>
              <a:cs typeface="Arial" panose="020B0604020202020204" pitchFamily="34" charset="0"/>
            </a:endParaRPr>
          </a:p>
          <a:p>
            <a:pPr lvl="0"/>
            <a:r>
              <a:rPr lang="en-GB">
                <a:solidFill>
                  <a:srgbClr val="000000"/>
                </a:solidFill>
                <a:effectLst/>
                <a:latin typeface="Arial" panose="020B0604020202020204" pitchFamily="34" charset="0"/>
                <a:ea typeface="Times New Roman"/>
                <a:cs typeface="Arial" panose="020B0604020202020204" pitchFamily="34" charset="0"/>
              </a:rPr>
              <a:t>All transactions in derivatives take place in future specific date.</a:t>
            </a:r>
            <a:endParaRPr lang="en-GB">
              <a:effectLst/>
              <a:latin typeface="Arial" panose="020B0604020202020204" pitchFamily="34" charset="0"/>
              <a:ea typeface="Times New Roman"/>
              <a:cs typeface="Arial" panose="020B0604020202020204" pitchFamily="34" charset="0"/>
            </a:endParaRPr>
          </a:p>
          <a:p>
            <a:pPr lvl="0"/>
            <a:r>
              <a:rPr lang="en-GB">
                <a:solidFill>
                  <a:srgbClr val="000000"/>
                </a:solidFill>
                <a:effectLst/>
                <a:latin typeface="Arial" panose="020B0604020202020204" pitchFamily="34" charset="0"/>
                <a:ea typeface="Times New Roman"/>
                <a:cs typeface="Arial" panose="020B0604020202020204" pitchFamily="34" charset="0"/>
              </a:rPr>
              <a:t>Financial products and its value is derived from another financial asset.</a:t>
            </a:r>
            <a:endParaRPr lang="en-GB">
              <a:effectLst/>
              <a:latin typeface="Arial" panose="020B0604020202020204" pitchFamily="34" charset="0"/>
              <a:ea typeface="Times New Roman"/>
              <a:cs typeface="Arial" panose="020B0604020202020204" pitchFamily="34" charset="0"/>
            </a:endParaRPr>
          </a:p>
          <a:p>
            <a:pPr lvl="0"/>
            <a:r>
              <a:rPr lang="en-GB">
                <a:solidFill>
                  <a:srgbClr val="000000"/>
                </a:solidFill>
                <a:effectLst/>
                <a:latin typeface="Arial" panose="020B0604020202020204" pitchFamily="34" charset="0"/>
                <a:ea typeface="Times New Roman"/>
                <a:cs typeface="Arial" panose="020B0604020202020204" pitchFamily="34" charset="0"/>
              </a:rPr>
              <a:t>Cost effective protection to investors against different types of risk.</a:t>
            </a:r>
            <a:endParaRPr lang="en-GB">
              <a:effectLst/>
              <a:latin typeface="Arial" panose="020B0604020202020204" pitchFamily="34" charset="0"/>
              <a:ea typeface="Times New Roman"/>
              <a:cs typeface="Arial" panose="020B0604020202020204" pitchFamily="34" charset="0"/>
            </a:endParaRPr>
          </a:p>
          <a:p>
            <a:pPr lvl="0"/>
            <a:r>
              <a:rPr lang="en-GB">
                <a:solidFill>
                  <a:srgbClr val="000000"/>
                </a:solidFill>
                <a:effectLst/>
                <a:latin typeface="Arial" panose="020B0604020202020204" pitchFamily="34" charset="0"/>
                <a:ea typeface="Times New Roman"/>
                <a:cs typeface="Arial" panose="020B0604020202020204" pitchFamily="34" charset="0"/>
              </a:rPr>
              <a:t>Derivatives can enhance liquidity by improving the credibility of the investors dealing in these derivatives.</a:t>
            </a:r>
            <a:endParaRPr lang="en-GB">
              <a:effectLst/>
              <a:latin typeface="Arial" panose="020B0604020202020204" pitchFamily="34" charset="0"/>
              <a:ea typeface="Times New Roman"/>
              <a:cs typeface="Arial" panose="020B0604020202020204" pitchFamily="34" charset="0"/>
            </a:endParaRPr>
          </a:p>
          <a:p>
            <a:pPr lvl="0"/>
            <a:r>
              <a:rPr lang="en-GB">
                <a:solidFill>
                  <a:srgbClr val="000000"/>
                </a:solidFill>
                <a:effectLst/>
                <a:latin typeface="Arial" panose="020B0604020202020204" pitchFamily="34" charset="0"/>
                <a:ea typeface="Times New Roman"/>
                <a:cs typeface="Arial" panose="020B0604020202020204" pitchFamily="34" charset="0"/>
              </a:rPr>
              <a:t>Hedging device- Reduces risk.</a:t>
            </a:r>
            <a:endParaRPr lang="en-GB">
              <a:effectLst/>
              <a:latin typeface="Arial" panose="020B0604020202020204" pitchFamily="34" charset="0"/>
              <a:ea typeface="Times New Roman"/>
              <a:cs typeface="Arial" panose="020B0604020202020204" pitchFamily="34" charset="0"/>
            </a:endParaRPr>
          </a:p>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33" name=""/>
        <p:cNvGrpSpPr/>
        <p:nvPr/>
      </p:nvGrpSpPr>
      <p:grpSpPr>
        <a:xfrm>
          <a:off x="0" y="0"/>
          <a:ext cx="0" cy="0"/>
          <a:chOff x="0" y="0"/>
          <a:chExt cx="0" cy="0"/>
        </a:xfrm>
      </p:grpSpPr>
      <p:sp>
        <p:nvSpPr>
          <p:cNvPr id="1048598" name="Title 1"/>
          <p:cNvSpPr>
            <a:spLocks noGrp="1"/>
          </p:cNvSpPr>
          <p:nvPr>
            <p:ph type="title"/>
          </p:nvPr>
        </p:nvSpPr>
        <p:spPr/>
        <p:txBody>
          <a:bodyPr>
            <a:noAutofit/>
          </a:bodyPr>
          <a:p>
            <a:r>
              <a:rPr b="1" sz="4800" lang="en-GB">
                <a:solidFill>
                  <a:schemeClr val="accent6">
                    <a:lumMod val="75000"/>
                  </a:schemeClr>
                </a:solidFill>
                <a:effectLst/>
                <a:latin typeface="Arial" panose="020B0604020202020204" pitchFamily="34" charset="0"/>
                <a:ea typeface="Times New Roman"/>
                <a:cs typeface="Arial" panose="020B0604020202020204" pitchFamily="34" charset="0"/>
              </a:rPr>
              <a:t>Players in Derivative Market</a:t>
            </a:r>
            <a:br>
              <a:rPr sz="4800" lang="en-GB">
                <a:solidFill>
                  <a:schemeClr val="accent6">
                    <a:lumMod val="75000"/>
                  </a:schemeClr>
                </a:solidFill>
                <a:effectLst/>
                <a:latin typeface="Arial" panose="020B0604020202020204" pitchFamily="34" charset="0"/>
                <a:ea typeface="Times New Roman"/>
                <a:cs typeface="Arial" panose="020B0604020202020204" pitchFamily="34" charset="0"/>
              </a:rPr>
            </a:br>
            <a:endParaRPr sz="4800" lang="en-US">
              <a:solidFill>
                <a:schemeClr val="accent6">
                  <a:lumMod val="75000"/>
                </a:schemeClr>
              </a:solidFill>
              <a:latin typeface="Arial" panose="020B0604020202020204" pitchFamily="34" charset="0"/>
              <a:cs typeface="Arial" panose="020B0604020202020204" pitchFamily="34" charset="0"/>
            </a:endParaRPr>
          </a:p>
        </p:txBody>
      </p:sp>
      <p:sp>
        <p:nvSpPr>
          <p:cNvPr id="1048599" name="Content Placeholder 2"/>
          <p:cNvSpPr>
            <a:spLocks noGrp="1"/>
          </p:cNvSpPr>
          <p:nvPr>
            <p:ph idx="1"/>
          </p:nvPr>
        </p:nvSpPr>
        <p:spPr>
          <a:xfrm>
            <a:off x="318655" y="1208253"/>
            <a:ext cx="8055923" cy="5167312"/>
          </a:xfrm>
        </p:spPr>
        <p:txBody>
          <a:bodyPr anchor="t">
            <a:normAutofit fontScale="92857" lnSpcReduction="10000"/>
          </a:bodyPr>
          <a:p>
            <a:r>
              <a:rPr lang="en-GB">
                <a:effectLst/>
                <a:latin typeface="Calibri" panose="020F0502020204030204" pitchFamily="34" charset="0"/>
                <a:ea typeface="Times New Roman"/>
                <a:cs typeface="Times New Roman"/>
              </a:rPr>
              <a:t>Hedger- Hedger is a trader who uses derivatives as means to offset the risk of a position in the asset.  Hedges seek to protect themselves against price changes in a commodity in which they have an interest. </a:t>
            </a:r>
          </a:p>
          <a:p>
            <a:r>
              <a:rPr lang="en-GB">
                <a:effectLst/>
                <a:latin typeface="Calibri" panose="020F0502020204030204" pitchFamily="34" charset="0"/>
                <a:ea typeface="Times New Roman"/>
                <a:cs typeface="Times New Roman"/>
              </a:rPr>
              <a:t>Speculators- A Speculator is one who wants to profit from the fluctuation in price. Speculators are prepared to assume risk in return for quick and large profits. </a:t>
            </a:r>
          </a:p>
          <a:p>
            <a:r>
              <a:rPr lang="en-GB">
                <a:effectLst/>
                <a:latin typeface="Calibri" panose="020F0502020204030204" pitchFamily="34" charset="0"/>
                <a:ea typeface="Times New Roman"/>
                <a:cs typeface="Times New Roman"/>
              </a:rPr>
              <a:t>Arbitrageurs- An Arbitrageur is one who wants to profit from the price difference in two markets. The arbitrageur look for opportunities for making money out of price mismatches in two different markets. </a:t>
            </a:r>
          </a:p>
          <a:p>
            <a:endParaRPr lang="en-US"/>
          </a:p>
        </p:txBody>
      </p:sp>
      <p:pic>
        <p:nvPicPr>
          <p:cNvPr id="2097152" name="Picture 4"/>
          <p:cNvPicPr>
            <a:picLocks noChangeAspect="1"/>
          </p:cNvPicPr>
          <p:nvPr/>
        </p:nvPicPr>
        <p:blipFill>
          <a:blip xmlns:r="http://schemas.openxmlformats.org/officeDocument/2006/relationships" r:embed="rId1"/>
          <a:stretch>
            <a:fillRect/>
          </a:stretch>
        </p:blipFill>
        <p:spPr>
          <a:xfrm>
            <a:off x="8287987" y="1843148"/>
            <a:ext cx="3432172" cy="3387681"/>
          </a:xfrm>
          <a:prstGeom prst="rec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34" name=""/>
        <p:cNvGrpSpPr/>
        <p:nvPr/>
      </p:nvGrpSpPr>
      <p:grpSpPr>
        <a:xfrm>
          <a:off x="0" y="0"/>
          <a:ext cx="0" cy="0"/>
          <a:chOff x="0" y="0"/>
          <a:chExt cx="0" cy="0"/>
        </a:xfrm>
      </p:grpSpPr>
      <p:sp>
        <p:nvSpPr>
          <p:cNvPr id="1048600" name="Title 1"/>
          <p:cNvSpPr>
            <a:spLocks noGrp="1"/>
          </p:cNvSpPr>
          <p:nvPr>
            <p:ph type="title"/>
          </p:nvPr>
        </p:nvSpPr>
        <p:spPr>
          <a:xfrm>
            <a:off x="1719449" y="940130"/>
            <a:ext cx="10030196" cy="775298"/>
          </a:xfrm>
        </p:spPr>
        <p:txBody>
          <a:bodyPr>
            <a:noAutofit/>
          </a:bodyPr>
          <a:p>
            <a:r>
              <a:rPr b="1" sz="4800" lang="en-GB">
                <a:solidFill>
                  <a:srgbClr val="7030A0"/>
                </a:solidFill>
                <a:effectLst/>
                <a:latin typeface="Calibri" panose="020F0502020204030204" pitchFamily="34" charset="0"/>
                <a:ea typeface="Times New Roman"/>
                <a:cs typeface="Times New Roman"/>
              </a:rPr>
              <a:t>Types of Derivative Contracts</a:t>
            </a:r>
            <a:br>
              <a:rPr sz="4800" lang="en-GB">
                <a:solidFill>
                  <a:srgbClr val="7030A0"/>
                </a:solidFill>
                <a:effectLst/>
                <a:latin typeface="Calibri" panose="020F0502020204030204" pitchFamily="34" charset="0"/>
                <a:ea typeface="Times New Roman"/>
                <a:cs typeface="Times New Roman"/>
              </a:rPr>
            </a:br>
            <a:endParaRPr sz="4800" lang="en-US">
              <a:solidFill>
                <a:srgbClr val="7030A0"/>
              </a:solidFill>
            </a:endParaRPr>
          </a:p>
        </p:txBody>
      </p:sp>
      <p:sp>
        <p:nvSpPr>
          <p:cNvPr id="1048601" name="Content Placeholder 2"/>
          <p:cNvSpPr>
            <a:spLocks noGrp="1"/>
          </p:cNvSpPr>
          <p:nvPr>
            <p:ph idx="1"/>
          </p:nvPr>
        </p:nvSpPr>
        <p:spPr>
          <a:xfrm>
            <a:off x="1286495" y="2147248"/>
            <a:ext cx="3278084" cy="4351338"/>
          </a:xfrm>
        </p:spPr>
        <p:txBody>
          <a:bodyPr/>
          <a:p>
            <a:pPr lvl="0"/>
            <a:r>
              <a:rPr sz="3600" lang="en-GB">
                <a:effectLst/>
                <a:latin typeface="Arial" panose="020B0604020202020204" pitchFamily="34" charset="0"/>
                <a:ea typeface="Times New Roman"/>
                <a:cs typeface="Arial" panose="020B0604020202020204" pitchFamily="34" charset="0"/>
              </a:rPr>
              <a:t>Forwards </a:t>
            </a:r>
          </a:p>
          <a:p>
            <a:pPr lvl="0"/>
            <a:r>
              <a:rPr sz="3600" lang="en-GB">
                <a:effectLst/>
                <a:latin typeface="Arial" panose="020B0604020202020204" pitchFamily="34" charset="0"/>
                <a:ea typeface="Times New Roman"/>
                <a:cs typeface="Arial" panose="020B0604020202020204" pitchFamily="34" charset="0"/>
              </a:rPr>
              <a:t>Futures</a:t>
            </a:r>
          </a:p>
          <a:p>
            <a:pPr lvl="0"/>
            <a:r>
              <a:rPr sz="3600" lang="en-GB">
                <a:effectLst/>
                <a:latin typeface="Arial" panose="020B0604020202020204" pitchFamily="34" charset="0"/>
                <a:ea typeface="Times New Roman"/>
                <a:cs typeface="Arial" panose="020B0604020202020204" pitchFamily="34" charset="0"/>
              </a:rPr>
              <a:t>Options</a:t>
            </a:r>
          </a:p>
          <a:p>
            <a:pPr lvl="0"/>
            <a:r>
              <a:rPr sz="3600" lang="en-GB">
                <a:effectLst/>
                <a:latin typeface="Arial" panose="020B0604020202020204" pitchFamily="34" charset="0"/>
                <a:ea typeface="Times New Roman"/>
                <a:cs typeface="Arial" panose="020B0604020202020204" pitchFamily="34" charset="0"/>
              </a:rPr>
              <a:t>SWAPS</a:t>
            </a:r>
          </a:p>
          <a:p>
            <a:endParaRPr lang="en-US"/>
          </a:p>
        </p:txBody>
      </p:sp>
      <p:pic>
        <p:nvPicPr>
          <p:cNvPr id="2097153" name="Picture 4"/>
          <p:cNvPicPr>
            <a:picLocks noChangeAspect="1"/>
          </p:cNvPicPr>
          <p:nvPr/>
        </p:nvPicPr>
        <p:blipFill>
          <a:blip xmlns:r="http://schemas.openxmlformats.org/officeDocument/2006/relationships" r:embed="rId1"/>
          <a:stretch>
            <a:fillRect/>
          </a:stretch>
        </p:blipFill>
        <p:spPr>
          <a:xfrm>
            <a:off x="4564578" y="1715428"/>
            <a:ext cx="6185065" cy="4572866"/>
          </a:xfrm>
          <a:prstGeom prst="rec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35" name=""/>
        <p:cNvGrpSpPr/>
        <p:nvPr/>
      </p:nvGrpSpPr>
      <p:grpSpPr>
        <a:xfrm>
          <a:off x="0" y="0"/>
          <a:ext cx="0" cy="0"/>
          <a:chOff x="0" y="0"/>
          <a:chExt cx="0" cy="0"/>
        </a:xfrm>
      </p:grpSpPr>
      <p:pic>
        <p:nvPicPr>
          <p:cNvPr id="2097154" name="Picture 4"/>
          <p:cNvPicPr>
            <a:picLocks noChangeAspect="1"/>
          </p:cNvPicPr>
          <p:nvPr/>
        </p:nvPicPr>
        <p:blipFill>
          <a:blip xmlns:r="http://schemas.openxmlformats.org/officeDocument/2006/relationships" r:embed="rId1"/>
          <a:stretch>
            <a:fillRect/>
          </a:stretch>
        </p:blipFill>
        <p:spPr>
          <a:xfrm>
            <a:off x="1063831" y="445326"/>
            <a:ext cx="10638312" cy="6412674"/>
          </a:xfrm>
          <a:prstGeom prst="rec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36" name=""/>
        <p:cNvGrpSpPr/>
        <p:nvPr/>
      </p:nvGrpSpPr>
      <p:grpSpPr>
        <a:xfrm>
          <a:off x="0" y="0"/>
          <a:ext cx="0" cy="0"/>
          <a:chOff x="0" y="0"/>
          <a:chExt cx="0" cy="0"/>
        </a:xfrm>
      </p:grpSpPr>
      <p:sp>
        <p:nvSpPr>
          <p:cNvPr id="1048602" name="Title 1"/>
          <p:cNvSpPr>
            <a:spLocks noGrp="1"/>
          </p:cNvSpPr>
          <p:nvPr>
            <p:ph type="title"/>
          </p:nvPr>
        </p:nvSpPr>
        <p:spPr>
          <a:xfrm>
            <a:off x="838200" y="365125"/>
            <a:ext cx="10515600" cy="1325563"/>
          </a:xfrm>
        </p:spPr>
        <p:txBody>
          <a:bodyPr>
            <a:noAutofit/>
          </a:bodyPr>
          <a:p>
            <a:r>
              <a:rPr b="1" sz="4800" lang="en-GB">
                <a:solidFill>
                  <a:srgbClr val="C00000"/>
                </a:solidFill>
                <a:effectLst/>
                <a:latin typeface="Arial" panose="020B0604020202020204" pitchFamily="34" charset="0"/>
                <a:ea typeface="Times New Roman"/>
                <a:cs typeface="Arial" panose="020B0604020202020204" pitchFamily="34" charset="0"/>
              </a:rPr>
              <a:t>Forwards Contracts </a:t>
            </a:r>
            <a:br>
              <a:rPr sz="4800" lang="en-GB">
                <a:solidFill>
                  <a:srgbClr val="C00000"/>
                </a:solidFill>
                <a:effectLst/>
                <a:latin typeface="Arial" panose="020B0604020202020204" pitchFamily="34" charset="0"/>
                <a:ea typeface="Times New Roman"/>
                <a:cs typeface="Arial" panose="020B0604020202020204" pitchFamily="34" charset="0"/>
              </a:rPr>
            </a:br>
            <a:endParaRPr sz="4800" lang="en-US">
              <a:solidFill>
                <a:srgbClr val="C00000"/>
              </a:solidFill>
              <a:latin typeface="Arial" panose="020B0604020202020204" pitchFamily="34" charset="0"/>
              <a:cs typeface="Arial" panose="020B0604020202020204" pitchFamily="34" charset="0"/>
            </a:endParaRPr>
          </a:p>
        </p:txBody>
      </p:sp>
      <p:sp>
        <p:nvSpPr>
          <p:cNvPr id="1048603" name="Content Placeholder 2"/>
          <p:cNvSpPr>
            <a:spLocks noGrp="1"/>
          </p:cNvSpPr>
          <p:nvPr>
            <p:ph idx="1"/>
          </p:nvPr>
        </p:nvSpPr>
        <p:spPr/>
        <p:txBody>
          <a:bodyPr/>
          <a:p>
            <a:r>
              <a:rPr b="1" sz="3200" lang="en-GB">
                <a:effectLst/>
                <a:latin typeface="Arial" panose="020B0604020202020204" pitchFamily="34" charset="0"/>
                <a:ea typeface="Times New Roman"/>
                <a:cs typeface="Arial" panose="020B0604020202020204" pitchFamily="34" charset="0"/>
              </a:rPr>
              <a:t>A forward </a:t>
            </a:r>
            <a:r>
              <a:rPr sz="3200" lang="en-GB">
                <a:effectLst/>
                <a:latin typeface="Arial" panose="020B0604020202020204" pitchFamily="34" charset="0"/>
                <a:ea typeface="Times New Roman"/>
                <a:cs typeface="Arial" panose="020B0604020202020204" pitchFamily="34" charset="0"/>
              </a:rPr>
              <a:t>contract is a customized contract between two parties to buy or sell an underlying asset on time at a price agreed today. </a:t>
            </a:r>
            <a:r>
              <a:rPr sz="3200" lang="en-GB">
                <a:solidFill>
                  <a:srgbClr val="000000"/>
                </a:solidFill>
                <a:effectLst/>
                <a:latin typeface="Arial" panose="020B0604020202020204" pitchFamily="34" charset="0"/>
                <a:ea typeface="Times New Roman"/>
                <a:cs typeface="Arial" panose="020B0604020202020204" pitchFamily="34" charset="0"/>
              </a:rPr>
              <a:t>A forward contract is a contract between two parties that commits them to buy or sell an asset at an agreed price on a specific date in the future. </a:t>
            </a:r>
            <a:endParaRPr sz="3200" lang="en-GB">
              <a:effectLst/>
              <a:latin typeface="Arial" panose="020B0604020202020204" pitchFamily="34" charset="0"/>
              <a:ea typeface="Times New Roman"/>
              <a:cs typeface="Arial" panose="020B0604020202020204" pitchFamily="34" charset="0"/>
            </a:endParaRPr>
          </a:p>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37" name=""/>
        <p:cNvGrpSpPr/>
        <p:nvPr/>
      </p:nvGrpSpPr>
      <p:grpSpPr>
        <a:xfrm>
          <a:off x="0" y="0"/>
          <a:ext cx="0" cy="0"/>
          <a:chOff x="0" y="0"/>
          <a:chExt cx="0" cy="0"/>
        </a:xfrm>
      </p:grpSpPr>
      <p:sp>
        <p:nvSpPr>
          <p:cNvPr id="1048604" name="Title 1"/>
          <p:cNvSpPr>
            <a:spLocks noGrp="1"/>
          </p:cNvSpPr>
          <p:nvPr>
            <p:ph type="title"/>
          </p:nvPr>
        </p:nvSpPr>
        <p:spPr/>
        <p:txBody>
          <a:bodyPr/>
          <a:p>
            <a:r>
              <a:rPr lang="en-US"/>
              <a:t>Future Contract</a:t>
            </a:r>
          </a:p>
        </p:txBody>
      </p:sp>
      <p:sp>
        <p:nvSpPr>
          <p:cNvPr id="1048605" name="Content Placeholder 2"/>
          <p:cNvSpPr>
            <a:spLocks noGrp="1"/>
          </p:cNvSpPr>
          <p:nvPr>
            <p:ph idx="1"/>
          </p:nvPr>
        </p:nvSpPr>
        <p:spPr>
          <a:xfrm>
            <a:off x="838200" y="1825625"/>
            <a:ext cx="10515600" cy="1603375"/>
          </a:xfrm>
        </p:spPr>
        <p:txBody>
          <a:bodyPr/>
          <a:p>
            <a:pPr indent="0" marL="0">
              <a:buNone/>
            </a:pPr>
            <a:r>
              <a:rPr lang="en-GB">
                <a:solidFill>
                  <a:srgbClr val="3C4043"/>
                </a:solidFill>
                <a:effectLst/>
                <a:latin typeface="Arial" panose="020B0604020202020204" pitchFamily="34" charset="0"/>
                <a:ea typeface="Times New Roman"/>
                <a:cs typeface="Arial" panose="020B0604020202020204" pitchFamily="34" charset="0"/>
              </a:rPr>
              <a:t>A futures contract is a legal agreement to buy or sell a particular commodity asset, or security at a predetermined price at a specified time in the future. </a:t>
            </a:r>
            <a:endParaRPr lang="en-US">
              <a:solidFill>
                <a:srgbClr val="3C4043"/>
              </a:solidFill>
              <a:effectLst/>
              <a:latin typeface="Arial" panose="020B0604020202020204" pitchFamily="34" charset="0"/>
              <a:ea typeface="Times New Roman"/>
              <a:cs typeface="Arial" panose="020B0604020202020204" pitchFamily="34" charset="0"/>
            </a:endParaRPr>
          </a:p>
          <a:p>
            <a:pPr indent="0" marL="0">
              <a:buNone/>
            </a:pPr>
            <a:endParaRPr lang="en-GB">
              <a:effectLst/>
              <a:latin typeface="Arial" panose="020B0604020202020204" pitchFamily="34" charset="0"/>
              <a:ea typeface="Times New Roman"/>
              <a:cs typeface="Arial" panose="020B0604020202020204" pitchFamily="34" charset="0"/>
            </a:endParaRPr>
          </a:p>
          <a:p>
            <a:pPr indent="0" marL="0">
              <a:buNone/>
            </a:pPr>
            <a:endParaRPr lang="en-US"/>
          </a:p>
        </p:txBody>
      </p:sp>
      <p:pic>
        <p:nvPicPr>
          <p:cNvPr id="2097155" name="Picture 4"/>
          <p:cNvPicPr>
            <a:picLocks noChangeAspect="1"/>
          </p:cNvPicPr>
          <p:nvPr/>
        </p:nvPicPr>
        <p:blipFill>
          <a:blip xmlns:r="http://schemas.openxmlformats.org/officeDocument/2006/relationships" r:embed="rId1"/>
          <a:stretch>
            <a:fillRect/>
          </a:stretch>
        </p:blipFill>
        <p:spPr>
          <a:xfrm>
            <a:off x="2032000" y="3230851"/>
            <a:ext cx="8128000" cy="3439348"/>
          </a:xfrm>
          <a:prstGeom prst="rect"/>
        </p:spPr>
      </p:pic>
    </p:spTree>
  </p:cSld>
  <p:clrMapOvr>
    <a:masterClrMapping/>
  </p:clrMapOvr>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PowerPoint Presentation</dc:title>
  <dc:creator>919306874780</dc:creator>
  <cp:lastModifiedBy>919306874780</cp:lastModifiedBy>
  <dcterms:created xsi:type="dcterms:W3CDTF">2020-03-30T20:43:14Z</dcterms:created>
  <dcterms:modified xsi:type="dcterms:W3CDTF">2020-04-18T07:09:30Z</dcterms:modified>
</cp:coreProperties>
</file>