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3ebf5895190edb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43ebf5895190edb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3ebf5895190edb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43ebf5895190edb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3ebf5895190edb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43ebf5895190edb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3ebf5895190edb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43ebf5895190edb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3ebf5895190edb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43ebf5895190edb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I.B. P.G. COLLEGE PANIPAT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224196"/>
            <a:ext cx="8520600" cy="19193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CLASS : M.A. (ENGLISH) FINAL YEAR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UNIT : T.S. ELIOT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TRADITION AND INDIVIDUAL TALENT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TOPIC : CONCEPT OF TRADITION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6DF11-185B-8642-872E-F2493A2D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43" y="2078279"/>
            <a:ext cx="8520600" cy="897150"/>
          </a:xfrm>
        </p:spPr>
        <p:txBody>
          <a:bodyPr/>
          <a:lstStyle/>
          <a:p>
            <a:r>
              <a:rPr lang="en-GB"/>
              <a:t>PRESENTED BY </a:t>
            </a: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PREETI PAL</a:t>
            </a:r>
            <a:br>
              <a:rPr lang="en-GB"/>
            </a:br>
            <a:r>
              <a:rPr lang="en-GB"/>
              <a:t>ASSISTANT PROFESSOR </a:t>
            </a:r>
            <a:br>
              <a:rPr lang="en-GB"/>
            </a:br>
            <a:r>
              <a:rPr lang="en-GB"/>
              <a:t>ENGLISH DEPARTMENT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45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22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96401" cy="52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625" y="0"/>
            <a:ext cx="89413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0"/>
            <a:ext cx="89915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0198A7-C3DA-3E42-843F-88B39822B983}"/>
              </a:ext>
            </a:extLst>
          </p:cNvPr>
          <p:cNvSpPr txBox="1"/>
          <p:nvPr/>
        </p:nvSpPr>
        <p:spPr>
          <a:xfrm>
            <a:off x="3309860" y="2126217"/>
            <a:ext cx="28178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THANKS FOR WATCHING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8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simple-light-2</vt:lpstr>
      <vt:lpstr>I.B. P.G. COLLEGE PANIPAT</vt:lpstr>
      <vt:lpstr>PRESENTED BY    PREETI PAL ASSISTANT PROFESSOR  ENGLISH DEPARTMENT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919991591810</cp:lastModifiedBy>
  <cp:revision>3</cp:revision>
  <dcterms:modified xsi:type="dcterms:W3CDTF">2020-04-06T16:32:17Z</dcterms:modified>
</cp:coreProperties>
</file>