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66" r:id="rId4"/>
    <p:sldId id="257" r:id="rId5"/>
    <p:sldId id="258" r:id="rId6"/>
    <p:sldId id="259" r:id="rId7"/>
    <p:sldId id="260" r:id="rId8"/>
    <p:sldId id="261" r:id="rId9"/>
    <p:sldId id="262" r:id="rId10"/>
    <p:sldId id="263" r:id="rId11"/>
    <p:sldId id="264"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presProps" Target="presProp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slide" Target="slides/slide11.xml" /><Relationship Id="rId2" Type="http://schemas.openxmlformats.org/officeDocument/2006/relationships/slide" Target="slides/slide1.xml" /><Relationship Id="rId16" Type="http://schemas.openxmlformats.org/officeDocument/2006/relationships/tableStyles" Target="tableStyle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theme" Target="theme/theme1.xml" /><Relationship Id="rId10" Type="http://schemas.openxmlformats.org/officeDocument/2006/relationships/slide" Target="slides/slide9.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viewProps" Target="viewProp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165EA9-227A-6647-8F48-2775DC86112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5D4355B-8139-CF44-A9C8-4DB6F59C9B6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8F1F6B0-BA77-AD4D-8CE1-95713D93BFBD}"/>
              </a:ext>
            </a:extLst>
          </p:cNvPr>
          <p:cNvSpPr>
            <a:spLocks noGrp="1"/>
          </p:cNvSpPr>
          <p:nvPr>
            <p:ph type="dt" sz="half" idx="10"/>
          </p:nvPr>
        </p:nvSpPr>
        <p:spPr/>
        <p:txBody>
          <a:bodyPr/>
          <a:lstStyle/>
          <a:p>
            <a:fld id="{24C21901-0800-EA43-B68F-7E9BB9606D23}" type="datetimeFigureOut">
              <a:rPr lang="en-US" smtClean="0"/>
              <a:t>4/7/2020</a:t>
            </a:fld>
            <a:endParaRPr lang="en-US"/>
          </a:p>
        </p:txBody>
      </p:sp>
      <p:sp>
        <p:nvSpPr>
          <p:cNvPr id="5" name="Footer Placeholder 4">
            <a:extLst>
              <a:ext uri="{FF2B5EF4-FFF2-40B4-BE49-F238E27FC236}">
                <a16:creationId xmlns:a16="http://schemas.microsoft.com/office/drawing/2014/main" id="{FE7DA8D5-88D7-894D-BE28-FE2A1BAC771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F42DC1-9C92-F645-98E4-8734D7D35E42}"/>
              </a:ext>
            </a:extLst>
          </p:cNvPr>
          <p:cNvSpPr>
            <a:spLocks noGrp="1"/>
          </p:cNvSpPr>
          <p:nvPr>
            <p:ph type="sldNum" sz="quarter" idx="12"/>
          </p:nvPr>
        </p:nvSpPr>
        <p:spPr/>
        <p:txBody>
          <a:bodyPr/>
          <a:lstStyle/>
          <a:p>
            <a:fld id="{4F154221-4C27-3045-8595-16296B0A9AB6}" type="slidenum">
              <a:rPr lang="en-US" smtClean="0"/>
              <a:t>‹#›</a:t>
            </a:fld>
            <a:endParaRPr lang="en-US"/>
          </a:p>
        </p:txBody>
      </p:sp>
    </p:spTree>
    <p:extLst>
      <p:ext uri="{BB962C8B-B14F-4D97-AF65-F5344CB8AC3E}">
        <p14:creationId xmlns:p14="http://schemas.microsoft.com/office/powerpoint/2010/main" val="32904749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27B55B-D816-A047-AC62-1402FECD015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E4F6A76-EC05-9C48-A984-82195D61418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1AF15D0-9C04-BC45-9466-A283B44ADC0C}"/>
              </a:ext>
            </a:extLst>
          </p:cNvPr>
          <p:cNvSpPr>
            <a:spLocks noGrp="1"/>
          </p:cNvSpPr>
          <p:nvPr>
            <p:ph type="dt" sz="half" idx="10"/>
          </p:nvPr>
        </p:nvSpPr>
        <p:spPr/>
        <p:txBody>
          <a:bodyPr/>
          <a:lstStyle/>
          <a:p>
            <a:fld id="{24C21901-0800-EA43-B68F-7E9BB9606D23}" type="datetimeFigureOut">
              <a:rPr lang="en-US" smtClean="0"/>
              <a:t>4/7/2020</a:t>
            </a:fld>
            <a:endParaRPr lang="en-US"/>
          </a:p>
        </p:txBody>
      </p:sp>
      <p:sp>
        <p:nvSpPr>
          <p:cNvPr id="5" name="Footer Placeholder 4">
            <a:extLst>
              <a:ext uri="{FF2B5EF4-FFF2-40B4-BE49-F238E27FC236}">
                <a16:creationId xmlns:a16="http://schemas.microsoft.com/office/drawing/2014/main" id="{56D55AC7-842C-014B-93EB-B8522DDC8F1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00C7EDD-A362-0246-8977-23FEFAAB9DAF}"/>
              </a:ext>
            </a:extLst>
          </p:cNvPr>
          <p:cNvSpPr>
            <a:spLocks noGrp="1"/>
          </p:cNvSpPr>
          <p:nvPr>
            <p:ph type="sldNum" sz="quarter" idx="12"/>
          </p:nvPr>
        </p:nvSpPr>
        <p:spPr/>
        <p:txBody>
          <a:bodyPr/>
          <a:lstStyle/>
          <a:p>
            <a:fld id="{4F154221-4C27-3045-8595-16296B0A9AB6}" type="slidenum">
              <a:rPr lang="en-US" smtClean="0"/>
              <a:t>‹#›</a:t>
            </a:fld>
            <a:endParaRPr lang="en-US"/>
          </a:p>
        </p:txBody>
      </p:sp>
    </p:spTree>
    <p:extLst>
      <p:ext uri="{BB962C8B-B14F-4D97-AF65-F5344CB8AC3E}">
        <p14:creationId xmlns:p14="http://schemas.microsoft.com/office/powerpoint/2010/main" val="29884677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EF23E6A-B24B-0D4E-AD17-04654CD8B2F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63BCC19-78B2-124F-864C-9EC258045AA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6354421-3DA5-4F40-A119-1D145FC1DE9A}"/>
              </a:ext>
            </a:extLst>
          </p:cNvPr>
          <p:cNvSpPr>
            <a:spLocks noGrp="1"/>
          </p:cNvSpPr>
          <p:nvPr>
            <p:ph type="dt" sz="half" idx="10"/>
          </p:nvPr>
        </p:nvSpPr>
        <p:spPr/>
        <p:txBody>
          <a:bodyPr/>
          <a:lstStyle/>
          <a:p>
            <a:fld id="{24C21901-0800-EA43-B68F-7E9BB9606D23}" type="datetimeFigureOut">
              <a:rPr lang="en-US" smtClean="0"/>
              <a:t>4/7/2020</a:t>
            </a:fld>
            <a:endParaRPr lang="en-US"/>
          </a:p>
        </p:txBody>
      </p:sp>
      <p:sp>
        <p:nvSpPr>
          <p:cNvPr id="5" name="Footer Placeholder 4">
            <a:extLst>
              <a:ext uri="{FF2B5EF4-FFF2-40B4-BE49-F238E27FC236}">
                <a16:creationId xmlns:a16="http://schemas.microsoft.com/office/drawing/2014/main" id="{219CD951-1017-5349-BB74-9FCFEC1BE08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8FEF5E7-97D3-8748-ABE1-D5593C00745E}"/>
              </a:ext>
            </a:extLst>
          </p:cNvPr>
          <p:cNvSpPr>
            <a:spLocks noGrp="1"/>
          </p:cNvSpPr>
          <p:nvPr>
            <p:ph type="sldNum" sz="quarter" idx="12"/>
          </p:nvPr>
        </p:nvSpPr>
        <p:spPr/>
        <p:txBody>
          <a:bodyPr/>
          <a:lstStyle/>
          <a:p>
            <a:fld id="{4F154221-4C27-3045-8595-16296B0A9AB6}" type="slidenum">
              <a:rPr lang="en-US" smtClean="0"/>
              <a:t>‹#›</a:t>
            </a:fld>
            <a:endParaRPr lang="en-US"/>
          </a:p>
        </p:txBody>
      </p:sp>
    </p:spTree>
    <p:extLst>
      <p:ext uri="{BB962C8B-B14F-4D97-AF65-F5344CB8AC3E}">
        <p14:creationId xmlns:p14="http://schemas.microsoft.com/office/powerpoint/2010/main" val="3030430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EFF4A8-3529-914E-AF18-7730B1D1AE4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4B34599-88CE-7B40-859E-151BDC79936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01B8C0-5ED2-B248-A8A5-94E9A1D9A258}"/>
              </a:ext>
            </a:extLst>
          </p:cNvPr>
          <p:cNvSpPr>
            <a:spLocks noGrp="1"/>
          </p:cNvSpPr>
          <p:nvPr>
            <p:ph type="dt" sz="half" idx="10"/>
          </p:nvPr>
        </p:nvSpPr>
        <p:spPr/>
        <p:txBody>
          <a:bodyPr/>
          <a:lstStyle/>
          <a:p>
            <a:fld id="{24C21901-0800-EA43-B68F-7E9BB9606D23}" type="datetimeFigureOut">
              <a:rPr lang="en-US" smtClean="0"/>
              <a:t>4/7/2020</a:t>
            </a:fld>
            <a:endParaRPr lang="en-US"/>
          </a:p>
        </p:txBody>
      </p:sp>
      <p:sp>
        <p:nvSpPr>
          <p:cNvPr id="5" name="Footer Placeholder 4">
            <a:extLst>
              <a:ext uri="{FF2B5EF4-FFF2-40B4-BE49-F238E27FC236}">
                <a16:creationId xmlns:a16="http://schemas.microsoft.com/office/drawing/2014/main" id="{95A75104-B8D8-0C4A-984B-90F98599000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D1EF8AB-B0A9-B34E-A2ED-62375A1D7B08}"/>
              </a:ext>
            </a:extLst>
          </p:cNvPr>
          <p:cNvSpPr>
            <a:spLocks noGrp="1"/>
          </p:cNvSpPr>
          <p:nvPr>
            <p:ph type="sldNum" sz="quarter" idx="12"/>
          </p:nvPr>
        </p:nvSpPr>
        <p:spPr/>
        <p:txBody>
          <a:bodyPr/>
          <a:lstStyle/>
          <a:p>
            <a:fld id="{4F154221-4C27-3045-8595-16296B0A9AB6}" type="slidenum">
              <a:rPr lang="en-US" smtClean="0"/>
              <a:t>‹#›</a:t>
            </a:fld>
            <a:endParaRPr lang="en-US"/>
          </a:p>
        </p:txBody>
      </p:sp>
    </p:spTree>
    <p:extLst>
      <p:ext uri="{BB962C8B-B14F-4D97-AF65-F5344CB8AC3E}">
        <p14:creationId xmlns:p14="http://schemas.microsoft.com/office/powerpoint/2010/main" val="26109310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14F00A-5570-7E4A-AFD3-6809A3B68E8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2E3E62E-74E4-2A4A-96CA-4FF2480D097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0520A74-9B4E-B545-8931-7A2775108C87}"/>
              </a:ext>
            </a:extLst>
          </p:cNvPr>
          <p:cNvSpPr>
            <a:spLocks noGrp="1"/>
          </p:cNvSpPr>
          <p:nvPr>
            <p:ph type="dt" sz="half" idx="10"/>
          </p:nvPr>
        </p:nvSpPr>
        <p:spPr/>
        <p:txBody>
          <a:bodyPr/>
          <a:lstStyle/>
          <a:p>
            <a:fld id="{24C21901-0800-EA43-B68F-7E9BB9606D23}" type="datetimeFigureOut">
              <a:rPr lang="en-US" smtClean="0"/>
              <a:t>4/7/2020</a:t>
            </a:fld>
            <a:endParaRPr lang="en-US"/>
          </a:p>
        </p:txBody>
      </p:sp>
      <p:sp>
        <p:nvSpPr>
          <p:cNvPr id="5" name="Footer Placeholder 4">
            <a:extLst>
              <a:ext uri="{FF2B5EF4-FFF2-40B4-BE49-F238E27FC236}">
                <a16:creationId xmlns:a16="http://schemas.microsoft.com/office/drawing/2014/main" id="{557D42CC-42B1-1D4E-8A88-58AB27B116B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E30D748-CE8A-7D4F-A96C-FF3CB3B8E3D8}"/>
              </a:ext>
            </a:extLst>
          </p:cNvPr>
          <p:cNvSpPr>
            <a:spLocks noGrp="1"/>
          </p:cNvSpPr>
          <p:nvPr>
            <p:ph type="sldNum" sz="quarter" idx="12"/>
          </p:nvPr>
        </p:nvSpPr>
        <p:spPr/>
        <p:txBody>
          <a:bodyPr/>
          <a:lstStyle/>
          <a:p>
            <a:fld id="{4F154221-4C27-3045-8595-16296B0A9AB6}" type="slidenum">
              <a:rPr lang="en-US" smtClean="0"/>
              <a:t>‹#›</a:t>
            </a:fld>
            <a:endParaRPr lang="en-US"/>
          </a:p>
        </p:txBody>
      </p:sp>
    </p:spTree>
    <p:extLst>
      <p:ext uri="{BB962C8B-B14F-4D97-AF65-F5344CB8AC3E}">
        <p14:creationId xmlns:p14="http://schemas.microsoft.com/office/powerpoint/2010/main" val="37547399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91194D-13DE-9F47-BE93-4E03A86A33E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6777DBE-A030-D645-95BF-2BBAE5244C3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95C5738-7CB4-904F-8CA7-D6A68C6F1E3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D8B8A15-F1E1-134F-843F-6A7C10BADD97}"/>
              </a:ext>
            </a:extLst>
          </p:cNvPr>
          <p:cNvSpPr>
            <a:spLocks noGrp="1"/>
          </p:cNvSpPr>
          <p:nvPr>
            <p:ph type="dt" sz="half" idx="10"/>
          </p:nvPr>
        </p:nvSpPr>
        <p:spPr/>
        <p:txBody>
          <a:bodyPr/>
          <a:lstStyle/>
          <a:p>
            <a:fld id="{24C21901-0800-EA43-B68F-7E9BB9606D23}" type="datetimeFigureOut">
              <a:rPr lang="en-US" smtClean="0"/>
              <a:t>4/7/2020</a:t>
            </a:fld>
            <a:endParaRPr lang="en-US"/>
          </a:p>
        </p:txBody>
      </p:sp>
      <p:sp>
        <p:nvSpPr>
          <p:cNvPr id="6" name="Footer Placeholder 5">
            <a:extLst>
              <a:ext uri="{FF2B5EF4-FFF2-40B4-BE49-F238E27FC236}">
                <a16:creationId xmlns:a16="http://schemas.microsoft.com/office/drawing/2014/main" id="{7BD022AF-A824-B744-9A83-B6C8ABC507D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CD20958-A90A-E04F-880E-6C7C35243B90}"/>
              </a:ext>
            </a:extLst>
          </p:cNvPr>
          <p:cNvSpPr>
            <a:spLocks noGrp="1"/>
          </p:cNvSpPr>
          <p:nvPr>
            <p:ph type="sldNum" sz="quarter" idx="12"/>
          </p:nvPr>
        </p:nvSpPr>
        <p:spPr/>
        <p:txBody>
          <a:bodyPr/>
          <a:lstStyle/>
          <a:p>
            <a:fld id="{4F154221-4C27-3045-8595-16296B0A9AB6}" type="slidenum">
              <a:rPr lang="en-US" smtClean="0"/>
              <a:t>‹#›</a:t>
            </a:fld>
            <a:endParaRPr lang="en-US"/>
          </a:p>
        </p:txBody>
      </p:sp>
    </p:spTree>
    <p:extLst>
      <p:ext uri="{BB962C8B-B14F-4D97-AF65-F5344CB8AC3E}">
        <p14:creationId xmlns:p14="http://schemas.microsoft.com/office/powerpoint/2010/main" val="15793626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22E5B1-1F74-A540-8AC7-5EA799D0C5B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C81713B-BD8E-A64E-9CFD-894D79B0938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5F9C370-6FC3-DD4C-AC89-56D7E09E872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208B5BF-2D1C-6F46-A324-1968E4BF75B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6B58C40-2B9A-D04E-BA4E-FE14A118394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5D03D37-2FB2-554E-852F-5E82646E5FC1}"/>
              </a:ext>
            </a:extLst>
          </p:cNvPr>
          <p:cNvSpPr>
            <a:spLocks noGrp="1"/>
          </p:cNvSpPr>
          <p:nvPr>
            <p:ph type="dt" sz="half" idx="10"/>
          </p:nvPr>
        </p:nvSpPr>
        <p:spPr/>
        <p:txBody>
          <a:bodyPr/>
          <a:lstStyle/>
          <a:p>
            <a:fld id="{24C21901-0800-EA43-B68F-7E9BB9606D23}" type="datetimeFigureOut">
              <a:rPr lang="en-US" smtClean="0"/>
              <a:t>4/7/2020</a:t>
            </a:fld>
            <a:endParaRPr lang="en-US"/>
          </a:p>
        </p:txBody>
      </p:sp>
      <p:sp>
        <p:nvSpPr>
          <p:cNvPr id="8" name="Footer Placeholder 7">
            <a:extLst>
              <a:ext uri="{FF2B5EF4-FFF2-40B4-BE49-F238E27FC236}">
                <a16:creationId xmlns:a16="http://schemas.microsoft.com/office/drawing/2014/main" id="{059710F4-4089-3E45-9E8C-720BB998FF5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77D7790-9134-654B-A115-9243433673B1}"/>
              </a:ext>
            </a:extLst>
          </p:cNvPr>
          <p:cNvSpPr>
            <a:spLocks noGrp="1"/>
          </p:cNvSpPr>
          <p:nvPr>
            <p:ph type="sldNum" sz="quarter" idx="12"/>
          </p:nvPr>
        </p:nvSpPr>
        <p:spPr/>
        <p:txBody>
          <a:bodyPr/>
          <a:lstStyle/>
          <a:p>
            <a:fld id="{4F154221-4C27-3045-8595-16296B0A9AB6}" type="slidenum">
              <a:rPr lang="en-US" smtClean="0"/>
              <a:t>‹#›</a:t>
            </a:fld>
            <a:endParaRPr lang="en-US"/>
          </a:p>
        </p:txBody>
      </p:sp>
    </p:spTree>
    <p:extLst>
      <p:ext uri="{BB962C8B-B14F-4D97-AF65-F5344CB8AC3E}">
        <p14:creationId xmlns:p14="http://schemas.microsoft.com/office/powerpoint/2010/main" val="42614766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7C7AD-1F0A-EA43-868A-E4D70B0C173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8C29CF2-7C09-3443-90C0-185DC61B2023}"/>
              </a:ext>
            </a:extLst>
          </p:cNvPr>
          <p:cNvSpPr>
            <a:spLocks noGrp="1"/>
          </p:cNvSpPr>
          <p:nvPr>
            <p:ph type="dt" sz="half" idx="10"/>
          </p:nvPr>
        </p:nvSpPr>
        <p:spPr/>
        <p:txBody>
          <a:bodyPr/>
          <a:lstStyle/>
          <a:p>
            <a:fld id="{24C21901-0800-EA43-B68F-7E9BB9606D23}" type="datetimeFigureOut">
              <a:rPr lang="en-US" smtClean="0"/>
              <a:t>4/7/2020</a:t>
            </a:fld>
            <a:endParaRPr lang="en-US"/>
          </a:p>
        </p:txBody>
      </p:sp>
      <p:sp>
        <p:nvSpPr>
          <p:cNvPr id="4" name="Footer Placeholder 3">
            <a:extLst>
              <a:ext uri="{FF2B5EF4-FFF2-40B4-BE49-F238E27FC236}">
                <a16:creationId xmlns:a16="http://schemas.microsoft.com/office/drawing/2014/main" id="{25449CEE-FC4A-714F-A0CE-D6D9BDD3F43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E17EA20-8A15-7743-8BFC-E1A85AF28099}"/>
              </a:ext>
            </a:extLst>
          </p:cNvPr>
          <p:cNvSpPr>
            <a:spLocks noGrp="1"/>
          </p:cNvSpPr>
          <p:nvPr>
            <p:ph type="sldNum" sz="quarter" idx="12"/>
          </p:nvPr>
        </p:nvSpPr>
        <p:spPr/>
        <p:txBody>
          <a:bodyPr/>
          <a:lstStyle/>
          <a:p>
            <a:fld id="{4F154221-4C27-3045-8595-16296B0A9AB6}" type="slidenum">
              <a:rPr lang="en-US" smtClean="0"/>
              <a:t>‹#›</a:t>
            </a:fld>
            <a:endParaRPr lang="en-US"/>
          </a:p>
        </p:txBody>
      </p:sp>
    </p:spTree>
    <p:extLst>
      <p:ext uri="{BB962C8B-B14F-4D97-AF65-F5344CB8AC3E}">
        <p14:creationId xmlns:p14="http://schemas.microsoft.com/office/powerpoint/2010/main" val="38163772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CA471D0-8B3D-4A4C-927C-BB7BF97369EA}"/>
              </a:ext>
            </a:extLst>
          </p:cNvPr>
          <p:cNvSpPr>
            <a:spLocks noGrp="1"/>
          </p:cNvSpPr>
          <p:nvPr>
            <p:ph type="dt" sz="half" idx="10"/>
          </p:nvPr>
        </p:nvSpPr>
        <p:spPr/>
        <p:txBody>
          <a:bodyPr/>
          <a:lstStyle/>
          <a:p>
            <a:fld id="{24C21901-0800-EA43-B68F-7E9BB9606D23}" type="datetimeFigureOut">
              <a:rPr lang="en-US" smtClean="0"/>
              <a:t>4/7/2020</a:t>
            </a:fld>
            <a:endParaRPr lang="en-US"/>
          </a:p>
        </p:txBody>
      </p:sp>
      <p:sp>
        <p:nvSpPr>
          <p:cNvPr id="3" name="Footer Placeholder 2">
            <a:extLst>
              <a:ext uri="{FF2B5EF4-FFF2-40B4-BE49-F238E27FC236}">
                <a16:creationId xmlns:a16="http://schemas.microsoft.com/office/drawing/2014/main" id="{9F5C90F8-990F-D24A-A0A1-5C8BCAF29D3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28731C7-4C7B-2F4D-B729-7739A610D907}"/>
              </a:ext>
            </a:extLst>
          </p:cNvPr>
          <p:cNvSpPr>
            <a:spLocks noGrp="1"/>
          </p:cNvSpPr>
          <p:nvPr>
            <p:ph type="sldNum" sz="quarter" idx="12"/>
          </p:nvPr>
        </p:nvSpPr>
        <p:spPr/>
        <p:txBody>
          <a:bodyPr/>
          <a:lstStyle/>
          <a:p>
            <a:fld id="{4F154221-4C27-3045-8595-16296B0A9AB6}" type="slidenum">
              <a:rPr lang="en-US" smtClean="0"/>
              <a:t>‹#›</a:t>
            </a:fld>
            <a:endParaRPr lang="en-US"/>
          </a:p>
        </p:txBody>
      </p:sp>
    </p:spTree>
    <p:extLst>
      <p:ext uri="{BB962C8B-B14F-4D97-AF65-F5344CB8AC3E}">
        <p14:creationId xmlns:p14="http://schemas.microsoft.com/office/powerpoint/2010/main" val="28086253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B9A7B4-9199-554E-8834-8B91D2185F4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0802F1A-B49B-9943-BD9C-61BA2C8F69E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20BE7AA-EC41-034C-8ACE-25E17A1ADE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3427213-CFB2-704C-BAE6-84A331F15966}"/>
              </a:ext>
            </a:extLst>
          </p:cNvPr>
          <p:cNvSpPr>
            <a:spLocks noGrp="1"/>
          </p:cNvSpPr>
          <p:nvPr>
            <p:ph type="dt" sz="half" idx="10"/>
          </p:nvPr>
        </p:nvSpPr>
        <p:spPr/>
        <p:txBody>
          <a:bodyPr/>
          <a:lstStyle/>
          <a:p>
            <a:fld id="{24C21901-0800-EA43-B68F-7E9BB9606D23}" type="datetimeFigureOut">
              <a:rPr lang="en-US" smtClean="0"/>
              <a:t>4/7/2020</a:t>
            </a:fld>
            <a:endParaRPr lang="en-US"/>
          </a:p>
        </p:txBody>
      </p:sp>
      <p:sp>
        <p:nvSpPr>
          <p:cNvPr id="6" name="Footer Placeholder 5">
            <a:extLst>
              <a:ext uri="{FF2B5EF4-FFF2-40B4-BE49-F238E27FC236}">
                <a16:creationId xmlns:a16="http://schemas.microsoft.com/office/drawing/2014/main" id="{6CC08821-9372-444C-AAAB-3E1872F754A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AB24845-5EF8-FB46-ADB9-5609FC1D4D66}"/>
              </a:ext>
            </a:extLst>
          </p:cNvPr>
          <p:cNvSpPr>
            <a:spLocks noGrp="1"/>
          </p:cNvSpPr>
          <p:nvPr>
            <p:ph type="sldNum" sz="quarter" idx="12"/>
          </p:nvPr>
        </p:nvSpPr>
        <p:spPr/>
        <p:txBody>
          <a:bodyPr/>
          <a:lstStyle/>
          <a:p>
            <a:fld id="{4F154221-4C27-3045-8595-16296B0A9AB6}" type="slidenum">
              <a:rPr lang="en-US" smtClean="0"/>
              <a:t>‹#›</a:t>
            </a:fld>
            <a:endParaRPr lang="en-US"/>
          </a:p>
        </p:txBody>
      </p:sp>
    </p:spTree>
    <p:extLst>
      <p:ext uri="{BB962C8B-B14F-4D97-AF65-F5344CB8AC3E}">
        <p14:creationId xmlns:p14="http://schemas.microsoft.com/office/powerpoint/2010/main" val="16539115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FF6667-55D9-B540-8292-2047D8DB9EE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F51FF95-B22D-2741-A7E5-3FBA587FDD0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CF036F9-819B-C945-8388-D81A1A4B98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7FB9FB8-A4AD-7842-990B-69F5523846EE}"/>
              </a:ext>
            </a:extLst>
          </p:cNvPr>
          <p:cNvSpPr>
            <a:spLocks noGrp="1"/>
          </p:cNvSpPr>
          <p:nvPr>
            <p:ph type="dt" sz="half" idx="10"/>
          </p:nvPr>
        </p:nvSpPr>
        <p:spPr/>
        <p:txBody>
          <a:bodyPr/>
          <a:lstStyle/>
          <a:p>
            <a:fld id="{24C21901-0800-EA43-B68F-7E9BB9606D23}" type="datetimeFigureOut">
              <a:rPr lang="en-US" smtClean="0"/>
              <a:t>4/7/2020</a:t>
            </a:fld>
            <a:endParaRPr lang="en-US"/>
          </a:p>
        </p:txBody>
      </p:sp>
      <p:sp>
        <p:nvSpPr>
          <p:cNvPr id="6" name="Footer Placeholder 5">
            <a:extLst>
              <a:ext uri="{FF2B5EF4-FFF2-40B4-BE49-F238E27FC236}">
                <a16:creationId xmlns:a16="http://schemas.microsoft.com/office/drawing/2014/main" id="{6D306ABC-4642-4A48-A201-C0AF7DEE100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579464D-BA8C-754D-8A5A-4AB4F760CD82}"/>
              </a:ext>
            </a:extLst>
          </p:cNvPr>
          <p:cNvSpPr>
            <a:spLocks noGrp="1"/>
          </p:cNvSpPr>
          <p:nvPr>
            <p:ph type="sldNum" sz="quarter" idx="12"/>
          </p:nvPr>
        </p:nvSpPr>
        <p:spPr/>
        <p:txBody>
          <a:bodyPr/>
          <a:lstStyle/>
          <a:p>
            <a:fld id="{4F154221-4C27-3045-8595-16296B0A9AB6}" type="slidenum">
              <a:rPr lang="en-US" smtClean="0"/>
              <a:t>‹#›</a:t>
            </a:fld>
            <a:endParaRPr lang="en-US"/>
          </a:p>
        </p:txBody>
      </p:sp>
    </p:spTree>
    <p:extLst>
      <p:ext uri="{BB962C8B-B14F-4D97-AF65-F5344CB8AC3E}">
        <p14:creationId xmlns:p14="http://schemas.microsoft.com/office/powerpoint/2010/main" val="7607351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E627155-6FA3-DA45-8647-FF2ACD757B2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5A3F65F-A0FE-A04E-A9A7-039698C4E77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0369CEF-9491-5C4B-BBCD-FE2E116C189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C21901-0800-EA43-B68F-7E9BB9606D23}" type="datetimeFigureOut">
              <a:rPr lang="en-US" smtClean="0"/>
              <a:t>4/7/2020</a:t>
            </a:fld>
            <a:endParaRPr lang="en-US"/>
          </a:p>
        </p:txBody>
      </p:sp>
      <p:sp>
        <p:nvSpPr>
          <p:cNvPr id="5" name="Footer Placeholder 4">
            <a:extLst>
              <a:ext uri="{FF2B5EF4-FFF2-40B4-BE49-F238E27FC236}">
                <a16:creationId xmlns:a16="http://schemas.microsoft.com/office/drawing/2014/main" id="{6D30D2C2-B707-1D44-A220-7392ED4E920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D303590-6948-D44E-9360-C5D31BF18B9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154221-4C27-3045-8595-16296B0A9AB6}" type="slidenum">
              <a:rPr lang="en-US" smtClean="0"/>
              <a:t>‹#›</a:t>
            </a:fld>
            <a:endParaRPr lang="en-US"/>
          </a:p>
        </p:txBody>
      </p:sp>
    </p:spTree>
    <p:extLst>
      <p:ext uri="{BB962C8B-B14F-4D97-AF65-F5344CB8AC3E}">
        <p14:creationId xmlns:p14="http://schemas.microsoft.com/office/powerpoint/2010/main" val="22999170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A83E3-7042-8C4F-A1A3-A700C9B53AC9}"/>
              </a:ext>
            </a:extLst>
          </p:cNvPr>
          <p:cNvSpPr>
            <a:spLocks noGrp="1"/>
          </p:cNvSpPr>
          <p:nvPr>
            <p:ph type="ctrTitle"/>
          </p:nvPr>
        </p:nvSpPr>
        <p:spPr/>
        <p:txBody>
          <a:bodyPr/>
          <a:lstStyle/>
          <a:p>
            <a:r>
              <a:rPr lang="en-US"/>
              <a:t>I. B. PG College </a:t>
            </a:r>
          </a:p>
        </p:txBody>
      </p:sp>
      <p:sp>
        <p:nvSpPr>
          <p:cNvPr id="3" name="Subtitle 2">
            <a:extLst>
              <a:ext uri="{FF2B5EF4-FFF2-40B4-BE49-F238E27FC236}">
                <a16:creationId xmlns:a16="http://schemas.microsoft.com/office/drawing/2014/main" id="{5DB075A5-8227-C448-95EC-899146BB850C}"/>
              </a:ext>
            </a:extLst>
          </p:cNvPr>
          <p:cNvSpPr>
            <a:spLocks noGrp="1"/>
          </p:cNvSpPr>
          <p:nvPr>
            <p:ph type="subTitle" idx="1"/>
          </p:nvPr>
        </p:nvSpPr>
        <p:spPr>
          <a:xfrm>
            <a:off x="1524000" y="3429000"/>
            <a:ext cx="9144000" cy="1828800"/>
          </a:xfrm>
        </p:spPr>
        <p:txBody>
          <a:bodyPr>
            <a:normAutofit/>
          </a:bodyPr>
          <a:lstStyle/>
          <a:p>
            <a:r>
              <a:rPr lang="en-US" sz="4000"/>
              <a:t>Panipat </a:t>
            </a:r>
          </a:p>
        </p:txBody>
      </p:sp>
    </p:spTree>
    <p:extLst>
      <p:ext uri="{BB962C8B-B14F-4D97-AF65-F5344CB8AC3E}">
        <p14:creationId xmlns:p14="http://schemas.microsoft.com/office/powerpoint/2010/main" val="5709798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A9CF32E-AC63-AE4C-9991-4C29F0005C30}"/>
              </a:ext>
            </a:extLst>
          </p:cNvPr>
          <p:cNvSpPr>
            <a:spLocks noGrp="1"/>
          </p:cNvSpPr>
          <p:nvPr>
            <p:ph idx="1"/>
          </p:nvPr>
        </p:nvSpPr>
        <p:spPr>
          <a:xfrm>
            <a:off x="607291" y="412147"/>
            <a:ext cx="10515600" cy="5264367"/>
          </a:xfrm>
        </p:spPr>
        <p:txBody>
          <a:bodyPr>
            <a:noAutofit/>
          </a:bodyPr>
          <a:lstStyle/>
          <a:p>
            <a:r>
              <a:rPr lang="en-GB" sz="40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 study of history makes a man wise while a study of poetry makes him witty. Mathematics makes a man exact and precise and natural philosophy increases the depth of the mind. Morals make a man grave whereas a study of logic and rhetoric makes him more comprehensive. Studies pass into character. A man’s character is influenced and defined by the type of books he reads.</a:t>
            </a:r>
            <a:endParaRPr lang="en-US" sz="400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549511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A466051-4AE3-484D-82CE-5A2299B47328}"/>
              </a:ext>
            </a:extLst>
          </p:cNvPr>
          <p:cNvSpPr>
            <a:spLocks noGrp="1"/>
          </p:cNvSpPr>
          <p:nvPr>
            <p:ph idx="1"/>
          </p:nvPr>
        </p:nvSpPr>
        <p:spPr/>
        <p:txBody>
          <a:bodyPr>
            <a:normAutofit/>
          </a:bodyPr>
          <a:lstStyle/>
          <a:p>
            <a:pPr marL="0" indent="0">
              <a:buNone/>
            </a:pPr>
            <a:r>
              <a:rPr lang="en-US" sz="4400"/>
              <a:t>                  Thanks For Watching </a:t>
            </a:r>
          </a:p>
        </p:txBody>
      </p:sp>
    </p:spTree>
    <p:extLst>
      <p:ext uri="{BB962C8B-B14F-4D97-AF65-F5344CB8AC3E}">
        <p14:creationId xmlns:p14="http://schemas.microsoft.com/office/powerpoint/2010/main" val="20865677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FEB37-B6C4-7148-90C2-DF979391BA65}"/>
              </a:ext>
            </a:extLst>
          </p:cNvPr>
          <p:cNvSpPr>
            <a:spLocks noGrp="1"/>
          </p:cNvSpPr>
          <p:nvPr>
            <p:ph type="title"/>
          </p:nvPr>
        </p:nvSpPr>
        <p:spPr/>
        <p:txBody>
          <a:bodyPr/>
          <a:lstStyle/>
          <a:p>
            <a:r>
              <a:rPr lang="en-US"/>
              <a:t>Presented By:</a:t>
            </a:r>
          </a:p>
        </p:txBody>
      </p:sp>
      <p:sp>
        <p:nvSpPr>
          <p:cNvPr id="3" name="Content Placeholder 2">
            <a:extLst>
              <a:ext uri="{FF2B5EF4-FFF2-40B4-BE49-F238E27FC236}">
                <a16:creationId xmlns:a16="http://schemas.microsoft.com/office/drawing/2014/main" id="{446CDE67-E040-CB42-8B97-A1E742896AE2}"/>
              </a:ext>
            </a:extLst>
          </p:cNvPr>
          <p:cNvSpPr>
            <a:spLocks noGrp="1"/>
          </p:cNvSpPr>
          <p:nvPr>
            <p:ph idx="1"/>
          </p:nvPr>
        </p:nvSpPr>
        <p:spPr/>
        <p:txBody>
          <a:bodyPr>
            <a:normAutofit/>
          </a:bodyPr>
          <a:lstStyle/>
          <a:p>
            <a:pPr marL="0" indent="0">
              <a:buNone/>
            </a:pPr>
            <a:r>
              <a:rPr lang="en-US" sz="4000"/>
              <a:t>              Professor Priya Bareja </a:t>
            </a:r>
          </a:p>
          <a:p>
            <a:pPr marL="0" indent="0">
              <a:buNone/>
            </a:pPr>
            <a:r>
              <a:rPr lang="en-US" sz="4000"/>
              <a:t>              Department of English </a:t>
            </a:r>
          </a:p>
          <a:p>
            <a:pPr marL="0" indent="0">
              <a:buNone/>
            </a:pPr>
            <a:r>
              <a:rPr lang="en-US" sz="4000"/>
              <a:t>              I. B. PG College, Panipat </a:t>
            </a:r>
          </a:p>
          <a:p>
            <a:pPr marL="0" indent="0">
              <a:buNone/>
            </a:pPr>
            <a:endParaRPr lang="en-US" sz="4000"/>
          </a:p>
        </p:txBody>
      </p:sp>
    </p:spTree>
    <p:extLst>
      <p:ext uri="{BB962C8B-B14F-4D97-AF65-F5344CB8AC3E}">
        <p14:creationId xmlns:p14="http://schemas.microsoft.com/office/powerpoint/2010/main" val="518303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406BC1-E637-1741-9664-1BD1F958EAAB}"/>
              </a:ext>
            </a:extLst>
          </p:cNvPr>
          <p:cNvSpPr>
            <a:spLocks noGrp="1"/>
          </p:cNvSpPr>
          <p:nvPr>
            <p:ph type="title"/>
          </p:nvPr>
        </p:nvSpPr>
        <p:spPr/>
        <p:txBody>
          <a:bodyPr/>
          <a:lstStyle/>
          <a:p>
            <a:r>
              <a:rPr lang="en-US"/>
              <a:t>Class – M. A. Previous( English) </a:t>
            </a:r>
          </a:p>
        </p:txBody>
      </p:sp>
      <p:sp>
        <p:nvSpPr>
          <p:cNvPr id="3" name="Content Placeholder 2">
            <a:extLst>
              <a:ext uri="{FF2B5EF4-FFF2-40B4-BE49-F238E27FC236}">
                <a16:creationId xmlns:a16="http://schemas.microsoft.com/office/drawing/2014/main" id="{9E17FD03-D279-D04A-A93E-F74695FC329D}"/>
              </a:ext>
            </a:extLst>
          </p:cNvPr>
          <p:cNvSpPr>
            <a:spLocks noGrp="1"/>
          </p:cNvSpPr>
          <p:nvPr>
            <p:ph idx="1"/>
          </p:nvPr>
        </p:nvSpPr>
        <p:spPr/>
        <p:txBody>
          <a:bodyPr>
            <a:normAutofit/>
          </a:bodyPr>
          <a:lstStyle/>
          <a:p>
            <a:pPr marL="0" indent="0">
              <a:buNone/>
            </a:pPr>
            <a:r>
              <a:rPr lang="en-US" sz="3600"/>
              <a:t>Subject – literature in English 1550-1660(II)</a:t>
            </a:r>
          </a:p>
          <a:p>
            <a:pPr marL="0" indent="0">
              <a:buNone/>
            </a:pPr>
            <a:r>
              <a:rPr lang="en-US" sz="3600"/>
              <a:t>Topic - </a:t>
            </a:r>
            <a:r>
              <a:rPr lang="en-US" sz="36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Of</a:t>
            </a:r>
            <a:r>
              <a:rPr lang="en-US" sz="36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36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Studies</a:t>
            </a:r>
            <a:r>
              <a:rPr lang="en-US" sz="36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36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by</a:t>
            </a:r>
            <a:r>
              <a:rPr lang="en-US" sz="36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36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Francis</a:t>
            </a:r>
            <a:r>
              <a:rPr lang="en-US" sz="36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36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Bacon</a:t>
            </a:r>
            <a:r>
              <a:rPr lang="en-US" sz="36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br>
              <a:rPr lang="en-US" sz="3600" b="1">
                <a:solidFill>
                  <a:srgbClr val="1F3763"/>
                </a:solidFill>
                <a:effectLst/>
                <a:latin typeface="Calibri Light" panose="020F0302020204030204" pitchFamily="34" charset="0"/>
                <a:ea typeface="Times New Roman" panose="02020603050405020304" pitchFamily="18" charset="0"/>
                <a:cs typeface="Times New Roman" panose="02020603050405020304" pitchFamily="18" charset="0"/>
              </a:rPr>
            </a:br>
            <a:endParaRPr lang="en-US" sz="3600"/>
          </a:p>
        </p:txBody>
      </p:sp>
    </p:spTree>
    <p:extLst>
      <p:ext uri="{BB962C8B-B14F-4D97-AF65-F5344CB8AC3E}">
        <p14:creationId xmlns:p14="http://schemas.microsoft.com/office/powerpoint/2010/main" val="5766449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A58366-8ADF-7746-85A6-86FE1FF38075}"/>
              </a:ext>
            </a:extLst>
          </p:cNvPr>
          <p:cNvSpPr>
            <a:spLocks noGrp="1"/>
          </p:cNvSpPr>
          <p:nvPr>
            <p:ph type="title"/>
          </p:nvPr>
        </p:nvSpPr>
        <p:spPr>
          <a:xfrm>
            <a:off x="816841" y="481060"/>
            <a:ext cx="10558318" cy="5176212"/>
          </a:xfrm>
        </p:spPr>
        <p:txBody>
          <a:bodyPr>
            <a:noAutofit/>
          </a:bodyPr>
          <a:lstStyle/>
          <a:p>
            <a:r>
              <a:rPr lang="en-US" sz="4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Of Studies by Francis Bacon </a:t>
            </a:r>
            <a:br>
              <a:rPr lang="en-US" sz="4000" b="1">
                <a:solidFill>
                  <a:srgbClr val="1F3763"/>
                </a:solidFill>
                <a:effectLst/>
                <a:latin typeface="Calibri Light" panose="020F0302020204030204" pitchFamily="34" charset="0"/>
                <a:ea typeface="Times New Roman" panose="02020603050405020304" pitchFamily="18" charset="0"/>
                <a:cs typeface="Times New Roman" panose="02020603050405020304" pitchFamily="18" charset="0"/>
              </a:rPr>
            </a:br>
            <a:r>
              <a:rPr lang="en-GB" sz="40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In this essay Bacon describes the importance of studies in human life. Bacon begins the essay by enlisting three purposes of studies – “to delight, for ornament and for ability.” Studies delight most when one is secluded and reposed. Knowledge acquired through studies serve as ornament in a conversation.</a:t>
            </a:r>
            <a:endParaRPr lang="en-US" sz="4000"/>
          </a:p>
        </p:txBody>
      </p:sp>
    </p:spTree>
    <p:extLst>
      <p:ext uri="{BB962C8B-B14F-4D97-AF65-F5344CB8AC3E}">
        <p14:creationId xmlns:p14="http://schemas.microsoft.com/office/powerpoint/2010/main" val="5801406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B3FB01-0420-2A42-8FCA-0390AE70455E}"/>
              </a:ext>
            </a:extLst>
          </p:cNvPr>
          <p:cNvSpPr>
            <a:spLocks noGrp="1"/>
          </p:cNvSpPr>
          <p:nvPr>
            <p:ph type="title"/>
          </p:nvPr>
        </p:nvSpPr>
        <p:spPr>
          <a:xfrm>
            <a:off x="838200" y="365125"/>
            <a:ext cx="10515600" cy="5811838"/>
          </a:xfrm>
        </p:spPr>
        <p:txBody>
          <a:bodyPr>
            <a:noAutofit/>
          </a:bodyPr>
          <a:lstStyle/>
          <a:p>
            <a:r>
              <a:rPr lang="en-GB" sz="40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 well read man will have a good vocabulary and greater knowledge which will increase the worth of a conversation. Studies improve one’s judgmental and authoritative abilities. Ordinary men can no doubt go about their daily business without difficulty but a learned man will do so with higher efficiency. Bacon however says that studying too much is a sign of laziness and using too many ornaments while conversing makes one look pretentious. To make judgments only on the basis of rules is the eccentricity of a scholar.</a:t>
            </a:r>
            <a:endParaRPr lang="en-US" sz="400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958663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F4B0C47-AD21-E444-8507-735DC8BCA496}"/>
              </a:ext>
            </a:extLst>
          </p:cNvPr>
          <p:cNvSpPr>
            <a:spLocks noGrp="1"/>
          </p:cNvSpPr>
          <p:nvPr>
            <p:ph idx="1"/>
          </p:nvPr>
        </p:nvSpPr>
        <p:spPr>
          <a:xfrm>
            <a:off x="453351" y="209262"/>
            <a:ext cx="10515600" cy="4351338"/>
          </a:xfrm>
        </p:spPr>
        <p:txBody>
          <a:bodyPr>
            <a:noAutofit/>
          </a:bodyPr>
          <a:lstStyle/>
          <a:p>
            <a:r>
              <a:rPr lang="en-GB" sz="40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Studies make a man perfect. Studying is not an inborn talent; it is acquired. The natural abilities of man are to be enhanced by studies just like the growth of plants is enhanced by trimming. Studies provide both direction and experience. Practical men often condemn studies but wise men use it. Studies teach man to learn from observation. One must not use knowledge as a means of contradiction or confutation. Studies must also not be used to believe or to take for granted, or to talk and discourse but “to weigh and consider”.</a:t>
            </a:r>
            <a:endParaRPr lang="en-US" sz="400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899307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75699B9-7E45-894B-98FC-7355357EF645}"/>
              </a:ext>
            </a:extLst>
          </p:cNvPr>
          <p:cNvSpPr>
            <a:spLocks noGrp="1"/>
          </p:cNvSpPr>
          <p:nvPr>
            <p:ph idx="1"/>
          </p:nvPr>
        </p:nvSpPr>
        <p:spPr>
          <a:xfrm>
            <a:off x="414866" y="324715"/>
            <a:ext cx="10995892" cy="5890588"/>
          </a:xfrm>
        </p:spPr>
        <p:txBody>
          <a:bodyPr>
            <a:noAutofit/>
          </a:bodyPr>
          <a:lstStyle/>
          <a:p>
            <a:r>
              <a:rPr lang="en-GB" sz="40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Then Bacon speaks about the different ways in which different books are to be read. He says – “Some books are to be tasted, others to be swallowed, and some few to be chewed and digested.” This means some books are to be perused lightly, that is, tasted while some other books are to be understood and enjoyed, that is, swallowed. On the other hand certain books are to be digested, that it, to fully extract their meaning and implemented in one’s life. </a:t>
            </a:r>
            <a:endParaRPr lang="en-US" sz="4000"/>
          </a:p>
        </p:txBody>
      </p:sp>
    </p:spTree>
    <p:extLst>
      <p:ext uri="{BB962C8B-B14F-4D97-AF65-F5344CB8AC3E}">
        <p14:creationId xmlns:p14="http://schemas.microsoft.com/office/powerpoint/2010/main" val="930096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0302905-816E-EC44-B8F2-6DEC0BF1710B}"/>
              </a:ext>
            </a:extLst>
          </p:cNvPr>
          <p:cNvSpPr>
            <a:spLocks noGrp="1"/>
          </p:cNvSpPr>
          <p:nvPr>
            <p:ph idx="1"/>
          </p:nvPr>
        </p:nvSpPr>
        <p:spPr>
          <a:xfrm>
            <a:off x="434109" y="266988"/>
            <a:ext cx="11034375" cy="5813618"/>
          </a:xfrm>
        </p:spPr>
        <p:txBody>
          <a:bodyPr>
            <a:noAutofit/>
          </a:bodyPr>
          <a:lstStyle/>
          <a:p>
            <a:r>
              <a:rPr lang="en-GB" sz="40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Therefore some books are to be read only in parts, others are to be read with less curiosity, and some books are to be read with attention and diligence. Bacon however also says that sometimes it may be enough to read extracts or reviews of books made by others instead of reading the whole book by oneself. But according to Bacon this is to be done only in case of books of less importance. He considers these “distilled books” to distilled waters which he calls “flashy things”.</a:t>
            </a:r>
            <a:endParaRPr lang="en-US" sz="400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692644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0C13B19-D62B-2E42-8BA0-101E0ADEF585}"/>
              </a:ext>
            </a:extLst>
          </p:cNvPr>
          <p:cNvSpPr>
            <a:spLocks noGrp="1"/>
          </p:cNvSpPr>
          <p:nvPr>
            <p:ph idx="1"/>
          </p:nvPr>
        </p:nvSpPr>
        <p:spPr>
          <a:xfrm>
            <a:off x="434109" y="901989"/>
            <a:ext cx="10515600" cy="4351338"/>
          </a:xfrm>
        </p:spPr>
        <p:txBody>
          <a:bodyPr>
            <a:normAutofit/>
          </a:bodyPr>
          <a:lstStyle/>
          <a:p>
            <a:r>
              <a:rPr lang="en-GB" sz="40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Reading makes a man complete, conversation makes a man quick and witty, and writing improves the memory. If a man writes less he will lack a good memory, if he speaks little he will lack wit and presence of mind, and if he reads less he will not have much knowledge.</a:t>
            </a:r>
            <a:endParaRPr lang="en-US" sz="400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818741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11</Slides>
  <Notes>0</Notes>
  <HiddenSlides>0</HiddenSlide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I. B. PG College </vt:lpstr>
      <vt:lpstr>Presented By:</vt:lpstr>
      <vt:lpstr>Class – M. A. Previous( English) </vt:lpstr>
      <vt:lpstr>Of Studies by Francis Bacon  In this essay Bacon describes the importance of studies in human life. Bacon begins the essay by enlisting three purposes of studies – “to delight, for ornament and for ability.” Studies delight most when one is secluded and reposed. Knowledge acquired through studies serve as ornament in a conversation.</vt:lpstr>
      <vt:lpstr>A well read man will have a good vocabulary and greater knowledge which will increase the worth of a conversation. Studies improve one’s judgmental and authoritative abilities. Ordinary men can no doubt go about their daily business without difficulty but a learned man will do so with higher efficiency. Bacon however says that studying too much is a sign of laziness and using too many ornaments while conversing makes one look pretentious. To make judgments only on the basis of rules is the eccentricity of a scholar.</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B. PG College </dc:title>
  <dc:creator>917988909136</dc:creator>
  <cp:lastModifiedBy>917988909136</cp:lastModifiedBy>
  <cp:revision>1</cp:revision>
  <dcterms:created xsi:type="dcterms:W3CDTF">2020-04-07T03:47:13Z</dcterms:created>
  <dcterms:modified xsi:type="dcterms:W3CDTF">2020-04-07T04:02:03Z</dcterms:modified>
</cp:coreProperties>
</file>