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603" y="622609"/>
            <a:ext cx="5771642" cy="200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6820"/>
            <a:ext cx="680656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347" y="213359"/>
            <a:ext cx="6915284" cy="5115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072" y="260858"/>
            <a:ext cx="6919214" cy="5068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120" y="227716"/>
            <a:ext cx="6848921" cy="5106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941" y="1295329"/>
            <a:ext cx="6586855" cy="29997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35600"/>
              </a:lnSpc>
              <a:spcBef>
                <a:spcPts val="80"/>
              </a:spcBef>
            </a:pPr>
            <a:r>
              <a:rPr spc="10" dirty="0">
                <a:solidFill>
                  <a:srgbClr val="000000"/>
                </a:solidFill>
              </a:rPr>
              <a:t>IB </a:t>
            </a:r>
            <a:r>
              <a:rPr spc="5" dirty="0">
                <a:solidFill>
                  <a:srgbClr val="000000"/>
                </a:solidFill>
              </a:rPr>
              <a:t>(PG) </a:t>
            </a:r>
            <a:r>
              <a:rPr spc="10" dirty="0">
                <a:solidFill>
                  <a:srgbClr val="000000"/>
                </a:solidFill>
              </a:rPr>
              <a:t>COLLEGE,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PANIPAT  </a:t>
            </a:r>
            <a:r>
              <a:rPr spc="5" dirty="0">
                <a:solidFill>
                  <a:srgbClr val="000000"/>
                </a:solidFill>
              </a:rPr>
              <a:t>CLASS </a:t>
            </a:r>
            <a:r>
              <a:rPr spc="10" dirty="0">
                <a:solidFill>
                  <a:srgbClr val="000000"/>
                </a:solidFill>
              </a:rPr>
              <a:t>– </a:t>
            </a:r>
            <a:r>
              <a:rPr spc="15" dirty="0">
                <a:solidFill>
                  <a:srgbClr val="000000"/>
                </a:solidFill>
              </a:rPr>
              <a:t>BA </a:t>
            </a:r>
            <a:r>
              <a:rPr spc="10" dirty="0">
                <a:solidFill>
                  <a:srgbClr val="000000"/>
                </a:solidFill>
              </a:rPr>
              <a:t>GENERAL </a:t>
            </a:r>
            <a:r>
              <a:rPr spc="15" dirty="0">
                <a:solidFill>
                  <a:srgbClr val="000000"/>
                </a:solidFill>
              </a:rPr>
              <a:t>ENG  </a:t>
            </a:r>
            <a:r>
              <a:rPr spc="5" dirty="0">
                <a:solidFill>
                  <a:srgbClr val="000000"/>
                </a:solidFill>
              </a:rPr>
              <a:t>TOPIC </a:t>
            </a:r>
            <a:r>
              <a:rPr spc="10" dirty="0">
                <a:solidFill>
                  <a:srgbClr val="000000"/>
                </a:solidFill>
              </a:rPr>
              <a:t>–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INTERJECTION</a:t>
            </a:r>
          </a:p>
        </p:txBody>
      </p:sp>
      <p:sp>
        <p:nvSpPr>
          <p:cNvPr id="6" name="object 6"/>
          <p:cNvSpPr/>
          <p:nvPr/>
        </p:nvSpPr>
        <p:spPr>
          <a:xfrm>
            <a:off x="3110864" y="122682"/>
            <a:ext cx="1747139" cy="1445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3222" y="164973"/>
            <a:ext cx="1621790" cy="1319530"/>
          </a:xfrm>
          <a:custGeom>
            <a:avLst/>
            <a:gdLst/>
            <a:ahLst/>
            <a:cxnLst/>
            <a:rect l="l" t="t" r="r" b="b"/>
            <a:pathLst>
              <a:path w="1621789" h="1319530">
                <a:moveTo>
                  <a:pt x="810640" y="0"/>
                </a:moveTo>
                <a:lnTo>
                  <a:pt x="0" y="1319022"/>
                </a:lnTo>
                <a:lnTo>
                  <a:pt x="1621408" y="1319022"/>
                </a:lnTo>
                <a:lnTo>
                  <a:pt x="8106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3222" y="164973"/>
            <a:ext cx="1621790" cy="1319530"/>
          </a:xfrm>
          <a:custGeom>
            <a:avLst/>
            <a:gdLst/>
            <a:ahLst/>
            <a:cxnLst/>
            <a:rect l="l" t="t" r="r" b="b"/>
            <a:pathLst>
              <a:path w="1621789" h="1319530">
                <a:moveTo>
                  <a:pt x="0" y="1319022"/>
                </a:moveTo>
                <a:lnTo>
                  <a:pt x="810640" y="0"/>
                </a:lnTo>
                <a:lnTo>
                  <a:pt x="1621408" y="1319022"/>
                </a:lnTo>
                <a:lnTo>
                  <a:pt x="0" y="1319022"/>
                </a:lnTo>
                <a:close/>
              </a:path>
            </a:pathLst>
          </a:custGeom>
          <a:ln w="38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303" y="855576"/>
            <a:ext cx="5674995" cy="3386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154">
              <a:lnSpc>
                <a:spcPct val="1135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something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from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the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addressee (e.g. "Shh!"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=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"Be 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quiet!").</a:t>
            </a:r>
            <a:endParaRPr sz="2000">
              <a:latin typeface="Cambria"/>
              <a:cs typeface="Cambria"/>
            </a:endParaRPr>
          </a:p>
          <a:p>
            <a:pPr marL="12700" marR="83185">
              <a:lnSpc>
                <a:spcPct val="113399"/>
              </a:lnSpc>
              <a:spcBef>
                <a:spcPts val="990"/>
              </a:spcBef>
            </a:pP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Emotive interjections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are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used </a:t>
            </a:r>
            <a:r>
              <a:rPr sz="2000" b="1" i="1" spc="-10" dirty="0">
                <a:solidFill>
                  <a:srgbClr val="FF33CC"/>
                </a:solidFill>
                <a:latin typeface="Cambria"/>
                <a:cs typeface="Cambria"/>
              </a:rPr>
              <a:t>to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express  emotions,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such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as disgust and fear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(e.g.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"Yuck!" =  disgust).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13100"/>
              </a:lnSpc>
              <a:spcBef>
                <a:spcPts val="1000"/>
              </a:spcBef>
            </a:pP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Cognitive interjections express feelings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which </a:t>
            </a:r>
            <a:r>
              <a:rPr sz="2000" b="1" i="1" spc="10" dirty="0">
                <a:solidFill>
                  <a:srgbClr val="FF33CC"/>
                </a:solidFill>
                <a:latin typeface="Cambria"/>
                <a:cs typeface="Cambria"/>
              </a:rPr>
              <a:t>are 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more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related </a:t>
            </a:r>
            <a:r>
              <a:rPr sz="2000" b="1" i="1" spc="-10" dirty="0">
                <a:solidFill>
                  <a:srgbClr val="FF33CC"/>
                </a:solidFill>
                <a:latin typeface="Cambria"/>
                <a:cs typeface="Cambria"/>
              </a:rPr>
              <a:t>to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cognition, or information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known  </a:t>
            </a:r>
            <a:r>
              <a:rPr sz="2000" b="1" i="1" spc="-10" dirty="0">
                <a:solidFill>
                  <a:srgbClr val="FF33CC"/>
                </a:solidFill>
                <a:latin typeface="Cambria"/>
                <a:cs typeface="Cambria"/>
              </a:rPr>
              <a:t>to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the speaker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of the utterance (e.g. "Wow!" =  surprise).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303" y="855576"/>
            <a:ext cx="5655310" cy="209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While there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exists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some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apparent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overlap 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between emotive and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cognitive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interjections, as 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both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express a feeling,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cognitive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interjections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can 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be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seen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as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more related </a:t>
            </a:r>
            <a:r>
              <a:rPr sz="2000" b="1" i="1" spc="-10" dirty="0">
                <a:solidFill>
                  <a:srgbClr val="FF33CC"/>
                </a:solidFill>
                <a:latin typeface="Cambria"/>
                <a:cs typeface="Cambria"/>
              </a:rPr>
              <a:t>to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knowledge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of 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something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(i.e. information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previously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known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to  the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speaker,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or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recently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learned).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17" y="251398"/>
          <a:ext cx="5393054" cy="347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983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Aw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30810" marB="0">
                    <a:lnL w="6350">
                      <a:solidFill>
                        <a:srgbClr val="221F1F"/>
                      </a:solidFill>
                      <a:prstDash val="solid"/>
                    </a:lnL>
                    <a:lnT w="6350">
                      <a:solidFill>
                        <a:srgbClr val="22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Bravo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30810" marB="0">
                    <a:lnT w="6350">
                      <a:solidFill>
                        <a:srgbClr val="22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Darn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30810" marB="0">
                    <a:lnT w="6350">
                      <a:solidFill>
                        <a:srgbClr val="22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Dear</a:t>
                      </a: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me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30810" marB="0">
                    <a:lnR w="6350">
                      <a:solidFill>
                        <a:srgbClr val="221F1F"/>
                      </a:solidFill>
                      <a:prstDash val="solid"/>
                    </a:lnR>
                    <a:lnT w="6350">
                      <a:solidFill>
                        <a:srgbClr val="221F1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94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Eek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35255" marB="0">
                    <a:lnL w="6350">
                      <a:solidFill>
                        <a:srgbClr val="22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Eh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35255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Gee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35255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Golly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35255" marB="0">
                    <a:lnR w="6350">
                      <a:solidFill>
                        <a:srgbClr val="22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24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Goodness</a:t>
                      </a:r>
                      <a:r>
                        <a:rPr sz="1200" b="1" i="1" spc="-1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gracious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22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Gosh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Hallelujah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Hey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R w="6350">
                      <a:solidFill>
                        <a:srgbClr val="22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Horrors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22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Hurrah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Hurray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4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Mmm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R w="6350">
                      <a:solidFill>
                        <a:srgbClr val="22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Oh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22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Oh</a:t>
                      </a: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 no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7315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Oops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7315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Ouch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7315" marB="0">
                    <a:lnR w="6350">
                      <a:solidFill>
                        <a:srgbClr val="22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24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Phew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22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Rats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Really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Ugh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R w="6350">
                      <a:solidFill>
                        <a:srgbClr val="22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24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Well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22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Whoa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5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Whoops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4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Wow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R w="6350">
                      <a:solidFill>
                        <a:srgbClr val="22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307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Yea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221F1F"/>
                      </a:solidFill>
                      <a:prstDash val="solid"/>
                    </a:lnL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Yeh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Yes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i="1" spc="-30" dirty="0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Yippee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8585" marB="0">
                    <a:lnR w="6350">
                      <a:solidFill>
                        <a:srgbClr val="221F1F"/>
                      </a:solidFill>
                      <a:prstDash val="solid"/>
                    </a:lnR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544" y="2104987"/>
            <a:ext cx="5647687" cy="74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268" y="540512"/>
            <a:ext cx="7466041" cy="2702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4311" y="1366296"/>
            <a:ext cx="5508334" cy="757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823" y="351713"/>
            <a:ext cx="7276598" cy="480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535" y="395960"/>
            <a:ext cx="7280656" cy="4716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390" y="370814"/>
            <a:ext cx="7200519" cy="4726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390" y="370814"/>
            <a:ext cx="7200900" cy="4726940"/>
          </a:xfrm>
          <a:custGeom>
            <a:avLst/>
            <a:gdLst/>
            <a:ahLst/>
            <a:cxnLst/>
            <a:rect l="l" t="t" r="r" b="b"/>
            <a:pathLst>
              <a:path w="7200900" h="4726940">
                <a:moveTo>
                  <a:pt x="0" y="4726813"/>
                </a:moveTo>
                <a:lnTo>
                  <a:pt x="7200519" y="4726813"/>
                </a:lnTo>
                <a:lnTo>
                  <a:pt x="7200519" y="0"/>
                </a:lnTo>
                <a:lnTo>
                  <a:pt x="0" y="0"/>
                </a:lnTo>
                <a:lnTo>
                  <a:pt x="0" y="4726813"/>
                </a:lnTo>
                <a:close/>
              </a:path>
            </a:pathLst>
          </a:custGeom>
          <a:ln w="9590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581" y="421030"/>
            <a:ext cx="6586220" cy="1074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072" y="1222375"/>
            <a:ext cx="7004100" cy="1206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518" y="2158746"/>
            <a:ext cx="5734685" cy="1206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0091" y="2963176"/>
            <a:ext cx="5948299" cy="1206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527" y="3902710"/>
            <a:ext cx="854697" cy="1143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527" y="421119"/>
            <a:ext cx="7192645" cy="4628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8043" y="647170"/>
            <a:ext cx="3106247" cy="348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4495" y="656082"/>
            <a:ext cx="360045" cy="330835"/>
          </a:xfrm>
          <a:custGeom>
            <a:avLst/>
            <a:gdLst/>
            <a:ahLst/>
            <a:cxnLst/>
            <a:rect l="l" t="t" r="r" b="b"/>
            <a:pathLst>
              <a:path w="360045" h="330834">
                <a:moveTo>
                  <a:pt x="235712" y="0"/>
                </a:moveTo>
                <a:lnTo>
                  <a:pt x="124205" y="0"/>
                </a:lnTo>
                <a:lnTo>
                  <a:pt x="0" y="330581"/>
                </a:lnTo>
                <a:lnTo>
                  <a:pt x="104266" y="330581"/>
                </a:lnTo>
                <a:lnTo>
                  <a:pt x="120395" y="275971"/>
                </a:lnTo>
                <a:lnTo>
                  <a:pt x="339399" y="275971"/>
                </a:lnTo>
                <a:lnTo>
                  <a:pt x="312535" y="204470"/>
                </a:lnTo>
                <a:lnTo>
                  <a:pt x="142620" y="204470"/>
                </a:lnTo>
                <a:lnTo>
                  <a:pt x="178688" y="85725"/>
                </a:lnTo>
                <a:lnTo>
                  <a:pt x="267920" y="85725"/>
                </a:lnTo>
                <a:lnTo>
                  <a:pt x="235712" y="0"/>
                </a:lnTo>
                <a:close/>
              </a:path>
              <a:path w="360045" h="330834">
                <a:moveTo>
                  <a:pt x="339399" y="275971"/>
                </a:moveTo>
                <a:lnTo>
                  <a:pt x="236346" y="275971"/>
                </a:lnTo>
                <a:lnTo>
                  <a:pt x="252983" y="330581"/>
                </a:lnTo>
                <a:lnTo>
                  <a:pt x="359917" y="330581"/>
                </a:lnTo>
                <a:lnTo>
                  <a:pt x="339399" y="275971"/>
                </a:lnTo>
                <a:close/>
              </a:path>
              <a:path w="360045" h="330834">
                <a:moveTo>
                  <a:pt x="267920" y="85725"/>
                </a:moveTo>
                <a:lnTo>
                  <a:pt x="178688" y="85725"/>
                </a:lnTo>
                <a:lnTo>
                  <a:pt x="215264" y="204470"/>
                </a:lnTo>
                <a:lnTo>
                  <a:pt x="312535" y="204470"/>
                </a:lnTo>
                <a:lnTo>
                  <a:pt x="267920" y="85725"/>
                </a:lnTo>
                <a:close/>
              </a:path>
            </a:pathLst>
          </a:custGeom>
          <a:solidFill>
            <a:srgbClr val="F3F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7115" y="741807"/>
            <a:ext cx="73025" cy="118745"/>
          </a:xfrm>
          <a:custGeom>
            <a:avLst/>
            <a:gdLst/>
            <a:ahLst/>
            <a:cxnLst/>
            <a:rect l="l" t="t" r="r" b="b"/>
            <a:pathLst>
              <a:path w="73025" h="118744">
                <a:moveTo>
                  <a:pt x="36068" y="0"/>
                </a:moveTo>
                <a:lnTo>
                  <a:pt x="0" y="118745"/>
                </a:lnTo>
                <a:lnTo>
                  <a:pt x="72644" y="118745"/>
                </a:lnTo>
                <a:lnTo>
                  <a:pt x="36068" y="0"/>
                </a:lnTo>
                <a:close/>
              </a:path>
            </a:pathLst>
          </a:custGeom>
          <a:ln w="6393">
            <a:solidFill>
              <a:srgbClr val="044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14495" y="656082"/>
            <a:ext cx="360045" cy="330835"/>
          </a:xfrm>
          <a:custGeom>
            <a:avLst/>
            <a:gdLst/>
            <a:ahLst/>
            <a:cxnLst/>
            <a:rect l="l" t="t" r="r" b="b"/>
            <a:pathLst>
              <a:path w="360045" h="330834">
                <a:moveTo>
                  <a:pt x="124205" y="0"/>
                </a:moveTo>
                <a:lnTo>
                  <a:pt x="235712" y="0"/>
                </a:lnTo>
                <a:lnTo>
                  <a:pt x="359917" y="330581"/>
                </a:lnTo>
                <a:lnTo>
                  <a:pt x="252983" y="330581"/>
                </a:lnTo>
                <a:lnTo>
                  <a:pt x="236346" y="275971"/>
                </a:lnTo>
                <a:lnTo>
                  <a:pt x="120395" y="275971"/>
                </a:lnTo>
                <a:lnTo>
                  <a:pt x="104266" y="330581"/>
                </a:lnTo>
                <a:lnTo>
                  <a:pt x="0" y="330581"/>
                </a:lnTo>
                <a:lnTo>
                  <a:pt x="124205" y="0"/>
                </a:lnTo>
                <a:close/>
              </a:path>
            </a:pathLst>
          </a:custGeom>
          <a:ln w="6393">
            <a:solidFill>
              <a:srgbClr val="044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6544" y="650367"/>
            <a:ext cx="1916430" cy="342265"/>
          </a:xfrm>
          <a:custGeom>
            <a:avLst/>
            <a:gdLst/>
            <a:ahLst/>
            <a:cxnLst/>
            <a:rect l="l" t="t" r="r" b="b"/>
            <a:pathLst>
              <a:path w="1916429" h="342265">
                <a:moveTo>
                  <a:pt x="1743964" y="0"/>
                </a:moveTo>
                <a:lnTo>
                  <a:pt x="1705961" y="2829"/>
                </a:lnTo>
                <a:lnTo>
                  <a:pt x="1643147" y="25396"/>
                </a:lnTo>
                <a:lnTo>
                  <a:pt x="1598618" y="69897"/>
                </a:lnTo>
                <a:lnTo>
                  <a:pt x="1576087" y="132953"/>
                </a:lnTo>
                <a:lnTo>
                  <a:pt x="1573276" y="171196"/>
                </a:lnTo>
                <a:lnTo>
                  <a:pt x="1574702" y="198957"/>
                </a:lnTo>
                <a:lnTo>
                  <a:pt x="1586081" y="247241"/>
                </a:lnTo>
                <a:lnTo>
                  <a:pt x="1608296" y="285742"/>
                </a:lnTo>
                <a:lnTo>
                  <a:pt x="1638014" y="313936"/>
                </a:lnTo>
                <a:lnTo>
                  <a:pt x="1675018" y="331938"/>
                </a:lnTo>
                <a:lnTo>
                  <a:pt x="1721310" y="340891"/>
                </a:lnTo>
                <a:lnTo>
                  <a:pt x="1748027" y="342011"/>
                </a:lnTo>
                <a:lnTo>
                  <a:pt x="1774414" y="340705"/>
                </a:lnTo>
                <a:lnTo>
                  <a:pt x="1820376" y="330330"/>
                </a:lnTo>
                <a:lnTo>
                  <a:pt x="1857359" y="309977"/>
                </a:lnTo>
                <a:lnTo>
                  <a:pt x="1885553" y="281072"/>
                </a:lnTo>
                <a:lnTo>
                  <a:pt x="1895112" y="265557"/>
                </a:lnTo>
                <a:lnTo>
                  <a:pt x="1744726" y="265557"/>
                </a:lnTo>
                <a:lnTo>
                  <a:pt x="1729557" y="264177"/>
                </a:lnTo>
                <a:lnTo>
                  <a:pt x="1694052" y="243586"/>
                </a:lnTo>
                <a:lnTo>
                  <a:pt x="1676657" y="194972"/>
                </a:lnTo>
                <a:lnTo>
                  <a:pt x="1675510" y="171704"/>
                </a:lnTo>
                <a:lnTo>
                  <a:pt x="1676677" y="148248"/>
                </a:lnTo>
                <a:lnTo>
                  <a:pt x="1694179" y="99313"/>
                </a:lnTo>
                <a:lnTo>
                  <a:pt x="1729095" y="78722"/>
                </a:lnTo>
                <a:lnTo>
                  <a:pt x="1743836" y="77343"/>
                </a:lnTo>
                <a:lnTo>
                  <a:pt x="1894913" y="77343"/>
                </a:lnTo>
                <a:lnTo>
                  <a:pt x="1890740" y="68730"/>
                </a:lnTo>
                <a:lnTo>
                  <a:pt x="1871217" y="44323"/>
                </a:lnTo>
                <a:lnTo>
                  <a:pt x="1846548" y="24967"/>
                </a:lnTo>
                <a:lnTo>
                  <a:pt x="1817115" y="11112"/>
                </a:lnTo>
                <a:lnTo>
                  <a:pt x="1782921" y="2782"/>
                </a:lnTo>
                <a:lnTo>
                  <a:pt x="1743964" y="0"/>
                </a:lnTo>
                <a:close/>
              </a:path>
              <a:path w="1916429" h="342265">
                <a:moveTo>
                  <a:pt x="1894913" y="77343"/>
                </a:moveTo>
                <a:lnTo>
                  <a:pt x="1743836" y="77343"/>
                </a:lnTo>
                <a:lnTo>
                  <a:pt x="1759100" y="78698"/>
                </a:lnTo>
                <a:lnTo>
                  <a:pt x="1772697" y="82756"/>
                </a:lnTo>
                <a:lnTo>
                  <a:pt x="1803132" y="111267"/>
                </a:lnTo>
                <a:lnTo>
                  <a:pt x="1813686" y="167132"/>
                </a:lnTo>
                <a:lnTo>
                  <a:pt x="1812565" y="192730"/>
                </a:lnTo>
                <a:lnTo>
                  <a:pt x="1803560" y="231211"/>
                </a:lnTo>
                <a:lnTo>
                  <a:pt x="1773904" y="260159"/>
                </a:lnTo>
                <a:lnTo>
                  <a:pt x="1744726" y="265557"/>
                </a:lnTo>
                <a:lnTo>
                  <a:pt x="1895112" y="265557"/>
                </a:lnTo>
                <a:lnTo>
                  <a:pt x="1911000" y="221265"/>
                </a:lnTo>
                <a:lnTo>
                  <a:pt x="1915803" y="171196"/>
                </a:lnTo>
                <a:lnTo>
                  <a:pt x="1915818" y="167132"/>
                </a:lnTo>
                <a:lnTo>
                  <a:pt x="1913116" y="130833"/>
                </a:lnTo>
                <a:lnTo>
                  <a:pt x="1904714" y="97567"/>
                </a:lnTo>
                <a:lnTo>
                  <a:pt x="1894913" y="77343"/>
                </a:lnTo>
                <a:close/>
              </a:path>
              <a:path w="1916429" h="342265">
                <a:moveTo>
                  <a:pt x="1436242" y="87375"/>
                </a:moveTo>
                <a:lnTo>
                  <a:pt x="1334007" y="87375"/>
                </a:lnTo>
                <a:lnTo>
                  <a:pt x="1334007" y="336296"/>
                </a:lnTo>
                <a:lnTo>
                  <a:pt x="1436242" y="336296"/>
                </a:lnTo>
                <a:lnTo>
                  <a:pt x="1436242" y="87375"/>
                </a:lnTo>
                <a:close/>
              </a:path>
              <a:path w="1916429" h="342265">
                <a:moveTo>
                  <a:pt x="1540382" y="5714"/>
                </a:moveTo>
                <a:lnTo>
                  <a:pt x="1229867" y="5714"/>
                </a:lnTo>
                <a:lnTo>
                  <a:pt x="1229867" y="87375"/>
                </a:lnTo>
                <a:lnTo>
                  <a:pt x="1540382" y="87375"/>
                </a:lnTo>
                <a:lnTo>
                  <a:pt x="1540382" y="5714"/>
                </a:lnTo>
                <a:close/>
              </a:path>
              <a:path w="1916429" h="342265">
                <a:moveTo>
                  <a:pt x="485266" y="5714"/>
                </a:moveTo>
                <a:lnTo>
                  <a:pt x="383031" y="5714"/>
                </a:lnTo>
                <a:lnTo>
                  <a:pt x="383031" y="336296"/>
                </a:lnTo>
                <a:lnTo>
                  <a:pt x="485266" y="336296"/>
                </a:lnTo>
                <a:lnTo>
                  <a:pt x="485266" y="255650"/>
                </a:lnTo>
                <a:lnTo>
                  <a:pt x="538098" y="200279"/>
                </a:lnTo>
                <a:lnTo>
                  <a:pt x="650313" y="200279"/>
                </a:lnTo>
                <a:lnTo>
                  <a:pt x="607723" y="130683"/>
                </a:lnTo>
                <a:lnTo>
                  <a:pt x="485266" y="130683"/>
                </a:lnTo>
                <a:lnTo>
                  <a:pt x="485266" y="5714"/>
                </a:lnTo>
                <a:close/>
              </a:path>
              <a:path w="1916429" h="342265">
                <a:moveTo>
                  <a:pt x="650313" y="200279"/>
                </a:moveTo>
                <a:lnTo>
                  <a:pt x="538098" y="200279"/>
                </a:lnTo>
                <a:lnTo>
                  <a:pt x="607821" y="336296"/>
                </a:lnTo>
                <a:lnTo>
                  <a:pt x="733551" y="336296"/>
                </a:lnTo>
                <a:lnTo>
                  <a:pt x="650313" y="200279"/>
                </a:lnTo>
                <a:close/>
              </a:path>
              <a:path w="1916429" h="342265">
                <a:moveTo>
                  <a:pt x="728217" y="5714"/>
                </a:moveTo>
                <a:lnTo>
                  <a:pt x="592327" y="5714"/>
                </a:lnTo>
                <a:lnTo>
                  <a:pt x="485266" y="130683"/>
                </a:lnTo>
                <a:lnTo>
                  <a:pt x="607723" y="130683"/>
                </a:lnTo>
                <a:lnTo>
                  <a:pt x="607567" y="130429"/>
                </a:lnTo>
                <a:lnTo>
                  <a:pt x="728217" y="5714"/>
                </a:lnTo>
                <a:close/>
              </a:path>
              <a:path w="1916429" h="342265">
                <a:moveTo>
                  <a:pt x="95376" y="5714"/>
                </a:moveTo>
                <a:lnTo>
                  <a:pt x="0" y="5714"/>
                </a:lnTo>
                <a:lnTo>
                  <a:pt x="0" y="336296"/>
                </a:lnTo>
                <a:lnTo>
                  <a:pt x="96011" y="336296"/>
                </a:lnTo>
                <a:lnTo>
                  <a:pt x="96011" y="154812"/>
                </a:lnTo>
                <a:lnTo>
                  <a:pt x="196846" y="154812"/>
                </a:lnTo>
                <a:lnTo>
                  <a:pt x="95376" y="5714"/>
                </a:lnTo>
                <a:close/>
              </a:path>
              <a:path w="1916429" h="342265">
                <a:moveTo>
                  <a:pt x="196846" y="154812"/>
                </a:moveTo>
                <a:lnTo>
                  <a:pt x="96011" y="154812"/>
                </a:lnTo>
                <a:lnTo>
                  <a:pt x="219836" y="336296"/>
                </a:lnTo>
                <a:lnTo>
                  <a:pt x="316229" y="336296"/>
                </a:lnTo>
                <a:lnTo>
                  <a:pt x="316229" y="188595"/>
                </a:lnTo>
                <a:lnTo>
                  <a:pt x="219836" y="188595"/>
                </a:lnTo>
                <a:lnTo>
                  <a:pt x="196846" y="154812"/>
                </a:lnTo>
                <a:close/>
              </a:path>
              <a:path w="1916429" h="342265">
                <a:moveTo>
                  <a:pt x="316229" y="5714"/>
                </a:moveTo>
                <a:lnTo>
                  <a:pt x="219836" y="5714"/>
                </a:lnTo>
                <a:lnTo>
                  <a:pt x="219836" y="188595"/>
                </a:lnTo>
                <a:lnTo>
                  <a:pt x="316229" y="188595"/>
                </a:lnTo>
                <a:lnTo>
                  <a:pt x="316229" y="5714"/>
                </a:lnTo>
                <a:close/>
              </a:path>
              <a:path w="1916429" h="342265">
                <a:moveTo>
                  <a:pt x="845438" y="220853"/>
                </a:moveTo>
                <a:lnTo>
                  <a:pt x="748156" y="226949"/>
                </a:lnTo>
                <a:lnTo>
                  <a:pt x="752090" y="250884"/>
                </a:lnTo>
                <a:lnTo>
                  <a:pt x="759523" y="272605"/>
                </a:lnTo>
                <a:lnTo>
                  <a:pt x="784986" y="309499"/>
                </a:lnTo>
                <a:lnTo>
                  <a:pt x="830405" y="333851"/>
                </a:lnTo>
                <a:lnTo>
                  <a:pt x="901826" y="342011"/>
                </a:lnTo>
                <a:lnTo>
                  <a:pt x="924806" y="341131"/>
                </a:lnTo>
                <a:lnTo>
                  <a:pt x="964620" y="334135"/>
                </a:lnTo>
                <a:lnTo>
                  <a:pt x="1009459" y="311007"/>
                </a:lnTo>
                <a:lnTo>
                  <a:pt x="1036416" y="276987"/>
                </a:lnTo>
                <a:lnTo>
                  <a:pt x="903351" y="276987"/>
                </a:lnTo>
                <a:lnTo>
                  <a:pt x="889537" y="275726"/>
                </a:lnTo>
                <a:lnTo>
                  <a:pt x="853815" y="250017"/>
                </a:lnTo>
                <a:lnTo>
                  <a:pt x="847389" y="231971"/>
                </a:lnTo>
                <a:lnTo>
                  <a:pt x="845438" y="220853"/>
                </a:lnTo>
                <a:close/>
              </a:path>
              <a:path w="1916429" h="342265">
                <a:moveTo>
                  <a:pt x="901064" y="0"/>
                </a:moveTo>
                <a:lnTo>
                  <a:pt x="854948" y="3238"/>
                </a:lnTo>
                <a:lnTo>
                  <a:pt x="805874" y="20048"/>
                </a:lnTo>
                <a:lnTo>
                  <a:pt x="775334" y="48641"/>
                </a:lnTo>
                <a:lnTo>
                  <a:pt x="761529" y="84199"/>
                </a:lnTo>
                <a:lnTo>
                  <a:pt x="760602" y="96774"/>
                </a:lnTo>
                <a:lnTo>
                  <a:pt x="762410" y="115327"/>
                </a:lnTo>
                <a:lnTo>
                  <a:pt x="789431" y="160655"/>
                </a:lnTo>
                <a:lnTo>
                  <a:pt x="827754" y="183197"/>
                </a:lnTo>
                <a:lnTo>
                  <a:pt x="885316" y="200787"/>
                </a:lnTo>
                <a:lnTo>
                  <a:pt x="903958" y="205355"/>
                </a:lnTo>
                <a:lnTo>
                  <a:pt x="918908" y="210089"/>
                </a:lnTo>
                <a:lnTo>
                  <a:pt x="948231" y="236662"/>
                </a:lnTo>
                <a:lnTo>
                  <a:pt x="948943" y="242950"/>
                </a:lnTo>
                <a:lnTo>
                  <a:pt x="948205" y="249501"/>
                </a:lnTo>
                <a:lnTo>
                  <a:pt x="913665" y="276344"/>
                </a:lnTo>
                <a:lnTo>
                  <a:pt x="903351" y="276987"/>
                </a:lnTo>
                <a:lnTo>
                  <a:pt x="1036416" y="276987"/>
                </a:lnTo>
                <a:lnTo>
                  <a:pt x="1038272" y="273661"/>
                </a:lnTo>
                <a:lnTo>
                  <a:pt x="1043749" y="259302"/>
                </a:lnTo>
                <a:lnTo>
                  <a:pt x="1047035" y="244324"/>
                </a:lnTo>
                <a:lnTo>
                  <a:pt x="1047989" y="230743"/>
                </a:lnTo>
                <a:lnTo>
                  <a:pt x="1047912" y="225180"/>
                </a:lnTo>
                <a:lnTo>
                  <a:pt x="1034922" y="179832"/>
                </a:lnTo>
                <a:lnTo>
                  <a:pt x="1006258" y="150989"/>
                </a:lnTo>
                <a:lnTo>
                  <a:pt x="954293" y="128476"/>
                </a:lnTo>
                <a:lnTo>
                  <a:pt x="884515" y="111085"/>
                </a:lnTo>
                <a:lnTo>
                  <a:pt x="874680" y="108108"/>
                </a:lnTo>
                <a:lnTo>
                  <a:pt x="867370" y="104989"/>
                </a:lnTo>
                <a:lnTo>
                  <a:pt x="862583" y="101726"/>
                </a:lnTo>
                <a:lnTo>
                  <a:pt x="857630" y="97536"/>
                </a:lnTo>
                <a:lnTo>
                  <a:pt x="855090" y="92837"/>
                </a:lnTo>
                <a:lnTo>
                  <a:pt x="855090" y="80391"/>
                </a:lnTo>
                <a:lnTo>
                  <a:pt x="890904" y="61595"/>
                </a:lnTo>
                <a:lnTo>
                  <a:pt x="1027282" y="61595"/>
                </a:lnTo>
                <a:lnTo>
                  <a:pt x="1024286" y="54133"/>
                </a:lnTo>
                <a:lnTo>
                  <a:pt x="997711" y="23622"/>
                </a:lnTo>
                <a:lnTo>
                  <a:pt x="956960" y="5905"/>
                </a:lnTo>
                <a:lnTo>
                  <a:pt x="930900" y="1476"/>
                </a:lnTo>
                <a:lnTo>
                  <a:pt x="901064" y="0"/>
                </a:lnTo>
                <a:close/>
              </a:path>
              <a:path w="1916429" h="342265">
                <a:moveTo>
                  <a:pt x="1027282" y="61595"/>
                </a:moveTo>
                <a:lnTo>
                  <a:pt x="890904" y="61595"/>
                </a:lnTo>
                <a:lnTo>
                  <a:pt x="901170" y="62235"/>
                </a:lnTo>
                <a:lnTo>
                  <a:pt x="910256" y="64150"/>
                </a:lnTo>
                <a:lnTo>
                  <a:pt x="938567" y="93864"/>
                </a:lnTo>
                <a:lnTo>
                  <a:pt x="941069" y="104267"/>
                </a:lnTo>
                <a:lnTo>
                  <a:pt x="1037335" y="98551"/>
                </a:lnTo>
                <a:lnTo>
                  <a:pt x="1032502" y="74592"/>
                </a:lnTo>
                <a:lnTo>
                  <a:pt x="1027282" y="61595"/>
                </a:lnTo>
                <a:close/>
              </a:path>
            </a:pathLst>
          </a:custGeom>
          <a:solidFill>
            <a:srgbClr val="F3F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8858" y="724513"/>
            <a:ext cx="144569" cy="194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6411" y="656082"/>
            <a:ext cx="310515" cy="330835"/>
          </a:xfrm>
          <a:custGeom>
            <a:avLst/>
            <a:gdLst/>
            <a:ahLst/>
            <a:cxnLst/>
            <a:rect l="l" t="t" r="r" b="b"/>
            <a:pathLst>
              <a:path w="310514" h="330834">
                <a:moveTo>
                  <a:pt x="0" y="0"/>
                </a:moveTo>
                <a:lnTo>
                  <a:pt x="310514" y="0"/>
                </a:lnTo>
                <a:lnTo>
                  <a:pt x="310514" y="81661"/>
                </a:lnTo>
                <a:lnTo>
                  <a:pt x="206375" y="81661"/>
                </a:lnTo>
                <a:lnTo>
                  <a:pt x="206375" y="330581"/>
                </a:lnTo>
                <a:lnTo>
                  <a:pt x="104139" y="330581"/>
                </a:lnTo>
                <a:lnTo>
                  <a:pt x="104139" y="81661"/>
                </a:lnTo>
                <a:lnTo>
                  <a:pt x="0" y="81661"/>
                </a:lnTo>
                <a:lnTo>
                  <a:pt x="0" y="0"/>
                </a:lnTo>
                <a:close/>
              </a:path>
            </a:pathLst>
          </a:custGeom>
          <a:ln w="6393">
            <a:solidFill>
              <a:srgbClr val="044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89576" y="656082"/>
            <a:ext cx="350520" cy="330835"/>
          </a:xfrm>
          <a:custGeom>
            <a:avLst/>
            <a:gdLst/>
            <a:ahLst/>
            <a:cxnLst/>
            <a:rect l="l" t="t" r="r" b="b"/>
            <a:pathLst>
              <a:path w="350520" h="330834">
                <a:moveTo>
                  <a:pt x="0" y="0"/>
                </a:moveTo>
                <a:lnTo>
                  <a:pt x="102235" y="0"/>
                </a:lnTo>
                <a:lnTo>
                  <a:pt x="102235" y="124968"/>
                </a:lnTo>
                <a:lnTo>
                  <a:pt x="209296" y="0"/>
                </a:lnTo>
                <a:lnTo>
                  <a:pt x="345186" y="0"/>
                </a:lnTo>
                <a:lnTo>
                  <a:pt x="224536" y="124714"/>
                </a:lnTo>
                <a:lnTo>
                  <a:pt x="350520" y="330581"/>
                </a:lnTo>
                <a:lnTo>
                  <a:pt x="224789" y="330581"/>
                </a:lnTo>
                <a:lnTo>
                  <a:pt x="155066" y="194564"/>
                </a:lnTo>
                <a:lnTo>
                  <a:pt x="102235" y="249936"/>
                </a:lnTo>
                <a:lnTo>
                  <a:pt x="102235" y="330581"/>
                </a:lnTo>
                <a:lnTo>
                  <a:pt x="0" y="330581"/>
                </a:lnTo>
                <a:lnTo>
                  <a:pt x="0" y="0"/>
                </a:lnTo>
                <a:close/>
              </a:path>
            </a:pathLst>
          </a:custGeom>
          <a:ln w="6393">
            <a:solidFill>
              <a:srgbClr val="044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6544" y="656082"/>
            <a:ext cx="316230" cy="330835"/>
          </a:xfrm>
          <a:custGeom>
            <a:avLst/>
            <a:gdLst/>
            <a:ahLst/>
            <a:cxnLst/>
            <a:rect l="l" t="t" r="r" b="b"/>
            <a:pathLst>
              <a:path w="316229" h="330834">
                <a:moveTo>
                  <a:pt x="0" y="0"/>
                </a:moveTo>
                <a:lnTo>
                  <a:pt x="95376" y="0"/>
                </a:lnTo>
                <a:lnTo>
                  <a:pt x="219836" y="182880"/>
                </a:lnTo>
                <a:lnTo>
                  <a:pt x="219836" y="0"/>
                </a:lnTo>
                <a:lnTo>
                  <a:pt x="316229" y="0"/>
                </a:lnTo>
                <a:lnTo>
                  <a:pt x="316229" y="330581"/>
                </a:lnTo>
                <a:lnTo>
                  <a:pt x="219836" y="330581"/>
                </a:lnTo>
                <a:lnTo>
                  <a:pt x="96011" y="149098"/>
                </a:lnTo>
                <a:lnTo>
                  <a:pt x="96011" y="330581"/>
                </a:lnTo>
                <a:lnTo>
                  <a:pt x="0" y="330581"/>
                </a:lnTo>
                <a:lnTo>
                  <a:pt x="0" y="0"/>
                </a:lnTo>
                <a:close/>
              </a:path>
            </a:pathLst>
          </a:custGeom>
          <a:ln w="6393">
            <a:solidFill>
              <a:srgbClr val="044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9820" y="650367"/>
            <a:ext cx="342900" cy="342265"/>
          </a:xfrm>
          <a:custGeom>
            <a:avLst/>
            <a:gdLst/>
            <a:ahLst/>
            <a:cxnLst/>
            <a:rect l="l" t="t" r="r" b="b"/>
            <a:pathLst>
              <a:path w="342900" h="342265">
                <a:moveTo>
                  <a:pt x="170687" y="0"/>
                </a:moveTo>
                <a:lnTo>
                  <a:pt x="209645" y="2782"/>
                </a:lnTo>
                <a:lnTo>
                  <a:pt x="273272" y="24967"/>
                </a:lnTo>
                <a:lnTo>
                  <a:pt x="317464" y="68730"/>
                </a:lnTo>
                <a:lnTo>
                  <a:pt x="339840" y="130833"/>
                </a:lnTo>
                <a:lnTo>
                  <a:pt x="342646" y="168529"/>
                </a:lnTo>
                <a:lnTo>
                  <a:pt x="341411" y="196195"/>
                </a:lnTo>
                <a:lnTo>
                  <a:pt x="331608" y="243716"/>
                </a:lnTo>
                <a:lnTo>
                  <a:pt x="312277" y="281072"/>
                </a:lnTo>
                <a:lnTo>
                  <a:pt x="284083" y="309977"/>
                </a:lnTo>
                <a:lnTo>
                  <a:pt x="247100" y="330330"/>
                </a:lnTo>
                <a:lnTo>
                  <a:pt x="201138" y="340705"/>
                </a:lnTo>
                <a:lnTo>
                  <a:pt x="174751" y="342011"/>
                </a:lnTo>
                <a:lnTo>
                  <a:pt x="148034" y="340891"/>
                </a:lnTo>
                <a:lnTo>
                  <a:pt x="101742" y="331938"/>
                </a:lnTo>
                <a:lnTo>
                  <a:pt x="64738" y="313936"/>
                </a:lnTo>
                <a:lnTo>
                  <a:pt x="35020" y="285742"/>
                </a:lnTo>
                <a:lnTo>
                  <a:pt x="12805" y="247241"/>
                </a:lnTo>
                <a:lnTo>
                  <a:pt x="1426" y="198957"/>
                </a:lnTo>
                <a:lnTo>
                  <a:pt x="0" y="171196"/>
                </a:lnTo>
                <a:lnTo>
                  <a:pt x="2811" y="132953"/>
                </a:lnTo>
                <a:lnTo>
                  <a:pt x="25342" y="69897"/>
                </a:lnTo>
                <a:lnTo>
                  <a:pt x="69871" y="25396"/>
                </a:lnTo>
                <a:lnTo>
                  <a:pt x="132685" y="2829"/>
                </a:lnTo>
                <a:lnTo>
                  <a:pt x="170687" y="0"/>
                </a:lnTo>
                <a:close/>
              </a:path>
            </a:pathLst>
          </a:custGeom>
          <a:ln w="6393">
            <a:solidFill>
              <a:srgbClr val="044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4701" y="650367"/>
            <a:ext cx="300355" cy="342265"/>
          </a:xfrm>
          <a:custGeom>
            <a:avLst/>
            <a:gdLst/>
            <a:ahLst/>
            <a:cxnLst/>
            <a:rect l="l" t="t" r="r" b="b"/>
            <a:pathLst>
              <a:path w="300354" h="342265">
                <a:moveTo>
                  <a:pt x="152908" y="0"/>
                </a:moveTo>
                <a:lnTo>
                  <a:pt x="208803" y="5905"/>
                </a:lnTo>
                <a:lnTo>
                  <a:pt x="249554" y="23622"/>
                </a:lnTo>
                <a:lnTo>
                  <a:pt x="276129" y="54133"/>
                </a:lnTo>
                <a:lnTo>
                  <a:pt x="289178" y="98551"/>
                </a:lnTo>
                <a:lnTo>
                  <a:pt x="192912" y="104267"/>
                </a:lnTo>
                <a:lnTo>
                  <a:pt x="190410" y="93864"/>
                </a:lnTo>
                <a:lnTo>
                  <a:pt x="186896" y="84962"/>
                </a:lnTo>
                <a:lnTo>
                  <a:pt x="153013" y="62235"/>
                </a:lnTo>
                <a:lnTo>
                  <a:pt x="142748" y="61595"/>
                </a:lnTo>
                <a:lnTo>
                  <a:pt x="134417" y="62071"/>
                </a:lnTo>
                <a:lnTo>
                  <a:pt x="106934" y="80391"/>
                </a:lnTo>
                <a:lnTo>
                  <a:pt x="106934" y="87503"/>
                </a:lnTo>
                <a:lnTo>
                  <a:pt x="106934" y="92837"/>
                </a:lnTo>
                <a:lnTo>
                  <a:pt x="148716" y="113919"/>
                </a:lnTo>
                <a:lnTo>
                  <a:pt x="179790" y="121179"/>
                </a:lnTo>
                <a:lnTo>
                  <a:pt x="227744" y="135796"/>
                </a:lnTo>
                <a:lnTo>
                  <a:pt x="269636" y="159718"/>
                </a:lnTo>
                <a:lnTo>
                  <a:pt x="292580" y="191097"/>
                </a:lnTo>
                <a:lnTo>
                  <a:pt x="299974" y="228726"/>
                </a:lnTo>
                <a:lnTo>
                  <a:pt x="298878" y="244324"/>
                </a:lnTo>
                <a:lnTo>
                  <a:pt x="282448" y="287400"/>
                </a:lnTo>
                <a:lnTo>
                  <a:pt x="248157" y="320351"/>
                </a:lnTo>
                <a:lnTo>
                  <a:pt x="197580" y="338502"/>
                </a:lnTo>
                <a:lnTo>
                  <a:pt x="153670" y="342011"/>
                </a:lnTo>
                <a:lnTo>
                  <a:pt x="114714" y="339967"/>
                </a:lnTo>
                <a:lnTo>
                  <a:pt x="56282" y="323687"/>
                </a:lnTo>
                <a:lnTo>
                  <a:pt x="22324" y="292135"/>
                </a:lnTo>
                <a:lnTo>
                  <a:pt x="3933" y="250884"/>
                </a:lnTo>
                <a:lnTo>
                  <a:pt x="0" y="226949"/>
                </a:lnTo>
                <a:lnTo>
                  <a:pt x="97282" y="220853"/>
                </a:lnTo>
                <a:lnTo>
                  <a:pt x="99232" y="231971"/>
                </a:lnTo>
                <a:lnTo>
                  <a:pt x="102028" y="241696"/>
                </a:lnTo>
                <a:lnTo>
                  <a:pt x="129270" y="271954"/>
                </a:lnTo>
                <a:lnTo>
                  <a:pt x="155194" y="276987"/>
                </a:lnTo>
                <a:lnTo>
                  <a:pt x="165508" y="276344"/>
                </a:lnTo>
                <a:lnTo>
                  <a:pt x="197834" y="255635"/>
                </a:lnTo>
                <a:lnTo>
                  <a:pt x="200787" y="242950"/>
                </a:lnTo>
                <a:lnTo>
                  <a:pt x="200074" y="236662"/>
                </a:lnTo>
                <a:lnTo>
                  <a:pt x="170751" y="210089"/>
                </a:lnTo>
                <a:lnTo>
                  <a:pt x="137160" y="200787"/>
                </a:lnTo>
                <a:lnTo>
                  <a:pt x="105961" y="192623"/>
                </a:lnTo>
                <a:lnTo>
                  <a:pt x="58042" y="172533"/>
                </a:lnTo>
                <a:lnTo>
                  <a:pt x="28680" y="147244"/>
                </a:lnTo>
                <a:lnTo>
                  <a:pt x="12446" y="96774"/>
                </a:lnTo>
                <a:lnTo>
                  <a:pt x="13372" y="84199"/>
                </a:lnTo>
                <a:lnTo>
                  <a:pt x="27177" y="48641"/>
                </a:lnTo>
                <a:lnTo>
                  <a:pt x="57717" y="20048"/>
                </a:lnTo>
                <a:lnTo>
                  <a:pt x="106791" y="3238"/>
                </a:lnTo>
                <a:lnTo>
                  <a:pt x="128474" y="809"/>
                </a:lnTo>
                <a:lnTo>
                  <a:pt x="152908" y="0"/>
                </a:lnTo>
                <a:close/>
              </a:path>
            </a:pathLst>
          </a:custGeom>
          <a:ln w="6393">
            <a:solidFill>
              <a:srgbClr val="044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6710" y="1580493"/>
            <a:ext cx="6063785" cy="3482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3328" y="2516864"/>
            <a:ext cx="4812708" cy="439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4471" y="3321282"/>
            <a:ext cx="4811692" cy="3482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921" y="78244"/>
            <a:ext cx="7144388" cy="510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4310" y="857885"/>
            <a:ext cx="5150230" cy="3544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488" y="97459"/>
            <a:ext cx="7107821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488" y="97409"/>
            <a:ext cx="7108190" cy="2514600"/>
          </a:xfrm>
          <a:custGeom>
            <a:avLst/>
            <a:gdLst/>
            <a:ahLst/>
            <a:cxnLst/>
            <a:rect l="l" t="t" r="r" b="b"/>
            <a:pathLst>
              <a:path w="7108190" h="2514600">
                <a:moveTo>
                  <a:pt x="0" y="2514599"/>
                </a:moveTo>
                <a:lnTo>
                  <a:pt x="435" y="2474993"/>
                </a:lnTo>
                <a:lnTo>
                  <a:pt x="1739" y="2435535"/>
                </a:lnTo>
                <a:lnTo>
                  <a:pt x="3903" y="2396228"/>
                </a:lnTo>
                <a:lnTo>
                  <a:pt x="6922" y="2357078"/>
                </a:lnTo>
                <a:lnTo>
                  <a:pt x="10790" y="2318089"/>
                </a:lnTo>
                <a:lnTo>
                  <a:pt x="15499" y="2279265"/>
                </a:lnTo>
                <a:lnTo>
                  <a:pt x="21044" y="2240611"/>
                </a:lnTo>
                <a:lnTo>
                  <a:pt x="27418" y="2202132"/>
                </a:lnTo>
                <a:lnTo>
                  <a:pt x="34615" y="2163831"/>
                </a:lnTo>
                <a:lnTo>
                  <a:pt x="42628" y="2125714"/>
                </a:lnTo>
                <a:lnTo>
                  <a:pt x="51452" y="2087785"/>
                </a:lnTo>
                <a:lnTo>
                  <a:pt x="61079" y="2050048"/>
                </a:lnTo>
                <a:lnTo>
                  <a:pt x="71503" y="2012507"/>
                </a:lnTo>
                <a:lnTo>
                  <a:pt x="82719" y="1975168"/>
                </a:lnTo>
                <a:lnTo>
                  <a:pt x="94719" y="1938034"/>
                </a:lnTo>
                <a:lnTo>
                  <a:pt x="107497" y="1901111"/>
                </a:lnTo>
                <a:lnTo>
                  <a:pt x="121046" y="1864402"/>
                </a:lnTo>
                <a:lnTo>
                  <a:pt x="135362" y="1827913"/>
                </a:lnTo>
                <a:lnTo>
                  <a:pt x="150436" y="1791647"/>
                </a:lnTo>
                <a:lnTo>
                  <a:pt x="166263" y="1755608"/>
                </a:lnTo>
                <a:lnTo>
                  <a:pt x="182836" y="1719803"/>
                </a:lnTo>
                <a:lnTo>
                  <a:pt x="200149" y="1684235"/>
                </a:lnTo>
                <a:lnTo>
                  <a:pt x="218196" y="1648908"/>
                </a:lnTo>
                <a:lnTo>
                  <a:pt x="236970" y="1613826"/>
                </a:lnTo>
                <a:lnTo>
                  <a:pt x="256464" y="1578996"/>
                </a:lnTo>
                <a:lnTo>
                  <a:pt x="276673" y="1544420"/>
                </a:lnTo>
                <a:lnTo>
                  <a:pt x="297590" y="1510104"/>
                </a:lnTo>
                <a:lnTo>
                  <a:pt x="319209" y="1476051"/>
                </a:lnTo>
                <a:lnTo>
                  <a:pt x="341523" y="1442267"/>
                </a:lnTo>
                <a:lnTo>
                  <a:pt x="364525" y="1408755"/>
                </a:lnTo>
                <a:lnTo>
                  <a:pt x="388211" y="1375521"/>
                </a:lnTo>
                <a:lnTo>
                  <a:pt x="412572" y="1342569"/>
                </a:lnTo>
                <a:lnTo>
                  <a:pt x="437603" y="1309902"/>
                </a:lnTo>
                <a:lnTo>
                  <a:pt x="463297" y="1277527"/>
                </a:lnTo>
                <a:lnTo>
                  <a:pt x="489649" y="1245446"/>
                </a:lnTo>
                <a:lnTo>
                  <a:pt x="516651" y="1213665"/>
                </a:lnTo>
                <a:lnTo>
                  <a:pt x="544297" y="1182189"/>
                </a:lnTo>
                <a:lnTo>
                  <a:pt x="572581" y="1151020"/>
                </a:lnTo>
                <a:lnTo>
                  <a:pt x="601497" y="1120165"/>
                </a:lnTo>
                <a:lnTo>
                  <a:pt x="631038" y="1089627"/>
                </a:lnTo>
                <a:lnTo>
                  <a:pt x="661197" y="1059412"/>
                </a:lnTo>
                <a:lnTo>
                  <a:pt x="691969" y="1029522"/>
                </a:lnTo>
                <a:lnTo>
                  <a:pt x="723347" y="999964"/>
                </a:lnTo>
                <a:lnTo>
                  <a:pt x="755324" y="970741"/>
                </a:lnTo>
                <a:lnTo>
                  <a:pt x="787895" y="941858"/>
                </a:lnTo>
                <a:lnTo>
                  <a:pt x="821052" y="913319"/>
                </a:lnTo>
                <a:lnTo>
                  <a:pt x="854790" y="885130"/>
                </a:lnTo>
                <a:lnTo>
                  <a:pt x="889102" y="857293"/>
                </a:lnTo>
                <a:lnTo>
                  <a:pt x="923982" y="829814"/>
                </a:lnTo>
                <a:lnTo>
                  <a:pt x="959422" y="802698"/>
                </a:lnTo>
                <a:lnTo>
                  <a:pt x="995418" y="775948"/>
                </a:lnTo>
                <a:lnTo>
                  <a:pt x="1031963" y="749569"/>
                </a:lnTo>
                <a:lnTo>
                  <a:pt x="1069049" y="723566"/>
                </a:lnTo>
                <a:lnTo>
                  <a:pt x="1106672" y="697943"/>
                </a:lnTo>
                <a:lnTo>
                  <a:pt x="1144824" y="672705"/>
                </a:lnTo>
                <a:lnTo>
                  <a:pt x="1183499" y="647855"/>
                </a:lnTo>
                <a:lnTo>
                  <a:pt x="1222690" y="623400"/>
                </a:lnTo>
                <a:lnTo>
                  <a:pt x="1262392" y="599342"/>
                </a:lnTo>
                <a:lnTo>
                  <a:pt x="1302598" y="575687"/>
                </a:lnTo>
                <a:lnTo>
                  <a:pt x="1343301" y="552438"/>
                </a:lnTo>
                <a:lnTo>
                  <a:pt x="1384496" y="529602"/>
                </a:lnTo>
                <a:lnTo>
                  <a:pt x="1426175" y="507181"/>
                </a:lnTo>
                <a:lnTo>
                  <a:pt x="1468333" y="485180"/>
                </a:lnTo>
                <a:lnTo>
                  <a:pt x="1510963" y="463604"/>
                </a:lnTo>
                <a:lnTo>
                  <a:pt x="1554058" y="442458"/>
                </a:lnTo>
                <a:lnTo>
                  <a:pt x="1597613" y="421746"/>
                </a:lnTo>
                <a:lnTo>
                  <a:pt x="1641620" y="401471"/>
                </a:lnTo>
                <a:lnTo>
                  <a:pt x="1686075" y="381640"/>
                </a:lnTo>
                <a:lnTo>
                  <a:pt x="1730969" y="362255"/>
                </a:lnTo>
                <a:lnTo>
                  <a:pt x="1776297" y="343323"/>
                </a:lnTo>
                <a:lnTo>
                  <a:pt x="1822052" y="324846"/>
                </a:lnTo>
                <a:lnTo>
                  <a:pt x="1868229" y="306831"/>
                </a:lnTo>
                <a:lnTo>
                  <a:pt x="1914820" y="289280"/>
                </a:lnTo>
                <a:lnTo>
                  <a:pt x="1961819" y="272199"/>
                </a:lnTo>
                <a:lnTo>
                  <a:pt x="2009220" y="255592"/>
                </a:lnTo>
                <a:lnTo>
                  <a:pt x="2057017" y="239463"/>
                </a:lnTo>
                <a:lnTo>
                  <a:pt x="2105202" y="223818"/>
                </a:lnTo>
                <a:lnTo>
                  <a:pt x="2153771" y="208659"/>
                </a:lnTo>
                <a:lnTo>
                  <a:pt x="2202716" y="193993"/>
                </a:lnTo>
                <a:lnTo>
                  <a:pt x="2252031" y="179824"/>
                </a:lnTo>
                <a:lnTo>
                  <a:pt x="2301709" y="166155"/>
                </a:lnTo>
                <a:lnTo>
                  <a:pt x="2351745" y="152991"/>
                </a:lnTo>
                <a:lnTo>
                  <a:pt x="2402131" y="140338"/>
                </a:lnTo>
                <a:lnTo>
                  <a:pt x="2452862" y="128198"/>
                </a:lnTo>
                <a:lnTo>
                  <a:pt x="2503932" y="116578"/>
                </a:lnTo>
                <a:lnTo>
                  <a:pt x="2555332" y="105481"/>
                </a:lnTo>
                <a:lnTo>
                  <a:pt x="2607059" y="94911"/>
                </a:lnTo>
                <a:lnTo>
                  <a:pt x="2659104" y="84874"/>
                </a:lnTo>
                <a:lnTo>
                  <a:pt x="2711461" y="75373"/>
                </a:lnTo>
                <a:lnTo>
                  <a:pt x="2764125" y="66413"/>
                </a:lnTo>
                <a:lnTo>
                  <a:pt x="2817089" y="58000"/>
                </a:lnTo>
                <a:lnTo>
                  <a:pt x="2870346" y="50136"/>
                </a:lnTo>
                <a:lnTo>
                  <a:pt x="2923891" y="42826"/>
                </a:lnTo>
                <a:lnTo>
                  <a:pt x="2977716" y="36076"/>
                </a:lnTo>
                <a:lnTo>
                  <a:pt x="3031815" y="29890"/>
                </a:lnTo>
                <a:lnTo>
                  <a:pt x="3086182" y="24271"/>
                </a:lnTo>
                <a:lnTo>
                  <a:pt x="3140811" y="19225"/>
                </a:lnTo>
                <a:lnTo>
                  <a:pt x="3195695" y="14755"/>
                </a:lnTo>
                <a:lnTo>
                  <a:pt x="3250828" y="10867"/>
                </a:lnTo>
                <a:lnTo>
                  <a:pt x="3306203" y="7565"/>
                </a:lnTo>
                <a:lnTo>
                  <a:pt x="3361814" y="4853"/>
                </a:lnTo>
                <a:lnTo>
                  <a:pt x="3417655" y="2737"/>
                </a:lnTo>
                <a:lnTo>
                  <a:pt x="3473719" y="1219"/>
                </a:lnTo>
                <a:lnTo>
                  <a:pt x="3530001" y="305"/>
                </a:lnTo>
                <a:lnTo>
                  <a:pt x="3586492" y="0"/>
                </a:lnTo>
                <a:lnTo>
                  <a:pt x="3642984" y="305"/>
                </a:lnTo>
                <a:lnTo>
                  <a:pt x="3699265" y="1219"/>
                </a:lnTo>
                <a:lnTo>
                  <a:pt x="3755329" y="2737"/>
                </a:lnTo>
                <a:lnTo>
                  <a:pt x="3811170" y="4853"/>
                </a:lnTo>
                <a:lnTo>
                  <a:pt x="3866781" y="7565"/>
                </a:lnTo>
                <a:lnTo>
                  <a:pt x="3922157" y="10867"/>
                </a:lnTo>
                <a:lnTo>
                  <a:pt x="3977289" y="14755"/>
                </a:lnTo>
                <a:lnTo>
                  <a:pt x="4032173" y="19225"/>
                </a:lnTo>
                <a:lnTo>
                  <a:pt x="4086802" y="24271"/>
                </a:lnTo>
                <a:lnTo>
                  <a:pt x="4141169" y="29890"/>
                </a:lnTo>
                <a:lnTo>
                  <a:pt x="4195268" y="36076"/>
                </a:lnTo>
                <a:lnTo>
                  <a:pt x="4249093" y="42826"/>
                </a:lnTo>
                <a:lnTo>
                  <a:pt x="4302637" y="50136"/>
                </a:lnTo>
                <a:lnTo>
                  <a:pt x="4355895" y="58000"/>
                </a:lnTo>
                <a:lnTo>
                  <a:pt x="4408858" y="66413"/>
                </a:lnTo>
                <a:lnTo>
                  <a:pt x="4461522" y="75373"/>
                </a:lnTo>
                <a:lnTo>
                  <a:pt x="4513880" y="84874"/>
                </a:lnTo>
                <a:lnTo>
                  <a:pt x="4565925" y="94911"/>
                </a:lnTo>
                <a:lnTo>
                  <a:pt x="4617651" y="105481"/>
                </a:lnTo>
                <a:lnTo>
                  <a:pt x="4669052" y="116578"/>
                </a:lnTo>
                <a:lnTo>
                  <a:pt x="4720121" y="128198"/>
                </a:lnTo>
                <a:lnTo>
                  <a:pt x="4770852" y="140338"/>
                </a:lnTo>
                <a:lnTo>
                  <a:pt x="4821238" y="152991"/>
                </a:lnTo>
                <a:lnTo>
                  <a:pt x="4871274" y="166155"/>
                </a:lnTo>
                <a:lnTo>
                  <a:pt x="4920952" y="179824"/>
                </a:lnTo>
                <a:lnTo>
                  <a:pt x="4970267" y="193993"/>
                </a:lnTo>
                <a:lnTo>
                  <a:pt x="5019211" y="208659"/>
                </a:lnTo>
                <a:lnTo>
                  <a:pt x="5067780" y="223818"/>
                </a:lnTo>
                <a:lnTo>
                  <a:pt x="5115965" y="239463"/>
                </a:lnTo>
                <a:lnTo>
                  <a:pt x="5163762" y="255592"/>
                </a:lnTo>
                <a:lnTo>
                  <a:pt x="5211163" y="272199"/>
                </a:lnTo>
                <a:lnTo>
                  <a:pt x="5258162" y="289280"/>
                </a:lnTo>
                <a:lnTo>
                  <a:pt x="5304753" y="306831"/>
                </a:lnTo>
                <a:lnTo>
                  <a:pt x="5350929" y="324846"/>
                </a:lnTo>
                <a:lnTo>
                  <a:pt x="5396684" y="343323"/>
                </a:lnTo>
                <a:lnTo>
                  <a:pt x="5442012" y="362255"/>
                </a:lnTo>
                <a:lnTo>
                  <a:pt x="5486906" y="381640"/>
                </a:lnTo>
                <a:lnTo>
                  <a:pt x="5531360" y="401471"/>
                </a:lnTo>
                <a:lnTo>
                  <a:pt x="5575368" y="421746"/>
                </a:lnTo>
                <a:lnTo>
                  <a:pt x="5618922" y="442458"/>
                </a:lnTo>
                <a:lnTo>
                  <a:pt x="5662017" y="463604"/>
                </a:lnTo>
                <a:lnTo>
                  <a:pt x="5704647" y="485180"/>
                </a:lnTo>
                <a:lnTo>
                  <a:pt x="5746805" y="507181"/>
                </a:lnTo>
                <a:lnTo>
                  <a:pt x="5788484" y="529602"/>
                </a:lnTo>
                <a:lnTo>
                  <a:pt x="5829678" y="552438"/>
                </a:lnTo>
                <a:lnTo>
                  <a:pt x="5870381" y="575687"/>
                </a:lnTo>
                <a:lnTo>
                  <a:pt x="5910587" y="599342"/>
                </a:lnTo>
                <a:lnTo>
                  <a:pt x="5950289" y="623400"/>
                </a:lnTo>
                <a:lnTo>
                  <a:pt x="5989480" y="647855"/>
                </a:lnTo>
                <a:lnTo>
                  <a:pt x="6028155" y="672705"/>
                </a:lnTo>
                <a:lnTo>
                  <a:pt x="6066306" y="697943"/>
                </a:lnTo>
                <a:lnTo>
                  <a:pt x="6103929" y="723566"/>
                </a:lnTo>
                <a:lnTo>
                  <a:pt x="6141015" y="749569"/>
                </a:lnTo>
                <a:lnTo>
                  <a:pt x="6177559" y="775948"/>
                </a:lnTo>
                <a:lnTo>
                  <a:pt x="6213555" y="802698"/>
                </a:lnTo>
                <a:lnTo>
                  <a:pt x="6248996" y="829814"/>
                </a:lnTo>
                <a:lnTo>
                  <a:pt x="6283875" y="857293"/>
                </a:lnTo>
                <a:lnTo>
                  <a:pt x="6318187" y="885130"/>
                </a:lnTo>
                <a:lnTo>
                  <a:pt x="6351925" y="913319"/>
                </a:lnTo>
                <a:lnTo>
                  <a:pt x="6385082" y="941858"/>
                </a:lnTo>
                <a:lnTo>
                  <a:pt x="6417652" y="970741"/>
                </a:lnTo>
                <a:lnTo>
                  <a:pt x="6449630" y="999964"/>
                </a:lnTo>
                <a:lnTo>
                  <a:pt x="6481007" y="1029522"/>
                </a:lnTo>
                <a:lnTo>
                  <a:pt x="6511779" y="1059412"/>
                </a:lnTo>
                <a:lnTo>
                  <a:pt x="6541938" y="1089627"/>
                </a:lnTo>
                <a:lnTo>
                  <a:pt x="6571479" y="1120165"/>
                </a:lnTo>
                <a:lnTo>
                  <a:pt x="6600394" y="1151020"/>
                </a:lnTo>
                <a:lnTo>
                  <a:pt x="6628678" y="1182189"/>
                </a:lnTo>
                <a:lnTo>
                  <a:pt x="6656324" y="1213665"/>
                </a:lnTo>
                <a:lnTo>
                  <a:pt x="6683326" y="1245446"/>
                </a:lnTo>
                <a:lnTo>
                  <a:pt x="6709677" y="1277527"/>
                </a:lnTo>
                <a:lnTo>
                  <a:pt x="6735372" y="1309902"/>
                </a:lnTo>
                <a:lnTo>
                  <a:pt x="6760403" y="1342569"/>
                </a:lnTo>
                <a:lnTo>
                  <a:pt x="6784764" y="1375521"/>
                </a:lnTo>
                <a:lnTo>
                  <a:pt x="6808449" y="1408755"/>
                </a:lnTo>
                <a:lnTo>
                  <a:pt x="6831451" y="1442267"/>
                </a:lnTo>
                <a:lnTo>
                  <a:pt x="6853765" y="1476051"/>
                </a:lnTo>
                <a:lnTo>
                  <a:pt x="6875384" y="1510104"/>
                </a:lnTo>
                <a:lnTo>
                  <a:pt x="6896300" y="1544420"/>
                </a:lnTo>
                <a:lnTo>
                  <a:pt x="6916509" y="1578996"/>
                </a:lnTo>
                <a:lnTo>
                  <a:pt x="6936004" y="1613826"/>
                </a:lnTo>
                <a:lnTo>
                  <a:pt x="6954777" y="1648908"/>
                </a:lnTo>
                <a:lnTo>
                  <a:pt x="6972824" y="1684235"/>
                </a:lnTo>
                <a:lnTo>
                  <a:pt x="6990137" y="1719803"/>
                </a:lnTo>
                <a:lnTo>
                  <a:pt x="7006710" y="1755608"/>
                </a:lnTo>
                <a:lnTo>
                  <a:pt x="7022537" y="1791647"/>
                </a:lnTo>
                <a:lnTo>
                  <a:pt x="7037611" y="1827913"/>
                </a:lnTo>
                <a:lnTo>
                  <a:pt x="7051926" y="1864402"/>
                </a:lnTo>
                <a:lnTo>
                  <a:pt x="7065476" y="1901111"/>
                </a:lnTo>
                <a:lnTo>
                  <a:pt x="7078254" y="1938034"/>
                </a:lnTo>
                <a:lnTo>
                  <a:pt x="7090254" y="1975168"/>
                </a:lnTo>
                <a:lnTo>
                  <a:pt x="7101469" y="2012507"/>
                </a:lnTo>
                <a:lnTo>
                  <a:pt x="7107821" y="2035382"/>
                </a:lnTo>
              </a:path>
            </a:pathLst>
          </a:custGeom>
          <a:ln w="959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488" y="2612008"/>
            <a:ext cx="7108190" cy="2515235"/>
          </a:xfrm>
          <a:custGeom>
            <a:avLst/>
            <a:gdLst/>
            <a:ahLst/>
            <a:cxnLst/>
            <a:rect l="l" t="t" r="r" b="b"/>
            <a:pathLst>
              <a:path w="7108190" h="2515235">
                <a:moveTo>
                  <a:pt x="7107821" y="479253"/>
                </a:moveTo>
                <a:lnTo>
                  <a:pt x="7090254" y="539472"/>
                </a:lnTo>
                <a:lnTo>
                  <a:pt x="7078254" y="576607"/>
                </a:lnTo>
                <a:lnTo>
                  <a:pt x="7065476" y="613533"/>
                </a:lnTo>
                <a:lnTo>
                  <a:pt x="7051926" y="650244"/>
                </a:lnTo>
                <a:lnTo>
                  <a:pt x="7037611" y="686735"/>
                </a:lnTo>
                <a:lnTo>
                  <a:pt x="7022537" y="723003"/>
                </a:lnTo>
                <a:lnTo>
                  <a:pt x="7006710" y="759043"/>
                </a:lnTo>
                <a:lnTo>
                  <a:pt x="6990137" y="794850"/>
                </a:lnTo>
                <a:lnTo>
                  <a:pt x="6972824" y="830420"/>
                </a:lnTo>
                <a:lnTo>
                  <a:pt x="6954777" y="865749"/>
                </a:lnTo>
                <a:lnTo>
                  <a:pt x="6936004" y="900831"/>
                </a:lnTo>
                <a:lnTo>
                  <a:pt x="6916509" y="935663"/>
                </a:lnTo>
                <a:lnTo>
                  <a:pt x="6896300" y="970240"/>
                </a:lnTo>
                <a:lnTo>
                  <a:pt x="6875384" y="1004558"/>
                </a:lnTo>
                <a:lnTo>
                  <a:pt x="6853765" y="1038611"/>
                </a:lnTo>
                <a:lnTo>
                  <a:pt x="6831451" y="1072397"/>
                </a:lnTo>
                <a:lnTo>
                  <a:pt x="6808449" y="1105909"/>
                </a:lnTo>
                <a:lnTo>
                  <a:pt x="6784764" y="1139144"/>
                </a:lnTo>
                <a:lnTo>
                  <a:pt x="6760403" y="1172098"/>
                </a:lnTo>
                <a:lnTo>
                  <a:pt x="6735372" y="1204765"/>
                </a:lnTo>
                <a:lnTo>
                  <a:pt x="6709677" y="1237141"/>
                </a:lnTo>
                <a:lnTo>
                  <a:pt x="6683326" y="1269222"/>
                </a:lnTo>
                <a:lnTo>
                  <a:pt x="6656324" y="1301004"/>
                </a:lnTo>
                <a:lnTo>
                  <a:pt x="6628678" y="1332481"/>
                </a:lnTo>
                <a:lnTo>
                  <a:pt x="6600394" y="1363650"/>
                </a:lnTo>
                <a:lnTo>
                  <a:pt x="6571479" y="1394506"/>
                </a:lnTo>
                <a:lnTo>
                  <a:pt x="6541938" y="1425044"/>
                </a:lnTo>
                <a:lnTo>
                  <a:pt x="6511779" y="1455260"/>
                </a:lnTo>
                <a:lnTo>
                  <a:pt x="6481007" y="1485149"/>
                </a:lnTo>
                <a:lnTo>
                  <a:pt x="6449630" y="1514708"/>
                </a:lnTo>
                <a:lnTo>
                  <a:pt x="6417652" y="1543931"/>
                </a:lnTo>
                <a:lnTo>
                  <a:pt x="6385082" y="1572814"/>
                </a:lnTo>
                <a:lnTo>
                  <a:pt x="6351925" y="1601353"/>
                </a:lnTo>
                <a:lnTo>
                  <a:pt x="6318187" y="1629543"/>
                </a:lnTo>
                <a:lnTo>
                  <a:pt x="6283875" y="1657380"/>
                </a:lnTo>
                <a:lnTo>
                  <a:pt x="6248996" y="1684858"/>
                </a:lnTo>
                <a:lnTo>
                  <a:pt x="6213555" y="1711975"/>
                </a:lnTo>
                <a:lnTo>
                  <a:pt x="6177559" y="1738725"/>
                </a:lnTo>
                <a:lnTo>
                  <a:pt x="6141015" y="1765103"/>
                </a:lnTo>
                <a:lnTo>
                  <a:pt x="6103929" y="1791106"/>
                </a:lnTo>
                <a:lnTo>
                  <a:pt x="6066306" y="1816729"/>
                </a:lnTo>
                <a:lnTo>
                  <a:pt x="6028155" y="1841967"/>
                </a:lnTo>
                <a:lnTo>
                  <a:pt x="5989480" y="1866816"/>
                </a:lnTo>
                <a:lnTo>
                  <a:pt x="5950289" y="1891271"/>
                </a:lnTo>
                <a:lnTo>
                  <a:pt x="5910587" y="1915329"/>
                </a:lnTo>
                <a:lnTo>
                  <a:pt x="5870381" y="1938984"/>
                </a:lnTo>
                <a:lnTo>
                  <a:pt x="5829678" y="1962231"/>
                </a:lnTo>
                <a:lnTo>
                  <a:pt x="5788484" y="1985068"/>
                </a:lnTo>
                <a:lnTo>
                  <a:pt x="5746805" y="2007488"/>
                </a:lnTo>
                <a:lnTo>
                  <a:pt x="5704647" y="2029488"/>
                </a:lnTo>
                <a:lnTo>
                  <a:pt x="5662017" y="2051064"/>
                </a:lnTo>
                <a:lnTo>
                  <a:pt x="5618922" y="2072209"/>
                </a:lnTo>
                <a:lnTo>
                  <a:pt x="5575368" y="2092921"/>
                </a:lnTo>
                <a:lnTo>
                  <a:pt x="5531360" y="2113195"/>
                </a:lnTo>
                <a:lnTo>
                  <a:pt x="5486906" y="2133026"/>
                </a:lnTo>
                <a:lnTo>
                  <a:pt x="5442012" y="2152410"/>
                </a:lnTo>
                <a:lnTo>
                  <a:pt x="5396684" y="2171342"/>
                </a:lnTo>
                <a:lnTo>
                  <a:pt x="5350929" y="2189818"/>
                </a:lnTo>
                <a:lnTo>
                  <a:pt x="5304753" y="2207833"/>
                </a:lnTo>
                <a:lnTo>
                  <a:pt x="5258162" y="2225383"/>
                </a:lnTo>
                <a:lnTo>
                  <a:pt x="5211163" y="2242464"/>
                </a:lnTo>
                <a:lnTo>
                  <a:pt x="5163762" y="2259070"/>
                </a:lnTo>
                <a:lnTo>
                  <a:pt x="5115965" y="2275198"/>
                </a:lnTo>
                <a:lnTo>
                  <a:pt x="5067780" y="2290843"/>
                </a:lnTo>
                <a:lnTo>
                  <a:pt x="5019211" y="2306001"/>
                </a:lnTo>
                <a:lnTo>
                  <a:pt x="4970267" y="2320666"/>
                </a:lnTo>
                <a:lnTo>
                  <a:pt x="4920952" y="2334835"/>
                </a:lnTo>
                <a:lnTo>
                  <a:pt x="4871274" y="2348504"/>
                </a:lnTo>
                <a:lnTo>
                  <a:pt x="4821238" y="2361667"/>
                </a:lnTo>
                <a:lnTo>
                  <a:pt x="4770852" y="2374320"/>
                </a:lnTo>
                <a:lnTo>
                  <a:pt x="4720121" y="2386458"/>
                </a:lnTo>
                <a:lnTo>
                  <a:pt x="4669052" y="2398078"/>
                </a:lnTo>
                <a:lnTo>
                  <a:pt x="4617651" y="2409175"/>
                </a:lnTo>
                <a:lnTo>
                  <a:pt x="4565925" y="2419744"/>
                </a:lnTo>
                <a:lnTo>
                  <a:pt x="4513880" y="2429781"/>
                </a:lnTo>
                <a:lnTo>
                  <a:pt x="4461522" y="2439281"/>
                </a:lnTo>
                <a:lnTo>
                  <a:pt x="4408858" y="2448240"/>
                </a:lnTo>
                <a:lnTo>
                  <a:pt x="4355895" y="2456654"/>
                </a:lnTo>
                <a:lnTo>
                  <a:pt x="4302637" y="2464517"/>
                </a:lnTo>
                <a:lnTo>
                  <a:pt x="4249093" y="2471826"/>
                </a:lnTo>
                <a:lnTo>
                  <a:pt x="4195268" y="2478576"/>
                </a:lnTo>
                <a:lnTo>
                  <a:pt x="4141169" y="2484762"/>
                </a:lnTo>
                <a:lnTo>
                  <a:pt x="4086802" y="2490380"/>
                </a:lnTo>
                <a:lnTo>
                  <a:pt x="4032173" y="2495426"/>
                </a:lnTo>
                <a:lnTo>
                  <a:pt x="3977289" y="2499896"/>
                </a:lnTo>
                <a:lnTo>
                  <a:pt x="3922157" y="2503783"/>
                </a:lnTo>
                <a:lnTo>
                  <a:pt x="3866781" y="2507085"/>
                </a:lnTo>
                <a:lnTo>
                  <a:pt x="3811170" y="2509797"/>
                </a:lnTo>
                <a:lnTo>
                  <a:pt x="3755329" y="2511913"/>
                </a:lnTo>
                <a:lnTo>
                  <a:pt x="3699265" y="2513431"/>
                </a:lnTo>
                <a:lnTo>
                  <a:pt x="3642984" y="2514345"/>
                </a:lnTo>
                <a:lnTo>
                  <a:pt x="3586492" y="2514650"/>
                </a:lnTo>
                <a:lnTo>
                  <a:pt x="3530001" y="2514345"/>
                </a:lnTo>
                <a:lnTo>
                  <a:pt x="3473719" y="2513431"/>
                </a:lnTo>
                <a:lnTo>
                  <a:pt x="3417655" y="2511913"/>
                </a:lnTo>
                <a:lnTo>
                  <a:pt x="3361814" y="2509797"/>
                </a:lnTo>
                <a:lnTo>
                  <a:pt x="3306203" y="2507085"/>
                </a:lnTo>
                <a:lnTo>
                  <a:pt x="3250828" y="2503783"/>
                </a:lnTo>
                <a:lnTo>
                  <a:pt x="3195695" y="2499896"/>
                </a:lnTo>
                <a:lnTo>
                  <a:pt x="3140811" y="2495426"/>
                </a:lnTo>
                <a:lnTo>
                  <a:pt x="3086182" y="2490380"/>
                </a:lnTo>
                <a:lnTo>
                  <a:pt x="3031815" y="2484762"/>
                </a:lnTo>
                <a:lnTo>
                  <a:pt x="2977716" y="2478576"/>
                </a:lnTo>
                <a:lnTo>
                  <a:pt x="2923891" y="2471826"/>
                </a:lnTo>
                <a:lnTo>
                  <a:pt x="2870346" y="2464517"/>
                </a:lnTo>
                <a:lnTo>
                  <a:pt x="2817089" y="2456654"/>
                </a:lnTo>
                <a:lnTo>
                  <a:pt x="2764125" y="2448240"/>
                </a:lnTo>
                <a:lnTo>
                  <a:pt x="2711461" y="2439281"/>
                </a:lnTo>
                <a:lnTo>
                  <a:pt x="2659104" y="2429781"/>
                </a:lnTo>
                <a:lnTo>
                  <a:pt x="2607059" y="2419744"/>
                </a:lnTo>
                <a:lnTo>
                  <a:pt x="2555332" y="2409175"/>
                </a:lnTo>
                <a:lnTo>
                  <a:pt x="2503932" y="2398078"/>
                </a:lnTo>
                <a:lnTo>
                  <a:pt x="2452862" y="2386458"/>
                </a:lnTo>
                <a:lnTo>
                  <a:pt x="2402131" y="2374320"/>
                </a:lnTo>
                <a:lnTo>
                  <a:pt x="2351745" y="2361667"/>
                </a:lnTo>
                <a:lnTo>
                  <a:pt x="2301709" y="2348504"/>
                </a:lnTo>
                <a:lnTo>
                  <a:pt x="2252031" y="2334835"/>
                </a:lnTo>
                <a:lnTo>
                  <a:pt x="2202716" y="2320666"/>
                </a:lnTo>
                <a:lnTo>
                  <a:pt x="2153771" y="2306001"/>
                </a:lnTo>
                <a:lnTo>
                  <a:pt x="2105202" y="2290843"/>
                </a:lnTo>
                <a:lnTo>
                  <a:pt x="2057017" y="2275198"/>
                </a:lnTo>
                <a:lnTo>
                  <a:pt x="2009220" y="2259070"/>
                </a:lnTo>
                <a:lnTo>
                  <a:pt x="1961819" y="2242464"/>
                </a:lnTo>
                <a:lnTo>
                  <a:pt x="1914820" y="2225383"/>
                </a:lnTo>
                <a:lnTo>
                  <a:pt x="1868229" y="2207833"/>
                </a:lnTo>
                <a:lnTo>
                  <a:pt x="1822052" y="2189818"/>
                </a:lnTo>
                <a:lnTo>
                  <a:pt x="1776297" y="2171342"/>
                </a:lnTo>
                <a:lnTo>
                  <a:pt x="1730969" y="2152410"/>
                </a:lnTo>
                <a:lnTo>
                  <a:pt x="1686075" y="2133026"/>
                </a:lnTo>
                <a:lnTo>
                  <a:pt x="1641620" y="2113195"/>
                </a:lnTo>
                <a:lnTo>
                  <a:pt x="1597613" y="2092921"/>
                </a:lnTo>
                <a:lnTo>
                  <a:pt x="1554058" y="2072209"/>
                </a:lnTo>
                <a:lnTo>
                  <a:pt x="1510963" y="2051064"/>
                </a:lnTo>
                <a:lnTo>
                  <a:pt x="1468333" y="2029488"/>
                </a:lnTo>
                <a:lnTo>
                  <a:pt x="1426175" y="2007488"/>
                </a:lnTo>
                <a:lnTo>
                  <a:pt x="1384496" y="1985068"/>
                </a:lnTo>
                <a:lnTo>
                  <a:pt x="1343301" y="1962231"/>
                </a:lnTo>
                <a:lnTo>
                  <a:pt x="1302598" y="1938984"/>
                </a:lnTo>
                <a:lnTo>
                  <a:pt x="1262392" y="1915329"/>
                </a:lnTo>
                <a:lnTo>
                  <a:pt x="1222690" y="1891271"/>
                </a:lnTo>
                <a:lnTo>
                  <a:pt x="1183499" y="1866816"/>
                </a:lnTo>
                <a:lnTo>
                  <a:pt x="1144824" y="1841967"/>
                </a:lnTo>
                <a:lnTo>
                  <a:pt x="1106672" y="1816729"/>
                </a:lnTo>
                <a:lnTo>
                  <a:pt x="1069049" y="1791106"/>
                </a:lnTo>
                <a:lnTo>
                  <a:pt x="1031963" y="1765103"/>
                </a:lnTo>
                <a:lnTo>
                  <a:pt x="995418" y="1738725"/>
                </a:lnTo>
                <a:lnTo>
                  <a:pt x="959422" y="1711975"/>
                </a:lnTo>
                <a:lnTo>
                  <a:pt x="923982" y="1684858"/>
                </a:lnTo>
                <a:lnTo>
                  <a:pt x="889102" y="1657380"/>
                </a:lnTo>
                <a:lnTo>
                  <a:pt x="854790" y="1629543"/>
                </a:lnTo>
                <a:lnTo>
                  <a:pt x="821052" y="1601353"/>
                </a:lnTo>
                <a:lnTo>
                  <a:pt x="787895" y="1572814"/>
                </a:lnTo>
                <a:lnTo>
                  <a:pt x="755324" y="1543931"/>
                </a:lnTo>
                <a:lnTo>
                  <a:pt x="723347" y="1514708"/>
                </a:lnTo>
                <a:lnTo>
                  <a:pt x="691969" y="1485149"/>
                </a:lnTo>
                <a:lnTo>
                  <a:pt x="661197" y="1455260"/>
                </a:lnTo>
                <a:lnTo>
                  <a:pt x="631038" y="1425044"/>
                </a:lnTo>
                <a:lnTo>
                  <a:pt x="601497" y="1394506"/>
                </a:lnTo>
                <a:lnTo>
                  <a:pt x="572581" y="1363650"/>
                </a:lnTo>
                <a:lnTo>
                  <a:pt x="544297" y="1332481"/>
                </a:lnTo>
                <a:lnTo>
                  <a:pt x="516651" y="1301004"/>
                </a:lnTo>
                <a:lnTo>
                  <a:pt x="489649" y="1269222"/>
                </a:lnTo>
                <a:lnTo>
                  <a:pt x="463297" y="1237141"/>
                </a:lnTo>
                <a:lnTo>
                  <a:pt x="437603" y="1204765"/>
                </a:lnTo>
                <a:lnTo>
                  <a:pt x="412572" y="1172098"/>
                </a:lnTo>
                <a:lnTo>
                  <a:pt x="388211" y="1139144"/>
                </a:lnTo>
                <a:lnTo>
                  <a:pt x="364525" y="1105909"/>
                </a:lnTo>
                <a:lnTo>
                  <a:pt x="341523" y="1072397"/>
                </a:lnTo>
                <a:lnTo>
                  <a:pt x="319209" y="1038611"/>
                </a:lnTo>
                <a:lnTo>
                  <a:pt x="297590" y="1004558"/>
                </a:lnTo>
                <a:lnTo>
                  <a:pt x="276673" y="970240"/>
                </a:lnTo>
                <a:lnTo>
                  <a:pt x="256464" y="935663"/>
                </a:lnTo>
                <a:lnTo>
                  <a:pt x="236970" y="900831"/>
                </a:lnTo>
                <a:lnTo>
                  <a:pt x="218196" y="865749"/>
                </a:lnTo>
                <a:lnTo>
                  <a:pt x="200149" y="830420"/>
                </a:lnTo>
                <a:lnTo>
                  <a:pt x="182836" y="794850"/>
                </a:lnTo>
                <a:lnTo>
                  <a:pt x="166263" y="759043"/>
                </a:lnTo>
                <a:lnTo>
                  <a:pt x="150436" y="723003"/>
                </a:lnTo>
                <a:lnTo>
                  <a:pt x="135362" y="686735"/>
                </a:lnTo>
                <a:lnTo>
                  <a:pt x="121046" y="650244"/>
                </a:lnTo>
                <a:lnTo>
                  <a:pt x="107497" y="613533"/>
                </a:lnTo>
                <a:lnTo>
                  <a:pt x="94719" y="576607"/>
                </a:lnTo>
                <a:lnTo>
                  <a:pt x="82719" y="539472"/>
                </a:lnTo>
                <a:lnTo>
                  <a:pt x="71503" y="502130"/>
                </a:lnTo>
                <a:lnTo>
                  <a:pt x="61079" y="464587"/>
                </a:lnTo>
                <a:lnTo>
                  <a:pt x="51452" y="426848"/>
                </a:lnTo>
                <a:lnTo>
                  <a:pt x="42628" y="388916"/>
                </a:lnTo>
                <a:lnTo>
                  <a:pt x="34615" y="350796"/>
                </a:lnTo>
                <a:lnTo>
                  <a:pt x="27418" y="312493"/>
                </a:lnTo>
                <a:lnTo>
                  <a:pt x="21044" y="274010"/>
                </a:lnTo>
                <a:lnTo>
                  <a:pt x="15499" y="235354"/>
                </a:lnTo>
                <a:lnTo>
                  <a:pt x="10790" y="196527"/>
                </a:lnTo>
                <a:lnTo>
                  <a:pt x="6922" y="157535"/>
                </a:lnTo>
                <a:lnTo>
                  <a:pt x="3903" y="118381"/>
                </a:lnTo>
                <a:lnTo>
                  <a:pt x="1739" y="79071"/>
                </a:lnTo>
                <a:lnTo>
                  <a:pt x="435" y="39609"/>
                </a:lnTo>
                <a:lnTo>
                  <a:pt x="0" y="0"/>
                </a:lnTo>
              </a:path>
            </a:pathLst>
          </a:custGeom>
          <a:ln w="959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252" y="883056"/>
            <a:ext cx="5062220" cy="3456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5839" y="716970"/>
            <a:ext cx="3525520" cy="360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marR="234950" algn="ctr">
              <a:lnSpc>
                <a:spcPct val="117700"/>
              </a:lnSpc>
              <a:spcBef>
                <a:spcPts val="95"/>
              </a:spcBef>
            </a:pPr>
            <a:r>
              <a:rPr sz="4800" spc="5" dirty="0">
                <a:latin typeface="Calibri"/>
                <a:cs typeface="Calibri"/>
              </a:rPr>
              <a:t>DR.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spc="20" dirty="0">
                <a:latin typeface="Calibri"/>
                <a:cs typeface="Calibri"/>
              </a:rPr>
              <a:t>MADHU  </a:t>
            </a:r>
            <a:r>
              <a:rPr sz="4800" spc="15" dirty="0">
                <a:latin typeface="Calibri"/>
                <a:cs typeface="Calibri"/>
              </a:rPr>
              <a:t>SHARMA</a:t>
            </a:r>
            <a:endParaRPr sz="4800">
              <a:latin typeface="Calibri"/>
              <a:cs typeface="Calibri"/>
            </a:endParaRPr>
          </a:p>
          <a:p>
            <a:pPr marL="12065" marR="5080" indent="1270" algn="ctr">
              <a:lnSpc>
                <a:spcPct val="117300"/>
              </a:lnSpc>
              <a:spcBef>
                <a:spcPts val="1070"/>
              </a:spcBef>
            </a:pPr>
            <a:r>
              <a:rPr sz="4800" spc="10" dirty="0">
                <a:latin typeface="Calibri"/>
                <a:cs typeface="Calibri"/>
              </a:rPr>
              <a:t>HOD ENGLISH  DEPARTME</a:t>
            </a:r>
            <a:r>
              <a:rPr sz="4800" spc="25" dirty="0">
                <a:latin typeface="Calibri"/>
                <a:cs typeface="Calibri"/>
              </a:rPr>
              <a:t>N</a:t>
            </a:r>
            <a:r>
              <a:rPr sz="4800" spc="10" dirty="0">
                <a:latin typeface="Calibri"/>
                <a:cs typeface="Calibri"/>
              </a:rPr>
              <a:t>T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63" y="79782"/>
            <a:ext cx="6913875" cy="4970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690" y="109982"/>
            <a:ext cx="6816090" cy="4864735"/>
          </a:xfrm>
          <a:custGeom>
            <a:avLst/>
            <a:gdLst/>
            <a:ahLst/>
            <a:cxnLst/>
            <a:rect l="l" t="t" r="r" b="b"/>
            <a:pathLst>
              <a:path w="6816090" h="4864735">
                <a:moveTo>
                  <a:pt x="5599596" y="0"/>
                </a:moveTo>
                <a:lnTo>
                  <a:pt x="1216064" y="0"/>
                </a:lnTo>
                <a:lnTo>
                  <a:pt x="0" y="2432177"/>
                </a:lnTo>
                <a:lnTo>
                  <a:pt x="1216064" y="4864290"/>
                </a:lnTo>
                <a:lnTo>
                  <a:pt x="5599596" y="4864290"/>
                </a:lnTo>
                <a:lnTo>
                  <a:pt x="6815621" y="2432177"/>
                </a:lnTo>
                <a:lnTo>
                  <a:pt x="5599596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690" y="109982"/>
            <a:ext cx="6816090" cy="4864735"/>
          </a:xfrm>
          <a:custGeom>
            <a:avLst/>
            <a:gdLst/>
            <a:ahLst/>
            <a:cxnLst/>
            <a:rect l="l" t="t" r="r" b="b"/>
            <a:pathLst>
              <a:path w="6816090" h="4864735">
                <a:moveTo>
                  <a:pt x="0" y="2432177"/>
                </a:moveTo>
                <a:lnTo>
                  <a:pt x="1216064" y="0"/>
                </a:lnTo>
                <a:lnTo>
                  <a:pt x="5599596" y="0"/>
                </a:lnTo>
                <a:lnTo>
                  <a:pt x="6815621" y="2432177"/>
                </a:lnTo>
                <a:lnTo>
                  <a:pt x="5599596" y="4864290"/>
                </a:lnTo>
                <a:lnTo>
                  <a:pt x="1216064" y="4864290"/>
                </a:lnTo>
                <a:lnTo>
                  <a:pt x="0" y="2432177"/>
                </a:lnTo>
                <a:close/>
              </a:path>
            </a:pathLst>
          </a:custGeom>
          <a:ln w="38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641" y="870394"/>
            <a:ext cx="4829683" cy="3343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3011" y="820475"/>
            <a:ext cx="4076700" cy="28740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4445" algn="ctr">
              <a:lnSpc>
                <a:spcPct val="126800"/>
              </a:lnSpc>
              <a:spcBef>
                <a:spcPts val="610"/>
              </a:spcBef>
            </a:pPr>
            <a:r>
              <a:rPr spc="15" dirty="0">
                <a:solidFill>
                  <a:srgbClr val="FF0000"/>
                </a:solidFill>
              </a:rPr>
              <a:t>PRESENTED </a:t>
            </a:r>
            <a:r>
              <a:rPr spc="10" dirty="0">
                <a:solidFill>
                  <a:srgbClr val="FF0000"/>
                </a:solidFill>
              </a:rPr>
              <a:t>BY  PROFESSOR  SONIA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10" dirty="0">
                <a:solidFill>
                  <a:srgbClr val="FF0000"/>
                </a:solidFill>
              </a:rPr>
              <a:t>GIRDHAR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525" y="2169649"/>
            <a:ext cx="5490108" cy="931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115" y="559435"/>
            <a:ext cx="7425182" cy="250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209" y="1325499"/>
            <a:ext cx="5254650" cy="861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634" y="1612646"/>
            <a:ext cx="219075" cy="303530"/>
          </a:xfrm>
          <a:custGeom>
            <a:avLst/>
            <a:gdLst/>
            <a:ahLst/>
            <a:cxnLst/>
            <a:rect l="l" t="t" r="r" b="b"/>
            <a:pathLst>
              <a:path w="219075" h="303530">
                <a:moveTo>
                  <a:pt x="110489" y="0"/>
                </a:moveTo>
                <a:lnTo>
                  <a:pt x="72395" y="5786"/>
                </a:lnTo>
                <a:lnTo>
                  <a:pt x="34161" y="30950"/>
                </a:lnTo>
                <a:lnTo>
                  <a:pt x="10493" y="74370"/>
                </a:lnTo>
                <a:lnTo>
                  <a:pt x="1651" y="117474"/>
                </a:lnTo>
                <a:lnTo>
                  <a:pt x="0" y="151002"/>
                </a:lnTo>
                <a:lnTo>
                  <a:pt x="335" y="167223"/>
                </a:lnTo>
                <a:lnTo>
                  <a:pt x="5461" y="211835"/>
                </a:lnTo>
                <a:lnTo>
                  <a:pt x="17498" y="249376"/>
                </a:lnTo>
                <a:lnTo>
                  <a:pt x="46511" y="285652"/>
                </a:lnTo>
                <a:lnTo>
                  <a:pt x="93626" y="302436"/>
                </a:lnTo>
                <a:lnTo>
                  <a:pt x="108457" y="303149"/>
                </a:lnTo>
                <a:lnTo>
                  <a:pt x="122269" y="302506"/>
                </a:lnTo>
                <a:lnTo>
                  <a:pt x="168011" y="287147"/>
                </a:lnTo>
                <a:lnTo>
                  <a:pt x="198846" y="252831"/>
                </a:lnTo>
                <a:lnTo>
                  <a:pt x="212598" y="215772"/>
                </a:lnTo>
                <a:lnTo>
                  <a:pt x="218670" y="169838"/>
                </a:lnTo>
                <a:lnTo>
                  <a:pt x="219075" y="152526"/>
                </a:lnTo>
                <a:lnTo>
                  <a:pt x="218741" y="136362"/>
                </a:lnTo>
                <a:lnTo>
                  <a:pt x="213740" y="91820"/>
                </a:lnTo>
                <a:lnTo>
                  <a:pt x="201846" y="54227"/>
                </a:lnTo>
                <a:lnTo>
                  <a:pt x="172674" y="17843"/>
                </a:lnTo>
                <a:lnTo>
                  <a:pt x="125559" y="716"/>
                </a:lnTo>
                <a:lnTo>
                  <a:pt x="110489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8052" y="1599227"/>
            <a:ext cx="193841" cy="119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4308" y="1599227"/>
            <a:ext cx="193841" cy="119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2966" y="1521587"/>
            <a:ext cx="126364" cy="486409"/>
          </a:xfrm>
          <a:custGeom>
            <a:avLst/>
            <a:gdLst/>
            <a:ahLst/>
            <a:cxnLst/>
            <a:rect l="l" t="t" r="r" b="b"/>
            <a:pathLst>
              <a:path w="126364" h="486410">
                <a:moveTo>
                  <a:pt x="62992" y="0"/>
                </a:moveTo>
                <a:lnTo>
                  <a:pt x="101473" y="2539"/>
                </a:lnTo>
                <a:lnTo>
                  <a:pt x="123062" y="12318"/>
                </a:lnTo>
                <a:lnTo>
                  <a:pt x="125095" y="14731"/>
                </a:lnTo>
                <a:lnTo>
                  <a:pt x="125984" y="17652"/>
                </a:lnTo>
                <a:lnTo>
                  <a:pt x="125984" y="21081"/>
                </a:lnTo>
                <a:lnTo>
                  <a:pt x="125984" y="466216"/>
                </a:lnTo>
                <a:lnTo>
                  <a:pt x="125984" y="469518"/>
                </a:lnTo>
                <a:lnTo>
                  <a:pt x="125095" y="472439"/>
                </a:lnTo>
                <a:lnTo>
                  <a:pt x="123062" y="474979"/>
                </a:lnTo>
                <a:lnTo>
                  <a:pt x="121031" y="477392"/>
                </a:lnTo>
                <a:lnTo>
                  <a:pt x="117602" y="479551"/>
                </a:lnTo>
                <a:lnTo>
                  <a:pt x="112775" y="481202"/>
                </a:lnTo>
                <a:lnTo>
                  <a:pt x="107950" y="482853"/>
                </a:lnTo>
                <a:lnTo>
                  <a:pt x="62992" y="486155"/>
                </a:lnTo>
                <a:lnTo>
                  <a:pt x="54157" y="486082"/>
                </a:lnTo>
                <a:lnTo>
                  <a:pt x="13208" y="481202"/>
                </a:lnTo>
                <a:lnTo>
                  <a:pt x="8382" y="479551"/>
                </a:lnTo>
                <a:lnTo>
                  <a:pt x="4953" y="477392"/>
                </a:lnTo>
                <a:lnTo>
                  <a:pt x="3048" y="474979"/>
                </a:lnTo>
                <a:lnTo>
                  <a:pt x="1016" y="472439"/>
                </a:lnTo>
                <a:lnTo>
                  <a:pt x="0" y="469518"/>
                </a:lnTo>
                <a:lnTo>
                  <a:pt x="0" y="466216"/>
                </a:lnTo>
                <a:lnTo>
                  <a:pt x="0" y="21081"/>
                </a:lnTo>
                <a:lnTo>
                  <a:pt x="0" y="17652"/>
                </a:lnTo>
                <a:lnTo>
                  <a:pt x="1016" y="14731"/>
                </a:lnTo>
                <a:lnTo>
                  <a:pt x="3048" y="12318"/>
                </a:lnTo>
                <a:lnTo>
                  <a:pt x="4953" y="9778"/>
                </a:lnTo>
                <a:lnTo>
                  <a:pt x="46132" y="380"/>
                </a:lnTo>
                <a:lnTo>
                  <a:pt x="54157" y="95"/>
                </a:lnTo>
                <a:lnTo>
                  <a:pt x="62992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48838" y="1521587"/>
            <a:ext cx="217170" cy="666115"/>
          </a:xfrm>
          <a:custGeom>
            <a:avLst/>
            <a:gdLst/>
            <a:ahLst/>
            <a:cxnLst/>
            <a:rect l="l" t="t" r="r" b="b"/>
            <a:pathLst>
              <a:path w="217170" h="666114">
                <a:moveTo>
                  <a:pt x="154177" y="0"/>
                </a:moveTo>
                <a:lnTo>
                  <a:pt x="192659" y="2539"/>
                </a:lnTo>
                <a:lnTo>
                  <a:pt x="214122" y="12318"/>
                </a:lnTo>
                <a:lnTo>
                  <a:pt x="216153" y="14731"/>
                </a:lnTo>
                <a:lnTo>
                  <a:pt x="217170" y="17652"/>
                </a:lnTo>
                <a:lnTo>
                  <a:pt x="217170" y="21081"/>
                </a:lnTo>
                <a:lnTo>
                  <a:pt x="217170" y="481202"/>
                </a:lnTo>
                <a:lnTo>
                  <a:pt x="214899" y="528732"/>
                </a:lnTo>
                <a:lnTo>
                  <a:pt x="203082" y="581810"/>
                </a:lnTo>
                <a:lnTo>
                  <a:pt x="180848" y="621030"/>
                </a:lnTo>
                <a:lnTo>
                  <a:pt x="148272" y="648247"/>
                </a:lnTo>
                <a:lnTo>
                  <a:pt x="105203" y="662955"/>
                </a:lnTo>
                <a:lnTo>
                  <a:pt x="70612" y="665733"/>
                </a:lnTo>
                <a:lnTo>
                  <a:pt x="60706" y="665567"/>
                </a:lnTo>
                <a:lnTo>
                  <a:pt x="18923" y="659257"/>
                </a:lnTo>
                <a:lnTo>
                  <a:pt x="14605" y="657225"/>
                </a:lnTo>
                <a:lnTo>
                  <a:pt x="10287" y="655319"/>
                </a:lnTo>
                <a:lnTo>
                  <a:pt x="7238" y="652780"/>
                </a:lnTo>
                <a:lnTo>
                  <a:pt x="5587" y="649732"/>
                </a:lnTo>
                <a:lnTo>
                  <a:pt x="3937" y="646811"/>
                </a:lnTo>
                <a:lnTo>
                  <a:pt x="2667" y="643382"/>
                </a:lnTo>
                <a:lnTo>
                  <a:pt x="2031" y="639444"/>
                </a:lnTo>
                <a:lnTo>
                  <a:pt x="1397" y="635634"/>
                </a:lnTo>
                <a:lnTo>
                  <a:pt x="888" y="631316"/>
                </a:lnTo>
                <a:lnTo>
                  <a:pt x="507" y="626490"/>
                </a:lnTo>
                <a:lnTo>
                  <a:pt x="254" y="621664"/>
                </a:lnTo>
                <a:lnTo>
                  <a:pt x="0" y="615441"/>
                </a:lnTo>
                <a:lnTo>
                  <a:pt x="0" y="607694"/>
                </a:lnTo>
                <a:lnTo>
                  <a:pt x="0" y="598424"/>
                </a:lnTo>
                <a:lnTo>
                  <a:pt x="9779" y="560069"/>
                </a:lnTo>
                <a:lnTo>
                  <a:pt x="11937" y="559181"/>
                </a:lnTo>
                <a:lnTo>
                  <a:pt x="14605" y="559181"/>
                </a:lnTo>
                <a:lnTo>
                  <a:pt x="16256" y="559181"/>
                </a:lnTo>
                <a:lnTo>
                  <a:pt x="19685" y="559688"/>
                </a:lnTo>
                <a:lnTo>
                  <a:pt x="24764" y="560451"/>
                </a:lnTo>
                <a:lnTo>
                  <a:pt x="29972" y="561339"/>
                </a:lnTo>
                <a:lnTo>
                  <a:pt x="35560" y="561720"/>
                </a:lnTo>
                <a:lnTo>
                  <a:pt x="41529" y="561720"/>
                </a:lnTo>
                <a:lnTo>
                  <a:pt x="50292" y="561720"/>
                </a:lnTo>
                <a:lnTo>
                  <a:pt x="57785" y="560451"/>
                </a:lnTo>
                <a:lnTo>
                  <a:pt x="86613" y="531622"/>
                </a:lnTo>
                <a:lnTo>
                  <a:pt x="91378" y="492688"/>
                </a:lnTo>
                <a:lnTo>
                  <a:pt x="91567" y="478663"/>
                </a:lnTo>
                <a:lnTo>
                  <a:pt x="91567" y="21081"/>
                </a:lnTo>
                <a:lnTo>
                  <a:pt x="91567" y="17652"/>
                </a:lnTo>
                <a:lnTo>
                  <a:pt x="92582" y="14731"/>
                </a:lnTo>
                <a:lnTo>
                  <a:pt x="94614" y="12318"/>
                </a:lnTo>
                <a:lnTo>
                  <a:pt x="96647" y="9778"/>
                </a:lnTo>
                <a:lnTo>
                  <a:pt x="137207" y="380"/>
                </a:lnTo>
                <a:lnTo>
                  <a:pt x="145270" y="95"/>
                </a:lnTo>
                <a:lnTo>
                  <a:pt x="154177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8158" y="1513586"/>
            <a:ext cx="365125" cy="502284"/>
          </a:xfrm>
          <a:custGeom>
            <a:avLst/>
            <a:gdLst/>
            <a:ahLst/>
            <a:cxnLst/>
            <a:rect l="l" t="t" r="r" b="b"/>
            <a:pathLst>
              <a:path w="365125" h="502285">
                <a:moveTo>
                  <a:pt x="224536" y="0"/>
                </a:moveTo>
                <a:lnTo>
                  <a:pt x="263778" y="3555"/>
                </a:lnTo>
                <a:lnTo>
                  <a:pt x="308012" y="16130"/>
                </a:lnTo>
                <a:lnTo>
                  <a:pt x="344931" y="35813"/>
                </a:lnTo>
                <a:lnTo>
                  <a:pt x="348614" y="39497"/>
                </a:lnTo>
                <a:lnTo>
                  <a:pt x="352297" y="43179"/>
                </a:lnTo>
                <a:lnTo>
                  <a:pt x="354838" y="46227"/>
                </a:lnTo>
                <a:lnTo>
                  <a:pt x="356362" y="48767"/>
                </a:lnTo>
                <a:lnTo>
                  <a:pt x="357886" y="51307"/>
                </a:lnTo>
                <a:lnTo>
                  <a:pt x="359028" y="54482"/>
                </a:lnTo>
                <a:lnTo>
                  <a:pt x="359790" y="58547"/>
                </a:lnTo>
                <a:lnTo>
                  <a:pt x="360679" y="62484"/>
                </a:lnTo>
                <a:lnTo>
                  <a:pt x="361314" y="67437"/>
                </a:lnTo>
                <a:lnTo>
                  <a:pt x="361822" y="73278"/>
                </a:lnTo>
                <a:lnTo>
                  <a:pt x="362330" y="79120"/>
                </a:lnTo>
                <a:lnTo>
                  <a:pt x="362584" y="86232"/>
                </a:lnTo>
                <a:lnTo>
                  <a:pt x="362584" y="94487"/>
                </a:lnTo>
                <a:lnTo>
                  <a:pt x="357631" y="135254"/>
                </a:lnTo>
                <a:lnTo>
                  <a:pt x="349884" y="147065"/>
                </a:lnTo>
                <a:lnTo>
                  <a:pt x="344550" y="147065"/>
                </a:lnTo>
                <a:lnTo>
                  <a:pt x="338963" y="147065"/>
                </a:lnTo>
                <a:lnTo>
                  <a:pt x="332866" y="144779"/>
                </a:lnTo>
                <a:lnTo>
                  <a:pt x="326516" y="140080"/>
                </a:lnTo>
                <a:lnTo>
                  <a:pt x="321611" y="136463"/>
                </a:lnTo>
                <a:lnTo>
                  <a:pt x="281767" y="112639"/>
                </a:lnTo>
                <a:lnTo>
                  <a:pt x="242117" y="102538"/>
                </a:lnTo>
                <a:lnTo>
                  <a:pt x="229996" y="102107"/>
                </a:lnTo>
                <a:lnTo>
                  <a:pt x="206948" y="104465"/>
                </a:lnTo>
                <a:lnTo>
                  <a:pt x="169471" y="123324"/>
                </a:lnTo>
                <a:lnTo>
                  <a:pt x="143658" y="160899"/>
                </a:lnTo>
                <a:lnTo>
                  <a:pt x="130653" y="216282"/>
                </a:lnTo>
                <a:lnTo>
                  <a:pt x="129031" y="250570"/>
                </a:lnTo>
                <a:lnTo>
                  <a:pt x="129436" y="268047"/>
                </a:lnTo>
                <a:lnTo>
                  <a:pt x="135508" y="314070"/>
                </a:lnTo>
                <a:lnTo>
                  <a:pt x="148814" y="350361"/>
                </a:lnTo>
                <a:lnTo>
                  <a:pt x="177601" y="382692"/>
                </a:lnTo>
                <a:lnTo>
                  <a:pt x="219160" y="396555"/>
                </a:lnTo>
                <a:lnTo>
                  <a:pt x="231520" y="397128"/>
                </a:lnTo>
                <a:lnTo>
                  <a:pt x="244097" y="396650"/>
                </a:lnTo>
                <a:lnTo>
                  <a:pt x="285400" y="385433"/>
                </a:lnTo>
                <a:lnTo>
                  <a:pt x="321960" y="363045"/>
                </a:lnTo>
                <a:lnTo>
                  <a:pt x="338963" y="349757"/>
                </a:lnTo>
                <a:lnTo>
                  <a:pt x="344296" y="347090"/>
                </a:lnTo>
                <a:lnTo>
                  <a:pt x="348614" y="347090"/>
                </a:lnTo>
                <a:lnTo>
                  <a:pt x="351536" y="347090"/>
                </a:lnTo>
                <a:lnTo>
                  <a:pt x="354075" y="347979"/>
                </a:lnTo>
                <a:lnTo>
                  <a:pt x="356107" y="349630"/>
                </a:lnTo>
                <a:lnTo>
                  <a:pt x="358139" y="351281"/>
                </a:lnTo>
                <a:lnTo>
                  <a:pt x="359663" y="354456"/>
                </a:lnTo>
                <a:lnTo>
                  <a:pt x="360806" y="358901"/>
                </a:lnTo>
                <a:lnTo>
                  <a:pt x="361950" y="363347"/>
                </a:lnTo>
                <a:lnTo>
                  <a:pt x="362965" y="369188"/>
                </a:lnTo>
                <a:lnTo>
                  <a:pt x="364616" y="403225"/>
                </a:lnTo>
                <a:lnTo>
                  <a:pt x="364616" y="411861"/>
                </a:lnTo>
                <a:lnTo>
                  <a:pt x="364363" y="419100"/>
                </a:lnTo>
                <a:lnTo>
                  <a:pt x="363854" y="424941"/>
                </a:lnTo>
                <a:lnTo>
                  <a:pt x="363346" y="430784"/>
                </a:lnTo>
                <a:lnTo>
                  <a:pt x="362712" y="435737"/>
                </a:lnTo>
                <a:lnTo>
                  <a:pt x="361822" y="439674"/>
                </a:lnTo>
                <a:lnTo>
                  <a:pt x="361061" y="443738"/>
                </a:lnTo>
                <a:lnTo>
                  <a:pt x="330580" y="472948"/>
                </a:lnTo>
                <a:lnTo>
                  <a:pt x="288109" y="490773"/>
                </a:lnTo>
                <a:lnTo>
                  <a:pt x="246352" y="499961"/>
                </a:lnTo>
                <a:lnTo>
                  <a:pt x="212597" y="502157"/>
                </a:lnTo>
                <a:lnTo>
                  <a:pt x="187525" y="501157"/>
                </a:lnTo>
                <a:lnTo>
                  <a:pt x="141857" y="493156"/>
                </a:lnTo>
                <a:lnTo>
                  <a:pt x="102185" y="477202"/>
                </a:lnTo>
                <a:lnTo>
                  <a:pt x="68796" y="453580"/>
                </a:lnTo>
                <a:lnTo>
                  <a:pt x="41790" y="422431"/>
                </a:lnTo>
                <a:lnTo>
                  <a:pt x="21407" y="384280"/>
                </a:lnTo>
                <a:lnTo>
                  <a:pt x="7715" y="339294"/>
                </a:lnTo>
                <a:lnTo>
                  <a:pt x="857" y="287807"/>
                </a:lnTo>
                <a:lnTo>
                  <a:pt x="0" y="259587"/>
                </a:lnTo>
                <a:lnTo>
                  <a:pt x="1047" y="227202"/>
                </a:lnTo>
                <a:lnTo>
                  <a:pt x="9429" y="169290"/>
                </a:lnTo>
                <a:lnTo>
                  <a:pt x="25959" y="120427"/>
                </a:lnTo>
                <a:lnTo>
                  <a:pt x="49303" y="80041"/>
                </a:lnTo>
                <a:lnTo>
                  <a:pt x="79164" y="48033"/>
                </a:lnTo>
                <a:lnTo>
                  <a:pt x="114684" y="24308"/>
                </a:lnTo>
                <a:lnTo>
                  <a:pt x="155491" y="8733"/>
                </a:lnTo>
                <a:lnTo>
                  <a:pt x="200536" y="974"/>
                </a:lnTo>
                <a:lnTo>
                  <a:pt x="224536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9647" y="1513078"/>
            <a:ext cx="426720" cy="494665"/>
          </a:xfrm>
          <a:custGeom>
            <a:avLst/>
            <a:gdLst/>
            <a:ahLst/>
            <a:cxnLst/>
            <a:rect l="l" t="t" r="r" b="b"/>
            <a:pathLst>
              <a:path w="426720" h="494664">
                <a:moveTo>
                  <a:pt x="262636" y="0"/>
                </a:moveTo>
                <a:lnTo>
                  <a:pt x="304561" y="3778"/>
                </a:lnTo>
                <a:lnTo>
                  <a:pt x="354224" y="23177"/>
                </a:lnTo>
                <a:lnTo>
                  <a:pt x="389889" y="55752"/>
                </a:lnTo>
                <a:lnTo>
                  <a:pt x="412750" y="99383"/>
                </a:lnTo>
                <a:lnTo>
                  <a:pt x="424053" y="154082"/>
                </a:lnTo>
                <a:lnTo>
                  <a:pt x="426212" y="199136"/>
                </a:lnTo>
                <a:lnTo>
                  <a:pt x="426212" y="474725"/>
                </a:lnTo>
                <a:lnTo>
                  <a:pt x="426212" y="478027"/>
                </a:lnTo>
                <a:lnTo>
                  <a:pt x="413130" y="489712"/>
                </a:lnTo>
                <a:lnTo>
                  <a:pt x="408431" y="491363"/>
                </a:lnTo>
                <a:lnTo>
                  <a:pt x="363600" y="494664"/>
                </a:lnTo>
                <a:lnTo>
                  <a:pt x="354744" y="494591"/>
                </a:lnTo>
                <a:lnTo>
                  <a:pt x="313689" y="489712"/>
                </a:lnTo>
                <a:lnTo>
                  <a:pt x="308990" y="488061"/>
                </a:lnTo>
                <a:lnTo>
                  <a:pt x="305562" y="485901"/>
                </a:lnTo>
                <a:lnTo>
                  <a:pt x="303656" y="483488"/>
                </a:lnTo>
                <a:lnTo>
                  <a:pt x="301625" y="480949"/>
                </a:lnTo>
                <a:lnTo>
                  <a:pt x="300609" y="478027"/>
                </a:lnTo>
                <a:lnTo>
                  <a:pt x="300609" y="474725"/>
                </a:lnTo>
                <a:lnTo>
                  <a:pt x="300609" y="220090"/>
                </a:lnTo>
                <a:lnTo>
                  <a:pt x="297983" y="179210"/>
                </a:lnTo>
                <a:lnTo>
                  <a:pt x="282066" y="137287"/>
                </a:lnTo>
                <a:lnTo>
                  <a:pt x="251394" y="113672"/>
                </a:lnTo>
                <a:lnTo>
                  <a:pt x="225551" y="109600"/>
                </a:lnTo>
                <a:lnTo>
                  <a:pt x="213524" y="110696"/>
                </a:lnTo>
                <a:lnTo>
                  <a:pt x="177037" y="127126"/>
                </a:lnTo>
                <a:lnTo>
                  <a:pt x="139229" y="162292"/>
                </a:lnTo>
                <a:lnTo>
                  <a:pt x="126111" y="178053"/>
                </a:lnTo>
                <a:lnTo>
                  <a:pt x="126111" y="474725"/>
                </a:lnTo>
                <a:lnTo>
                  <a:pt x="126111" y="478027"/>
                </a:lnTo>
                <a:lnTo>
                  <a:pt x="112775" y="489712"/>
                </a:lnTo>
                <a:lnTo>
                  <a:pt x="107950" y="491363"/>
                </a:lnTo>
                <a:lnTo>
                  <a:pt x="62991" y="494664"/>
                </a:lnTo>
                <a:lnTo>
                  <a:pt x="54157" y="494591"/>
                </a:lnTo>
                <a:lnTo>
                  <a:pt x="13207" y="489712"/>
                </a:lnTo>
                <a:lnTo>
                  <a:pt x="3048" y="483488"/>
                </a:lnTo>
                <a:lnTo>
                  <a:pt x="1015" y="480949"/>
                </a:lnTo>
                <a:lnTo>
                  <a:pt x="0" y="478027"/>
                </a:lnTo>
                <a:lnTo>
                  <a:pt x="0" y="474725"/>
                </a:lnTo>
                <a:lnTo>
                  <a:pt x="0" y="28575"/>
                </a:lnTo>
                <a:lnTo>
                  <a:pt x="0" y="25146"/>
                </a:lnTo>
                <a:lnTo>
                  <a:pt x="888" y="22225"/>
                </a:lnTo>
                <a:lnTo>
                  <a:pt x="2539" y="19812"/>
                </a:lnTo>
                <a:lnTo>
                  <a:pt x="4190" y="17272"/>
                </a:lnTo>
                <a:lnTo>
                  <a:pt x="7238" y="15239"/>
                </a:lnTo>
                <a:lnTo>
                  <a:pt x="11556" y="13588"/>
                </a:lnTo>
                <a:lnTo>
                  <a:pt x="15875" y="11811"/>
                </a:lnTo>
                <a:lnTo>
                  <a:pt x="53975" y="8509"/>
                </a:lnTo>
                <a:lnTo>
                  <a:pt x="61640" y="8582"/>
                </a:lnTo>
                <a:lnTo>
                  <a:pt x="96774" y="13588"/>
                </a:lnTo>
                <a:lnTo>
                  <a:pt x="100584" y="15239"/>
                </a:lnTo>
                <a:lnTo>
                  <a:pt x="103377" y="17272"/>
                </a:lnTo>
                <a:lnTo>
                  <a:pt x="105028" y="19812"/>
                </a:lnTo>
                <a:lnTo>
                  <a:pt x="106679" y="22225"/>
                </a:lnTo>
                <a:lnTo>
                  <a:pt x="107568" y="25146"/>
                </a:lnTo>
                <a:lnTo>
                  <a:pt x="107568" y="28575"/>
                </a:lnTo>
                <a:lnTo>
                  <a:pt x="107568" y="80010"/>
                </a:lnTo>
                <a:lnTo>
                  <a:pt x="144891" y="45037"/>
                </a:lnTo>
                <a:lnTo>
                  <a:pt x="182879" y="20065"/>
                </a:lnTo>
                <a:lnTo>
                  <a:pt x="221900" y="5032"/>
                </a:lnTo>
                <a:lnTo>
                  <a:pt x="242065" y="1260"/>
                </a:lnTo>
                <a:lnTo>
                  <a:pt x="262636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5095" y="1513078"/>
            <a:ext cx="478155" cy="503555"/>
          </a:xfrm>
          <a:custGeom>
            <a:avLst/>
            <a:gdLst/>
            <a:ahLst/>
            <a:cxnLst/>
            <a:rect l="l" t="t" r="r" b="b"/>
            <a:pathLst>
              <a:path w="478154" h="503555">
                <a:moveTo>
                  <a:pt x="244601" y="0"/>
                </a:moveTo>
                <a:lnTo>
                  <a:pt x="300609" y="4079"/>
                </a:lnTo>
                <a:lnTo>
                  <a:pt x="348614" y="16256"/>
                </a:lnTo>
                <a:lnTo>
                  <a:pt x="388810" y="36369"/>
                </a:lnTo>
                <a:lnTo>
                  <a:pt x="421385" y="64008"/>
                </a:lnTo>
                <a:lnTo>
                  <a:pt x="446436" y="99187"/>
                </a:lnTo>
                <a:lnTo>
                  <a:pt x="464057" y="141605"/>
                </a:lnTo>
                <a:lnTo>
                  <a:pt x="474630" y="190944"/>
                </a:lnTo>
                <a:lnTo>
                  <a:pt x="478154" y="247142"/>
                </a:lnTo>
                <a:lnTo>
                  <a:pt x="477206" y="275002"/>
                </a:lnTo>
                <a:lnTo>
                  <a:pt x="469689" y="327009"/>
                </a:lnTo>
                <a:lnTo>
                  <a:pt x="454669" y="373852"/>
                </a:lnTo>
                <a:lnTo>
                  <a:pt x="431861" y="414341"/>
                </a:lnTo>
                <a:lnTo>
                  <a:pt x="401361" y="448236"/>
                </a:lnTo>
                <a:lnTo>
                  <a:pt x="363122" y="474489"/>
                </a:lnTo>
                <a:lnTo>
                  <a:pt x="317117" y="492833"/>
                </a:lnTo>
                <a:lnTo>
                  <a:pt x="263344" y="502029"/>
                </a:lnTo>
                <a:lnTo>
                  <a:pt x="233552" y="503174"/>
                </a:lnTo>
                <a:lnTo>
                  <a:pt x="204735" y="502148"/>
                </a:lnTo>
                <a:lnTo>
                  <a:pt x="153007" y="493904"/>
                </a:lnTo>
                <a:lnTo>
                  <a:pt x="108975" y="477520"/>
                </a:lnTo>
                <a:lnTo>
                  <a:pt x="72451" y="453517"/>
                </a:lnTo>
                <a:lnTo>
                  <a:pt x="43402" y="422017"/>
                </a:lnTo>
                <a:lnTo>
                  <a:pt x="21875" y="383258"/>
                </a:lnTo>
                <a:lnTo>
                  <a:pt x="7822" y="337329"/>
                </a:lnTo>
                <a:lnTo>
                  <a:pt x="861" y="284803"/>
                </a:lnTo>
                <a:lnTo>
                  <a:pt x="0" y="256159"/>
                </a:lnTo>
                <a:lnTo>
                  <a:pt x="952" y="228220"/>
                </a:lnTo>
                <a:lnTo>
                  <a:pt x="8572" y="176059"/>
                </a:lnTo>
                <a:lnTo>
                  <a:pt x="23812" y="128996"/>
                </a:lnTo>
                <a:lnTo>
                  <a:pt x="46672" y="88507"/>
                </a:lnTo>
                <a:lnTo>
                  <a:pt x="77154" y="54832"/>
                </a:lnTo>
                <a:lnTo>
                  <a:pt x="115306" y="28733"/>
                </a:lnTo>
                <a:lnTo>
                  <a:pt x="161145" y="10447"/>
                </a:lnTo>
                <a:lnTo>
                  <a:pt x="214814" y="1164"/>
                </a:lnTo>
                <a:lnTo>
                  <a:pt x="244601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2914" y="1513078"/>
            <a:ext cx="438150" cy="503555"/>
          </a:xfrm>
          <a:custGeom>
            <a:avLst/>
            <a:gdLst/>
            <a:ahLst/>
            <a:cxnLst/>
            <a:rect l="l" t="t" r="r" b="b"/>
            <a:pathLst>
              <a:path w="438150" h="503555">
                <a:moveTo>
                  <a:pt x="227584" y="0"/>
                </a:moveTo>
                <a:lnTo>
                  <a:pt x="279558" y="4111"/>
                </a:lnTo>
                <a:lnTo>
                  <a:pt x="323341" y="16510"/>
                </a:lnTo>
                <a:lnTo>
                  <a:pt x="359552" y="36242"/>
                </a:lnTo>
                <a:lnTo>
                  <a:pt x="388620" y="62357"/>
                </a:lnTo>
                <a:lnTo>
                  <a:pt x="410797" y="94249"/>
                </a:lnTo>
                <a:lnTo>
                  <a:pt x="426212" y="131572"/>
                </a:lnTo>
                <a:lnTo>
                  <a:pt x="435181" y="173307"/>
                </a:lnTo>
                <a:lnTo>
                  <a:pt x="438150" y="218567"/>
                </a:lnTo>
                <a:lnTo>
                  <a:pt x="438150" y="238633"/>
                </a:lnTo>
                <a:lnTo>
                  <a:pt x="422368" y="277429"/>
                </a:lnTo>
                <a:lnTo>
                  <a:pt x="399669" y="283590"/>
                </a:lnTo>
                <a:lnTo>
                  <a:pt x="128015" y="283590"/>
                </a:lnTo>
                <a:lnTo>
                  <a:pt x="128444" y="297545"/>
                </a:lnTo>
                <a:lnTo>
                  <a:pt x="134874" y="335407"/>
                </a:lnTo>
                <a:lnTo>
                  <a:pt x="156337" y="374903"/>
                </a:lnTo>
                <a:lnTo>
                  <a:pt x="194310" y="399669"/>
                </a:lnTo>
                <a:lnTo>
                  <a:pt x="234422" y="407652"/>
                </a:lnTo>
                <a:lnTo>
                  <a:pt x="250062" y="408177"/>
                </a:lnTo>
                <a:lnTo>
                  <a:pt x="266114" y="407872"/>
                </a:lnTo>
                <a:lnTo>
                  <a:pt x="308101" y="403478"/>
                </a:lnTo>
                <a:lnTo>
                  <a:pt x="351409" y="392938"/>
                </a:lnTo>
                <a:lnTo>
                  <a:pt x="389636" y="379222"/>
                </a:lnTo>
                <a:lnTo>
                  <a:pt x="396113" y="377698"/>
                </a:lnTo>
                <a:lnTo>
                  <a:pt x="401193" y="377698"/>
                </a:lnTo>
                <a:lnTo>
                  <a:pt x="404113" y="377698"/>
                </a:lnTo>
                <a:lnTo>
                  <a:pt x="406653" y="378206"/>
                </a:lnTo>
                <a:lnTo>
                  <a:pt x="408686" y="379349"/>
                </a:lnTo>
                <a:lnTo>
                  <a:pt x="410718" y="380619"/>
                </a:lnTo>
                <a:lnTo>
                  <a:pt x="412369" y="382650"/>
                </a:lnTo>
                <a:lnTo>
                  <a:pt x="413638" y="385699"/>
                </a:lnTo>
                <a:lnTo>
                  <a:pt x="415036" y="388620"/>
                </a:lnTo>
                <a:lnTo>
                  <a:pt x="415925" y="392938"/>
                </a:lnTo>
                <a:lnTo>
                  <a:pt x="416433" y="398399"/>
                </a:lnTo>
                <a:lnTo>
                  <a:pt x="416940" y="403860"/>
                </a:lnTo>
                <a:lnTo>
                  <a:pt x="417195" y="410845"/>
                </a:lnTo>
                <a:lnTo>
                  <a:pt x="417195" y="419226"/>
                </a:lnTo>
                <a:lnTo>
                  <a:pt x="417195" y="426465"/>
                </a:lnTo>
                <a:lnTo>
                  <a:pt x="417068" y="432815"/>
                </a:lnTo>
                <a:lnTo>
                  <a:pt x="416687" y="437896"/>
                </a:lnTo>
                <a:lnTo>
                  <a:pt x="416306" y="443102"/>
                </a:lnTo>
                <a:lnTo>
                  <a:pt x="412114" y="460501"/>
                </a:lnTo>
                <a:lnTo>
                  <a:pt x="410845" y="462914"/>
                </a:lnTo>
                <a:lnTo>
                  <a:pt x="372649" y="483139"/>
                </a:lnTo>
                <a:lnTo>
                  <a:pt x="328009" y="494299"/>
                </a:lnTo>
                <a:lnTo>
                  <a:pt x="285871" y="500816"/>
                </a:lnTo>
                <a:lnTo>
                  <a:pt x="238633" y="503174"/>
                </a:lnTo>
                <a:lnTo>
                  <a:pt x="209768" y="502243"/>
                </a:lnTo>
                <a:lnTo>
                  <a:pt x="157658" y="494762"/>
                </a:lnTo>
                <a:lnTo>
                  <a:pt x="112891" y="479708"/>
                </a:lnTo>
                <a:lnTo>
                  <a:pt x="75465" y="456987"/>
                </a:lnTo>
                <a:lnTo>
                  <a:pt x="45485" y="426462"/>
                </a:lnTo>
                <a:lnTo>
                  <a:pt x="23094" y="387893"/>
                </a:lnTo>
                <a:lnTo>
                  <a:pt x="8304" y="341391"/>
                </a:lnTo>
                <a:lnTo>
                  <a:pt x="926" y="286908"/>
                </a:lnTo>
                <a:lnTo>
                  <a:pt x="0" y="256667"/>
                </a:lnTo>
                <a:lnTo>
                  <a:pt x="974" y="227611"/>
                </a:lnTo>
                <a:lnTo>
                  <a:pt x="8733" y="173978"/>
                </a:lnTo>
                <a:lnTo>
                  <a:pt x="24163" y="126351"/>
                </a:lnTo>
                <a:lnTo>
                  <a:pt x="46694" y="85826"/>
                </a:lnTo>
                <a:lnTo>
                  <a:pt x="76130" y="52655"/>
                </a:lnTo>
                <a:lnTo>
                  <a:pt x="111996" y="27267"/>
                </a:lnTo>
                <a:lnTo>
                  <a:pt x="154146" y="9858"/>
                </a:lnTo>
                <a:lnTo>
                  <a:pt x="201771" y="1095"/>
                </a:lnTo>
                <a:lnTo>
                  <a:pt x="227584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163" y="1513078"/>
            <a:ext cx="287020" cy="494665"/>
          </a:xfrm>
          <a:custGeom>
            <a:avLst/>
            <a:gdLst/>
            <a:ahLst/>
            <a:cxnLst/>
            <a:rect l="l" t="t" r="r" b="b"/>
            <a:pathLst>
              <a:path w="287019" h="494664">
                <a:moveTo>
                  <a:pt x="226187" y="0"/>
                </a:moveTo>
                <a:lnTo>
                  <a:pt x="230505" y="0"/>
                </a:lnTo>
                <a:lnTo>
                  <a:pt x="235204" y="253"/>
                </a:lnTo>
                <a:lnTo>
                  <a:pt x="240156" y="762"/>
                </a:lnTo>
                <a:lnTo>
                  <a:pt x="245110" y="1270"/>
                </a:lnTo>
                <a:lnTo>
                  <a:pt x="269620" y="7238"/>
                </a:lnTo>
                <a:lnTo>
                  <a:pt x="273685" y="8762"/>
                </a:lnTo>
                <a:lnTo>
                  <a:pt x="276606" y="10413"/>
                </a:lnTo>
                <a:lnTo>
                  <a:pt x="278384" y="12064"/>
                </a:lnTo>
                <a:lnTo>
                  <a:pt x="280288" y="13715"/>
                </a:lnTo>
                <a:lnTo>
                  <a:pt x="284606" y="25781"/>
                </a:lnTo>
                <a:lnTo>
                  <a:pt x="285369" y="29337"/>
                </a:lnTo>
                <a:lnTo>
                  <a:pt x="285876" y="34544"/>
                </a:lnTo>
                <a:lnTo>
                  <a:pt x="286131" y="41528"/>
                </a:lnTo>
                <a:lnTo>
                  <a:pt x="286371" y="47243"/>
                </a:lnTo>
                <a:lnTo>
                  <a:pt x="286527" y="53911"/>
                </a:lnTo>
                <a:lnTo>
                  <a:pt x="286613" y="61531"/>
                </a:lnTo>
                <a:lnTo>
                  <a:pt x="286638" y="70103"/>
                </a:lnTo>
                <a:lnTo>
                  <a:pt x="286587" y="78672"/>
                </a:lnTo>
                <a:lnTo>
                  <a:pt x="282701" y="117601"/>
                </a:lnTo>
                <a:lnTo>
                  <a:pt x="272542" y="129032"/>
                </a:lnTo>
                <a:lnTo>
                  <a:pt x="269113" y="129032"/>
                </a:lnTo>
                <a:lnTo>
                  <a:pt x="266445" y="129032"/>
                </a:lnTo>
                <a:lnTo>
                  <a:pt x="263525" y="128524"/>
                </a:lnTo>
                <a:lnTo>
                  <a:pt x="260095" y="127381"/>
                </a:lnTo>
                <a:lnTo>
                  <a:pt x="256794" y="126111"/>
                </a:lnTo>
                <a:lnTo>
                  <a:pt x="253111" y="124840"/>
                </a:lnTo>
                <a:lnTo>
                  <a:pt x="248919" y="123571"/>
                </a:lnTo>
                <a:lnTo>
                  <a:pt x="244729" y="122174"/>
                </a:lnTo>
                <a:lnTo>
                  <a:pt x="240156" y="121031"/>
                </a:lnTo>
                <a:lnTo>
                  <a:pt x="235204" y="119761"/>
                </a:lnTo>
                <a:lnTo>
                  <a:pt x="230124" y="118618"/>
                </a:lnTo>
                <a:lnTo>
                  <a:pt x="224662" y="118110"/>
                </a:lnTo>
                <a:lnTo>
                  <a:pt x="218694" y="118110"/>
                </a:lnTo>
                <a:lnTo>
                  <a:pt x="211581" y="118110"/>
                </a:lnTo>
                <a:lnTo>
                  <a:pt x="175894" y="135509"/>
                </a:lnTo>
                <a:lnTo>
                  <a:pt x="146113" y="167520"/>
                </a:lnTo>
                <a:lnTo>
                  <a:pt x="126111" y="196596"/>
                </a:lnTo>
                <a:lnTo>
                  <a:pt x="126111" y="474725"/>
                </a:lnTo>
                <a:lnTo>
                  <a:pt x="126111" y="478027"/>
                </a:lnTo>
                <a:lnTo>
                  <a:pt x="125094" y="480949"/>
                </a:lnTo>
                <a:lnTo>
                  <a:pt x="123062" y="483488"/>
                </a:lnTo>
                <a:lnTo>
                  <a:pt x="121157" y="485901"/>
                </a:lnTo>
                <a:lnTo>
                  <a:pt x="79978" y="494363"/>
                </a:lnTo>
                <a:lnTo>
                  <a:pt x="63118" y="494664"/>
                </a:lnTo>
                <a:lnTo>
                  <a:pt x="54264" y="494591"/>
                </a:lnTo>
                <a:lnTo>
                  <a:pt x="13335" y="489712"/>
                </a:lnTo>
                <a:lnTo>
                  <a:pt x="8509" y="488061"/>
                </a:lnTo>
                <a:lnTo>
                  <a:pt x="5080" y="485901"/>
                </a:lnTo>
                <a:lnTo>
                  <a:pt x="3048" y="483488"/>
                </a:lnTo>
                <a:lnTo>
                  <a:pt x="1016" y="480949"/>
                </a:lnTo>
                <a:lnTo>
                  <a:pt x="0" y="478027"/>
                </a:lnTo>
                <a:lnTo>
                  <a:pt x="0" y="474725"/>
                </a:lnTo>
                <a:lnTo>
                  <a:pt x="0" y="28575"/>
                </a:lnTo>
                <a:lnTo>
                  <a:pt x="0" y="25146"/>
                </a:lnTo>
                <a:lnTo>
                  <a:pt x="888" y="22225"/>
                </a:lnTo>
                <a:lnTo>
                  <a:pt x="2539" y="19812"/>
                </a:lnTo>
                <a:lnTo>
                  <a:pt x="4191" y="17272"/>
                </a:lnTo>
                <a:lnTo>
                  <a:pt x="7238" y="15239"/>
                </a:lnTo>
                <a:lnTo>
                  <a:pt x="11556" y="13588"/>
                </a:lnTo>
                <a:lnTo>
                  <a:pt x="15875" y="11811"/>
                </a:lnTo>
                <a:lnTo>
                  <a:pt x="54101" y="8509"/>
                </a:lnTo>
                <a:lnTo>
                  <a:pt x="61749" y="8582"/>
                </a:lnTo>
                <a:lnTo>
                  <a:pt x="96900" y="13588"/>
                </a:lnTo>
                <a:lnTo>
                  <a:pt x="100711" y="15239"/>
                </a:lnTo>
                <a:lnTo>
                  <a:pt x="103378" y="17272"/>
                </a:lnTo>
                <a:lnTo>
                  <a:pt x="105156" y="19812"/>
                </a:lnTo>
                <a:lnTo>
                  <a:pt x="106806" y="22225"/>
                </a:lnTo>
                <a:lnTo>
                  <a:pt x="107568" y="25146"/>
                </a:lnTo>
                <a:lnTo>
                  <a:pt x="107568" y="28575"/>
                </a:lnTo>
                <a:lnTo>
                  <a:pt x="107568" y="84074"/>
                </a:lnTo>
                <a:lnTo>
                  <a:pt x="132732" y="51462"/>
                </a:lnTo>
                <a:lnTo>
                  <a:pt x="163056" y="22207"/>
                </a:lnTo>
                <a:lnTo>
                  <a:pt x="198119" y="3810"/>
                </a:lnTo>
                <a:lnTo>
                  <a:pt x="219158" y="238"/>
                </a:lnTo>
                <a:lnTo>
                  <a:pt x="226187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9170" y="1513078"/>
            <a:ext cx="438150" cy="503555"/>
          </a:xfrm>
          <a:custGeom>
            <a:avLst/>
            <a:gdLst/>
            <a:ahLst/>
            <a:cxnLst/>
            <a:rect l="l" t="t" r="r" b="b"/>
            <a:pathLst>
              <a:path w="438150" h="503555">
                <a:moveTo>
                  <a:pt x="227584" y="0"/>
                </a:moveTo>
                <a:lnTo>
                  <a:pt x="279511" y="4111"/>
                </a:lnTo>
                <a:lnTo>
                  <a:pt x="323342" y="16510"/>
                </a:lnTo>
                <a:lnTo>
                  <a:pt x="359552" y="36242"/>
                </a:lnTo>
                <a:lnTo>
                  <a:pt x="388619" y="62357"/>
                </a:lnTo>
                <a:lnTo>
                  <a:pt x="410797" y="94249"/>
                </a:lnTo>
                <a:lnTo>
                  <a:pt x="426212" y="131572"/>
                </a:lnTo>
                <a:lnTo>
                  <a:pt x="435181" y="173307"/>
                </a:lnTo>
                <a:lnTo>
                  <a:pt x="438150" y="218567"/>
                </a:lnTo>
                <a:lnTo>
                  <a:pt x="438150" y="238633"/>
                </a:lnTo>
                <a:lnTo>
                  <a:pt x="422296" y="277429"/>
                </a:lnTo>
                <a:lnTo>
                  <a:pt x="399669" y="283590"/>
                </a:lnTo>
                <a:lnTo>
                  <a:pt x="128016" y="283590"/>
                </a:lnTo>
                <a:lnTo>
                  <a:pt x="128442" y="297545"/>
                </a:lnTo>
                <a:lnTo>
                  <a:pt x="134747" y="335407"/>
                </a:lnTo>
                <a:lnTo>
                  <a:pt x="156337" y="374903"/>
                </a:lnTo>
                <a:lnTo>
                  <a:pt x="194310" y="399669"/>
                </a:lnTo>
                <a:lnTo>
                  <a:pt x="234422" y="407652"/>
                </a:lnTo>
                <a:lnTo>
                  <a:pt x="250062" y="408177"/>
                </a:lnTo>
                <a:lnTo>
                  <a:pt x="266114" y="407872"/>
                </a:lnTo>
                <a:lnTo>
                  <a:pt x="308102" y="403478"/>
                </a:lnTo>
                <a:lnTo>
                  <a:pt x="351409" y="392938"/>
                </a:lnTo>
                <a:lnTo>
                  <a:pt x="389636" y="379222"/>
                </a:lnTo>
                <a:lnTo>
                  <a:pt x="396113" y="377698"/>
                </a:lnTo>
                <a:lnTo>
                  <a:pt x="401193" y="377698"/>
                </a:lnTo>
                <a:lnTo>
                  <a:pt x="404113" y="377698"/>
                </a:lnTo>
                <a:lnTo>
                  <a:pt x="406654" y="378206"/>
                </a:lnTo>
                <a:lnTo>
                  <a:pt x="408686" y="379349"/>
                </a:lnTo>
                <a:lnTo>
                  <a:pt x="410591" y="380619"/>
                </a:lnTo>
                <a:lnTo>
                  <a:pt x="412369" y="382650"/>
                </a:lnTo>
                <a:lnTo>
                  <a:pt x="413638" y="385699"/>
                </a:lnTo>
                <a:lnTo>
                  <a:pt x="415036" y="388620"/>
                </a:lnTo>
                <a:lnTo>
                  <a:pt x="415925" y="392938"/>
                </a:lnTo>
                <a:lnTo>
                  <a:pt x="416432" y="398399"/>
                </a:lnTo>
                <a:lnTo>
                  <a:pt x="416941" y="403860"/>
                </a:lnTo>
                <a:lnTo>
                  <a:pt x="417194" y="410845"/>
                </a:lnTo>
                <a:lnTo>
                  <a:pt x="417194" y="419226"/>
                </a:lnTo>
                <a:lnTo>
                  <a:pt x="417194" y="426465"/>
                </a:lnTo>
                <a:lnTo>
                  <a:pt x="415163" y="451231"/>
                </a:lnTo>
                <a:lnTo>
                  <a:pt x="414528" y="454913"/>
                </a:lnTo>
                <a:lnTo>
                  <a:pt x="413512" y="457962"/>
                </a:lnTo>
                <a:lnTo>
                  <a:pt x="412115" y="460501"/>
                </a:lnTo>
                <a:lnTo>
                  <a:pt x="410844" y="462914"/>
                </a:lnTo>
                <a:lnTo>
                  <a:pt x="372649" y="483139"/>
                </a:lnTo>
                <a:lnTo>
                  <a:pt x="328009" y="494299"/>
                </a:lnTo>
                <a:lnTo>
                  <a:pt x="285871" y="500816"/>
                </a:lnTo>
                <a:lnTo>
                  <a:pt x="238632" y="503174"/>
                </a:lnTo>
                <a:lnTo>
                  <a:pt x="209748" y="502243"/>
                </a:lnTo>
                <a:lnTo>
                  <a:pt x="157551" y="494762"/>
                </a:lnTo>
                <a:lnTo>
                  <a:pt x="112783" y="479708"/>
                </a:lnTo>
                <a:lnTo>
                  <a:pt x="75445" y="456987"/>
                </a:lnTo>
                <a:lnTo>
                  <a:pt x="45485" y="426462"/>
                </a:lnTo>
                <a:lnTo>
                  <a:pt x="23094" y="387893"/>
                </a:lnTo>
                <a:lnTo>
                  <a:pt x="8304" y="341391"/>
                </a:lnTo>
                <a:lnTo>
                  <a:pt x="926" y="286908"/>
                </a:lnTo>
                <a:lnTo>
                  <a:pt x="0" y="256667"/>
                </a:lnTo>
                <a:lnTo>
                  <a:pt x="974" y="227611"/>
                </a:lnTo>
                <a:lnTo>
                  <a:pt x="8733" y="173978"/>
                </a:lnTo>
                <a:lnTo>
                  <a:pt x="24110" y="126351"/>
                </a:lnTo>
                <a:lnTo>
                  <a:pt x="46676" y="85826"/>
                </a:lnTo>
                <a:lnTo>
                  <a:pt x="76076" y="52655"/>
                </a:lnTo>
                <a:lnTo>
                  <a:pt x="111978" y="27267"/>
                </a:lnTo>
                <a:lnTo>
                  <a:pt x="154146" y="9858"/>
                </a:lnTo>
                <a:lnTo>
                  <a:pt x="201771" y="1095"/>
                </a:lnTo>
                <a:lnTo>
                  <a:pt x="227584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4764" y="1513078"/>
            <a:ext cx="426720" cy="494665"/>
          </a:xfrm>
          <a:custGeom>
            <a:avLst/>
            <a:gdLst/>
            <a:ahLst/>
            <a:cxnLst/>
            <a:rect l="l" t="t" r="r" b="b"/>
            <a:pathLst>
              <a:path w="426719" h="494664">
                <a:moveTo>
                  <a:pt x="262635" y="0"/>
                </a:moveTo>
                <a:lnTo>
                  <a:pt x="304561" y="3778"/>
                </a:lnTo>
                <a:lnTo>
                  <a:pt x="354278" y="23177"/>
                </a:lnTo>
                <a:lnTo>
                  <a:pt x="389890" y="55752"/>
                </a:lnTo>
                <a:lnTo>
                  <a:pt x="412749" y="99383"/>
                </a:lnTo>
                <a:lnTo>
                  <a:pt x="424053" y="154082"/>
                </a:lnTo>
                <a:lnTo>
                  <a:pt x="426211" y="199136"/>
                </a:lnTo>
                <a:lnTo>
                  <a:pt x="426211" y="474725"/>
                </a:lnTo>
                <a:lnTo>
                  <a:pt x="426211" y="478027"/>
                </a:lnTo>
                <a:lnTo>
                  <a:pt x="413130" y="489712"/>
                </a:lnTo>
                <a:lnTo>
                  <a:pt x="408559" y="491363"/>
                </a:lnTo>
                <a:lnTo>
                  <a:pt x="363601" y="494664"/>
                </a:lnTo>
                <a:lnTo>
                  <a:pt x="354762" y="494591"/>
                </a:lnTo>
                <a:lnTo>
                  <a:pt x="313690" y="489712"/>
                </a:lnTo>
                <a:lnTo>
                  <a:pt x="308991" y="488061"/>
                </a:lnTo>
                <a:lnTo>
                  <a:pt x="305688" y="485901"/>
                </a:lnTo>
                <a:lnTo>
                  <a:pt x="303656" y="483488"/>
                </a:lnTo>
                <a:lnTo>
                  <a:pt x="301625" y="480949"/>
                </a:lnTo>
                <a:lnTo>
                  <a:pt x="300609" y="478027"/>
                </a:lnTo>
                <a:lnTo>
                  <a:pt x="300609" y="474725"/>
                </a:lnTo>
                <a:lnTo>
                  <a:pt x="300609" y="220090"/>
                </a:lnTo>
                <a:lnTo>
                  <a:pt x="297983" y="179210"/>
                </a:lnTo>
                <a:lnTo>
                  <a:pt x="282194" y="137287"/>
                </a:lnTo>
                <a:lnTo>
                  <a:pt x="251448" y="113672"/>
                </a:lnTo>
                <a:lnTo>
                  <a:pt x="225551" y="109600"/>
                </a:lnTo>
                <a:lnTo>
                  <a:pt x="213524" y="110696"/>
                </a:lnTo>
                <a:lnTo>
                  <a:pt x="177037" y="127126"/>
                </a:lnTo>
                <a:lnTo>
                  <a:pt x="139229" y="162292"/>
                </a:lnTo>
                <a:lnTo>
                  <a:pt x="126110" y="178053"/>
                </a:lnTo>
                <a:lnTo>
                  <a:pt x="126110" y="474725"/>
                </a:lnTo>
                <a:lnTo>
                  <a:pt x="126110" y="478027"/>
                </a:lnTo>
                <a:lnTo>
                  <a:pt x="112775" y="489712"/>
                </a:lnTo>
                <a:lnTo>
                  <a:pt x="107950" y="491363"/>
                </a:lnTo>
                <a:lnTo>
                  <a:pt x="62991" y="494664"/>
                </a:lnTo>
                <a:lnTo>
                  <a:pt x="54157" y="494591"/>
                </a:lnTo>
                <a:lnTo>
                  <a:pt x="13334" y="489712"/>
                </a:lnTo>
                <a:lnTo>
                  <a:pt x="8509" y="488061"/>
                </a:lnTo>
                <a:lnTo>
                  <a:pt x="5079" y="485901"/>
                </a:lnTo>
                <a:lnTo>
                  <a:pt x="3047" y="483488"/>
                </a:lnTo>
                <a:lnTo>
                  <a:pt x="1015" y="480949"/>
                </a:lnTo>
                <a:lnTo>
                  <a:pt x="0" y="478027"/>
                </a:lnTo>
                <a:lnTo>
                  <a:pt x="0" y="474725"/>
                </a:lnTo>
                <a:lnTo>
                  <a:pt x="0" y="28575"/>
                </a:lnTo>
                <a:lnTo>
                  <a:pt x="0" y="25146"/>
                </a:lnTo>
                <a:lnTo>
                  <a:pt x="888" y="22225"/>
                </a:lnTo>
                <a:lnTo>
                  <a:pt x="2540" y="19812"/>
                </a:lnTo>
                <a:lnTo>
                  <a:pt x="4190" y="17272"/>
                </a:lnTo>
                <a:lnTo>
                  <a:pt x="7238" y="15239"/>
                </a:lnTo>
                <a:lnTo>
                  <a:pt x="11556" y="13588"/>
                </a:lnTo>
                <a:lnTo>
                  <a:pt x="15875" y="11811"/>
                </a:lnTo>
                <a:lnTo>
                  <a:pt x="54101" y="8509"/>
                </a:lnTo>
                <a:lnTo>
                  <a:pt x="61747" y="8582"/>
                </a:lnTo>
                <a:lnTo>
                  <a:pt x="96773" y="13588"/>
                </a:lnTo>
                <a:lnTo>
                  <a:pt x="100710" y="15239"/>
                </a:lnTo>
                <a:lnTo>
                  <a:pt x="103378" y="17272"/>
                </a:lnTo>
                <a:lnTo>
                  <a:pt x="105028" y="19812"/>
                </a:lnTo>
                <a:lnTo>
                  <a:pt x="106679" y="22225"/>
                </a:lnTo>
                <a:lnTo>
                  <a:pt x="107568" y="25146"/>
                </a:lnTo>
                <a:lnTo>
                  <a:pt x="107568" y="28575"/>
                </a:lnTo>
                <a:lnTo>
                  <a:pt x="107568" y="80010"/>
                </a:lnTo>
                <a:lnTo>
                  <a:pt x="144891" y="45037"/>
                </a:lnTo>
                <a:lnTo>
                  <a:pt x="182879" y="20065"/>
                </a:lnTo>
                <a:lnTo>
                  <a:pt x="221948" y="5032"/>
                </a:lnTo>
                <a:lnTo>
                  <a:pt x="242083" y="1260"/>
                </a:lnTo>
                <a:lnTo>
                  <a:pt x="262635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8721" y="1404112"/>
            <a:ext cx="315595" cy="610870"/>
          </a:xfrm>
          <a:custGeom>
            <a:avLst/>
            <a:gdLst/>
            <a:ahLst/>
            <a:cxnLst/>
            <a:rect l="l" t="t" r="r" b="b"/>
            <a:pathLst>
              <a:path w="315595" h="610869">
                <a:moveTo>
                  <a:pt x="135508" y="0"/>
                </a:moveTo>
                <a:lnTo>
                  <a:pt x="174370" y="2031"/>
                </a:lnTo>
                <a:lnTo>
                  <a:pt x="185546" y="5206"/>
                </a:lnTo>
                <a:lnTo>
                  <a:pt x="190118" y="6985"/>
                </a:lnTo>
                <a:lnTo>
                  <a:pt x="193548" y="9271"/>
                </a:lnTo>
                <a:lnTo>
                  <a:pt x="195452" y="11937"/>
                </a:lnTo>
                <a:lnTo>
                  <a:pt x="197484" y="14604"/>
                </a:lnTo>
                <a:lnTo>
                  <a:pt x="198500" y="17652"/>
                </a:lnTo>
                <a:lnTo>
                  <a:pt x="198500" y="20954"/>
                </a:lnTo>
                <a:lnTo>
                  <a:pt x="198500" y="120523"/>
                </a:lnTo>
                <a:lnTo>
                  <a:pt x="295528" y="120523"/>
                </a:lnTo>
                <a:lnTo>
                  <a:pt x="298830" y="120523"/>
                </a:lnTo>
                <a:lnTo>
                  <a:pt x="301751" y="121285"/>
                </a:lnTo>
                <a:lnTo>
                  <a:pt x="315594" y="161798"/>
                </a:lnTo>
                <a:lnTo>
                  <a:pt x="315594" y="171450"/>
                </a:lnTo>
                <a:lnTo>
                  <a:pt x="310514" y="210819"/>
                </a:lnTo>
                <a:lnTo>
                  <a:pt x="302387" y="222503"/>
                </a:lnTo>
                <a:lnTo>
                  <a:pt x="296037" y="222503"/>
                </a:lnTo>
                <a:lnTo>
                  <a:pt x="198500" y="222503"/>
                </a:lnTo>
                <a:lnTo>
                  <a:pt x="198500" y="432053"/>
                </a:lnTo>
                <a:lnTo>
                  <a:pt x="199217" y="449199"/>
                </a:lnTo>
                <a:lnTo>
                  <a:pt x="210057" y="486917"/>
                </a:lnTo>
                <a:lnTo>
                  <a:pt x="251078" y="505078"/>
                </a:lnTo>
                <a:lnTo>
                  <a:pt x="257682" y="505078"/>
                </a:lnTo>
                <a:lnTo>
                  <a:pt x="296671" y="494156"/>
                </a:lnTo>
                <a:lnTo>
                  <a:pt x="299212" y="493649"/>
                </a:lnTo>
                <a:lnTo>
                  <a:pt x="301498" y="493649"/>
                </a:lnTo>
                <a:lnTo>
                  <a:pt x="303529" y="493649"/>
                </a:lnTo>
                <a:lnTo>
                  <a:pt x="305434" y="494156"/>
                </a:lnTo>
                <a:lnTo>
                  <a:pt x="307339" y="495426"/>
                </a:lnTo>
                <a:lnTo>
                  <a:pt x="309117" y="496569"/>
                </a:lnTo>
                <a:lnTo>
                  <a:pt x="310514" y="498855"/>
                </a:lnTo>
                <a:lnTo>
                  <a:pt x="311530" y="502412"/>
                </a:lnTo>
                <a:lnTo>
                  <a:pt x="312546" y="505840"/>
                </a:lnTo>
                <a:lnTo>
                  <a:pt x="313436" y="510666"/>
                </a:lnTo>
                <a:lnTo>
                  <a:pt x="314325" y="516636"/>
                </a:lnTo>
                <a:lnTo>
                  <a:pt x="315087" y="522604"/>
                </a:lnTo>
                <a:lnTo>
                  <a:pt x="315594" y="530351"/>
                </a:lnTo>
                <a:lnTo>
                  <a:pt x="315594" y="539623"/>
                </a:lnTo>
                <a:lnTo>
                  <a:pt x="311023" y="581278"/>
                </a:lnTo>
                <a:lnTo>
                  <a:pt x="292353" y="598424"/>
                </a:lnTo>
                <a:lnTo>
                  <a:pt x="286512" y="600963"/>
                </a:lnTo>
                <a:lnTo>
                  <a:pt x="246252" y="609218"/>
                </a:lnTo>
                <a:lnTo>
                  <a:pt x="218566" y="610615"/>
                </a:lnTo>
                <a:lnTo>
                  <a:pt x="200423" y="610040"/>
                </a:lnTo>
                <a:lnTo>
                  <a:pt x="153542" y="601217"/>
                </a:lnTo>
                <a:lnTo>
                  <a:pt x="117574" y="581144"/>
                </a:lnTo>
                <a:lnTo>
                  <a:pt x="92360" y="549608"/>
                </a:lnTo>
                <a:lnTo>
                  <a:pt x="77793" y="506432"/>
                </a:lnTo>
                <a:lnTo>
                  <a:pt x="73025" y="451103"/>
                </a:lnTo>
                <a:lnTo>
                  <a:pt x="73025" y="222503"/>
                </a:lnTo>
                <a:lnTo>
                  <a:pt x="19430" y="222503"/>
                </a:lnTo>
                <a:lnTo>
                  <a:pt x="13080" y="222503"/>
                </a:lnTo>
                <a:lnTo>
                  <a:pt x="8254" y="218566"/>
                </a:lnTo>
                <a:lnTo>
                  <a:pt x="0" y="171450"/>
                </a:lnTo>
                <a:lnTo>
                  <a:pt x="0" y="161798"/>
                </a:lnTo>
                <a:lnTo>
                  <a:pt x="11175" y="122936"/>
                </a:lnTo>
                <a:lnTo>
                  <a:pt x="16637" y="120523"/>
                </a:lnTo>
                <a:lnTo>
                  <a:pt x="19938" y="120523"/>
                </a:lnTo>
                <a:lnTo>
                  <a:pt x="73025" y="120523"/>
                </a:lnTo>
                <a:lnTo>
                  <a:pt x="73025" y="20954"/>
                </a:lnTo>
                <a:lnTo>
                  <a:pt x="73025" y="17652"/>
                </a:lnTo>
                <a:lnTo>
                  <a:pt x="73913" y="14604"/>
                </a:lnTo>
                <a:lnTo>
                  <a:pt x="75691" y="11937"/>
                </a:lnTo>
                <a:lnTo>
                  <a:pt x="77596" y="9271"/>
                </a:lnTo>
                <a:lnTo>
                  <a:pt x="80899" y="6985"/>
                </a:lnTo>
                <a:lnTo>
                  <a:pt x="85725" y="5206"/>
                </a:lnTo>
                <a:lnTo>
                  <a:pt x="90550" y="3301"/>
                </a:lnTo>
                <a:lnTo>
                  <a:pt x="126839" y="71"/>
                </a:lnTo>
                <a:lnTo>
                  <a:pt x="135508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0832" y="1404112"/>
            <a:ext cx="316230" cy="610870"/>
          </a:xfrm>
          <a:custGeom>
            <a:avLst/>
            <a:gdLst/>
            <a:ahLst/>
            <a:cxnLst/>
            <a:rect l="l" t="t" r="r" b="b"/>
            <a:pathLst>
              <a:path w="316230" h="610869">
                <a:moveTo>
                  <a:pt x="135636" y="0"/>
                </a:moveTo>
                <a:lnTo>
                  <a:pt x="174498" y="2031"/>
                </a:lnTo>
                <a:lnTo>
                  <a:pt x="185674" y="5206"/>
                </a:lnTo>
                <a:lnTo>
                  <a:pt x="190245" y="6985"/>
                </a:lnTo>
                <a:lnTo>
                  <a:pt x="193675" y="9271"/>
                </a:lnTo>
                <a:lnTo>
                  <a:pt x="195580" y="11937"/>
                </a:lnTo>
                <a:lnTo>
                  <a:pt x="197612" y="14604"/>
                </a:lnTo>
                <a:lnTo>
                  <a:pt x="198628" y="17652"/>
                </a:lnTo>
                <a:lnTo>
                  <a:pt x="198628" y="20954"/>
                </a:lnTo>
                <a:lnTo>
                  <a:pt x="198628" y="120523"/>
                </a:lnTo>
                <a:lnTo>
                  <a:pt x="295656" y="120523"/>
                </a:lnTo>
                <a:lnTo>
                  <a:pt x="298957" y="120523"/>
                </a:lnTo>
                <a:lnTo>
                  <a:pt x="301879" y="121285"/>
                </a:lnTo>
                <a:lnTo>
                  <a:pt x="315722" y="161798"/>
                </a:lnTo>
                <a:lnTo>
                  <a:pt x="315722" y="171450"/>
                </a:lnTo>
                <a:lnTo>
                  <a:pt x="310642" y="210819"/>
                </a:lnTo>
                <a:lnTo>
                  <a:pt x="302513" y="222503"/>
                </a:lnTo>
                <a:lnTo>
                  <a:pt x="296163" y="222503"/>
                </a:lnTo>
                <a:lnTo>
                  <a:pt x="198628" y="222503"/>
                </a:lnTo>
                <a:lnTo>
                  <a:pt x="198628" y="432053"/>
                </a:lnTo>
                <a:lnTo>
                  <a:pt x="199344" y="449199"/>
                </a:lnTo>
                <a:lnTo>
                  <a:pt x="210185" y="486917"/>
                </a:lnTo>
                <a:lnTo>
                  <a:pt x="251079" y="505078"/>
                </a:lnTo>
                <a:lnTo>
                  <a:pt x="257810" y="505078"/>
                </a:lnTo>
                <a:lnTo>
                  <a:pt x="283337" y="499363"/>
                </a:lnTo>
                <a:lnTo>
                  <a:pt x="287528" y="497839"/>
                </a:lnTo>
                <a:lnTo>
                  <a:pt x="291084" y="496569"/>
                </a:lnTo>
                <a:lnTo>
                  <a:pt x="293878" y="495426"/>
                </a:lnTo>
                <a:lnTo>
                  <a:pt x="296799" y="494156"/>
                </a:lnTo>
                <a:lnTo>
                  <a:pt x="299338" y="493649"/>
                </a:lnTo>
                <a:lnTo>
                  <a:pt x="301625" y="493649"/>
                </a:lnTo>
                <a:lnTo>
                  <a:pt x="303656" y="493649"/>
                </a:lnTo>
                <a:lnTo>
                  <a:pt x="305562" y="494156"/>
                </a:lnTo>
                <a:lnTo>
                  <a:pt x="307467" y="495426"/>
                </a:lnTo>
                <a:lnTo>
                  <a:pt x="309244" y="496569"/>
                </a:lnTo>
                <a:lnTo>
                  <a:pt x="310642" y="498855"/>
                </a:lnTo>
                <a:lnTo>
                  <a:pt x="311657" y="502412"/>
                </a:lnTo>
                <a:lnTo>
                  <a:pt x="312674" y="505840"/>
                </a:lnTo>
                <a:lnTo>
                  <a:pt x="313563" y="510666"/>
                </a:lnTo>
                <a:lnTo>
                  <a:pt x="314451" y="516636"/>
                </a:lnTo>
                <a:lnTo>
                  <a:pt x="315213" y="522604"/>
                </a:lnTo>
                <a:lnTo>
                  <a:pt x="315722" y="530351"/>
                </a:lnTo>
                <a:lnTo>
                  <a:pt x="315722" y="539623"/>
                </a:lnTo>
                <a:lnTo>
                  <a:pt x="311023" y="581278"/>
                </a:lnTo>
                <a:lnTo>
                  <a:pt x="279781" y="603123"/>
                </a:lnTo>
                <a:lnTo>
                  <a:pt x="239498" y="609865"/>
                </a:lnTo>
                <a:lnTo>
                  <a:pt x="218567" y="610615"/>
                </a:lnTo>
                <a:lnTo>
                  <a:pt x="200495" y="610040"/>
                </a:lnTo>
                <a:lnTo>
                  <a:pt x="153543" y="601217"/>
                </a:lnTo>
                <a:lnTo>
                  <a:pt x="117699" y="581144"/>
                </a:lnTo>
                <a:lnTo>
                  <a:pt x="92471" y="549608"/>
                </a:lnTo>
                <a:lnTo>
                  <a:pt x="77847" y="506432"/>
                </a:lnTo>
                <a:lnTo>
                  <a:pt x="73025" y="451103"/>
                </a:lnTo>
                <a:lnTo>
                  <a:pt x="73025" y="222503"/>
                </a:lnTo>
                <a:lnTo>
                  <a:pt x="19557" y="222503"/>
                </a:lnTo>
                <a:lnTo>
                  <a:pt x="13207" y="222503"/>
                </a:lnTo>
                <a:lnTo>
                  <a:pt x="8381" y="218566"/>
                </a:lnTo>
                <a:lnTo>
                  <a:pt x="0" y="171450"/>
                </a:lnTo>
                <a:lnTo>
                  <a:pt x="0" y="161798"/>
                </a:lnTo>
                <a:lnTo>
                  <a:pt x="8762" y="124713"/>
                </a:lnTo>
                <a:lnTo>
                  <a:pt x="16763" y="120523"/>
                </a:lnTo>
                <a:lnTo>
                  <a:pt x="20066" y="120523"/>
                </a:lnTo>
                <a:lnTo>
                  <a:pt x="73025" y="120523"/>
                </a:lnTo>
                <a:lnTo>
                  <a:pt x="73025" y="20954"/>
                </a:lnTo>
                <a:lnTo>
                  <a:pt x="73025" y="17652"/>
                </a:lnTo>
                <a:lnTo>
                  <a:pt x="74041" y="14604"/>
                </a:lnTo>
                <a:lnTo>
                  <a:pt x="75818" y="11937"/>
                </a:lnTo>
                <a:lnTo>
                  <a:pt x="77597" y="9271"/>
                </a:lnTo>
                <a:lnTo>
                  <a:pt x="81025" y="6985"/>
                </a:lnTo>
                <a:lnTo>
                  <a:pt x="85851" y="5206"/>
                </a:lnTo>
                <a:lnTo>
                  <a:pt x="90678" y="3301"/>
                </a:lnTo>
                <a:lnTo>
                  <a:pt x="126964" y="71"/>
                </a:lnTo>
                <a:lnTo>
                  <a:pt x="135636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1209" y="1354582"/>
            <a:ext cx="132080" cy="653415"/>
          </a:xfrm>
          <a:custGeom>
            <a:avLst/>
            <a:gdLst/>
            <a:ahLst/>
            <a:cxnLst/>
            <a:rect l="l" t="t" r="r" b="b"/>
            <a:pathLst>
              <a:path w="132080" h="653414">
                <a:moveTo>
                  <a:pt x="66027" y="0"/>
                </a:moveTo>
                <a:lnTo>
                  <a:pt x="106375" y="2413"/>
                </a:lnTo>
                <a:lnTo>
                  <a:pt x="132054" y="17653"/>
                </a:lnTo>
                <a:lnTo>
                  <a:pt x="132054" y="20955"/>
                </a:lnTo>
                <a:lnTo>
                  <a:pt x="132054" y="632206"/>
                </a:lnTo>
                <a:lnTo>
                  <a:pt x="132054" y="635508"/>
                </a:lnTo>
                <a:lnTo>
                  <a:pt x="130962" y="638556"/>
                </a:lnTo>
                <a:lnTo>
                  <a:pt x="128803" y="641223"/>
                </a:lnTo>
                <a:lnTo>
                  <a:pt x="126631" y="643890"/>
                </a:lnTo>
                <a:lnTo>
                  <a:pt x="123050" y="646049"/>
                </a:lnTo>
                <a:lnTo>
                  <a:pt x="118046" y="647700"/>
                </a:lnTo>
                <a:lnTo>
                  <a:pt x="113042" y="649351"/>
                </a:lnTo>
                <a:lnTo>
                  <a:pt x="66027" y="653161"/>
                </a:lnTo>
                <a:lnTo>
                  <a:pt x="56912" y="653065"/>
                </a:lnTo>
                <a:lnTo>
                  <a:pt x="14008" y="647700"/>
                </a:lnTo>
                <a:lnTo>
                  <a:pt x="9004" y="646049"/>
                </a:lnTo>
                <a:lnTo>
                  <a:pt x="5422" y="643890"/>
                </a:lnTo>
                <a:lnTo>
                  <a:pt x="3251" y="641223"/>
                </a:lnTo>
                <a:lnTo>
                  <a:pt x="1079" y="638556"/>
                </a:lnTo>
                <a:lnTo>
                  <a:pt x="0" y="635508"/>
                </a:lnTo>
                <a:lnTo>
                  <a:pt x="0" y="632206"/>
                </a:lnTo>
                <a:lnTo>
                  <a:pt x="0" y="20955"/>
                </a:lnTo>
                <a:lnTo>
                  <a:pt x="0" y="17653"/>
                </a:lnTo>
                <a:lnTo>
                  <a:pt x="1079" y="14605"/>
                </a:lnTo>
                <a:lnTo>
                  <a:pt x="3251" y="11938"/>
                </a:lnTo>
                <a:lnTo>
                  <a:pt x="5422" y="9271"/>
                </a:lnTo>
                <a:lnTo>
                  <a:pt x="9093" y="7112"/>
                </a:lnTo>
                <a:lnTo>
                  <a:pt x="14262" y="5461"/>
                </a:lnTo>
                <a:lnTo>
                  <a:pt x="19431" y="3810"/>
                </a:lnTo>
                <a:lnTo>
                  <a:pt x="56928" y="93"/>
                </a:lnTo>
                <a:lnTo>
                  <a:pt x="66027" y="0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0564" y="1322621"/>
            <a:ext cx="150788" cy="1378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7494" y="1322621"/>
            <a:ext cx="150915" cy="137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138" y="2121086"/>
            <a:ext cx="5759831" cy="911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7288" y="1901139"/>
            <a:ext cx="5753481" cy="3613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0686" y="2064491"/>
            <a:ext cx="5426710" cy="345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0686" y="2064491"/>
            <a:ext cx="5426710" cy="34925"/>
          </a:xfrm>
          <a:custGeom>
            <a:avLst/>
            <a:gdLst/>
            <a:ahLst/>
            <a:cxnLst/>
            <a:rect l="l" t="t" r="r" b="b"/>
            <a:pathLst>
              <a:path w="5426710" h="34925">
                <a:moveTo>
                  <a:pt x="0" y="34564"/>
                </a:moveTo>
                <a:lnTo>
                  <a:pt x="5426710" y="34564"/>
                </a:lnTo>
                <a:lnTo>
                  <a:pt x="5426710" y="0"/>
                </a:lnTo>
                <a:lnTo>
                  <a:pt x="0" y="0"/>
                </a:lnTo>
                <a:lnTo>
                  <a:pt x="0" y="34564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138" y="2208971"/>
            <a:ext cx="5759831" cy="91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7288" y="1989023"/>
            <a:ext cx="5753481" cy="3613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0686" y="2152502"/>
            <a:ext cx="5426710" cy="345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0686" y="2152502"/>
            <a:ext cx="5426710" cy="34925"/>
          </a:xfrm>
          <a:custGeom>
            <a:avLst/>
            <a:gdLst/>
            <a:ahLst/>
            <a:cxnLst/>
            <a:rect l="l" t="t" r="r" b="b"/>
            <a:pathLst>
              <a:path w="5426710" h="34925">
                <a:moveTo>
                  <a:pt x="0" y="34564"/>
                </a:moveTo>
                <a:lnTo>
                  <a:pt x="5426710" y="34564"/>
                </a:lnTo>
                <a:lnTo>
                  <a:pt x="5426710" y="0"/>
                </a:lnTo>
                <a:lnTo>
                  <a:pt x="0" y="0"/>
                </a:lnTo>
                <a:lnTo>
                  <a:pt x="0" y="34564"/>
                </a:lnTo>
                <a:close/>
              </a:path>
            </a:pathLst>
          </a:custGeom>
          <a:ln w="5754">
            <a:solidFill>
              <a:srgbClr val="DAED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686" y="920762"/>
            <a:ext cx="5771514" cy="324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303" y="1196057"/>
            <a:ext cx="5506085" cy="192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1900" b="1" i="1" spc="-325" dirty="0">
                <a:solidFill>
                  <a:srgbClr val="FF0000"/>
                </a:solidFill>
                <a:latin typeface="Lucida Sans"/>
                <a:cs typeface="Lucida Sans"/>
              </a:rPr>
              <a:t>An </a:t>
            </a:r>
            <a:r>
              <a:rPr sz="1900" b="1" i="1" spc="-260" dirty="0">
                <a:solidFill>
                  <a:srgbClr val="FF0000"/>
                </a:solidFill>
                <a:latin typeface="Lucida Sans"/>
                <a:cs typeface="Lucida Sans"/>
              </a:rPr>
              <a:t>interjection </a:t>
            </a:r>
            <a:r>
              <a:rPr sz="1900" b="1" i="1" spc="-110" dirty="0">
                <a:solidFill>
                  <a:srgbClr val="FF0000"/>
                </a:solidFill>
                <a:latin typeface="Lucida Sans"/>
                <a:cs typeface="Lucida Sans"/>
              </a:rPr>
              <a:t>is </a:t>
            </a:r>
            <a:r>
              <a:rPr sz="1900" b="1" i="1" spc="-260" dirty="0">
                <a:solidFill>
                  <a:srgbClr val="FF0000"/>
                </a:solidFill>
                <a:latin typeface="Lucida Sans"/>
                <a:cs typeface="Lucida Sans"/>
              </a:rPr>
              <a:t>a </a:t>
            </a:r>
            <a:r>
              <a:rPr sz="1900" b="1" i="1" spc="-315" dirty="0">
                <a:solidFill>
                  <a:srgbClr val="FF0000"/>
                </a:solidFill>
                <a:latin typeface="Lucida Sans"/>
                <a:cs typeface="Lucida Sans"/>
              </a:rPr>
              <a:t>word </a:t>
            </a:r>
            <a:r>
              <a:rPr sz="1900" b="1" i="1" spc="-270" dirty="0">
                <a:solidFill>
                  <a:srgbClr val="FF0000"/>
                </a:solidFill>
                <a:latin typeface="Lucida Sans"/>
                <a:cs typeface="Lucida Sans"/>
              </a:rPr>
              <a:t>or </a:t>
            </a:r>
            <a:r>
              <a:rPr sz="1900" b="1" i="1" spc="-250" dirty="0">
                <a:solidFill>
                  <a:srgbClr val="FF0000"/>
                </a:solidFill>
                <a:latin typeface="Lucida Sans"/>
                <a:cs typeface="Lucida Sans"/>
              </a:rPr>
              <a:t>expression </a:t>
            </a:r>
            <a:r>
              <a:rPr sz="1900" b="1" i="1" spc="-295" dirty="0">
                <a:solidFill>
                  <a:srgbClr val="FF0000"/>
                </a:solidFill>
                <a:latin typeface="Lucida Sans"/>
                <a:cs typeface="Lucida Sans"/>
              </a:rPr>
              <a:t>that </a:t>
            </a:r>
            <a:r>
              <a:rPr sz="1900" b="1" i="1" spc="-240" dirty="0">
                <a:solidFill>
                  <a:srgbClr val="FF0000"/>
                </a:solidFill>
                <a:latin typeface="Lucida Sans"/>
                <a:cs typeface="Lucida Sans"/>
              </a:rPr>
              <a:t>occurs </a:t>
            </a:r>
            <a:r>
              <a:rPr sz="1900" b="1" i="1" spc="-204" dirty="0">
                <a:solidFill>
                  <a:srgbClr val="FF0000"/>
                </a:solidFill>
                <a:latin typeface="Lucida Sans"/>
                <a:cs typeface="Lucida Sans"/>
              </a:rPr>
              <a:t>as </a:t>
            </a:r>
            <a:r>
              <a:rPr sz="1900" b="1" i="1" spc="-305" dirty="0">
                <a:solidFill>
                  <a:srgbClr val="FF0000"/>
                </a:solidFill>
                <a:latin typeface="Lucida Sans"/>
                <a:cs typeface="Lucida Sans"/>
              </a:rPr>
              <a:t>an  </a:t>
            </a:r>
            <a:r>
              <a:rPr sz="1900" b="1" i="1" spc="-275" dirty="0">
                <a:solidFill>
                  <a:srgbClr val="FF0000"/>
                </a:solidFill>
                <a:latin typeface="Lucida Sans"/>
                <a:cs typeface="Lucida Sans"/>
              </a:rPr>
              <a:t>utterance</a:t>
            </a:r>
            <a:r>
              <a:rPr sz="1900" b="1" i="1" spc="-33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280" dirty="0">
                <a:solidFill>
                  <a:srgbClr val="FF0000"/>
                </a:solidFill>
                <a:latin typeface="Lucida Sans"/>
                <a:cs typeface="Lucida Sans"/>
              </a:rPr>
              <a:t>on</a:t>
            </a:r>
            <a:r>
              <a:rPr sz="1900" b="1" i="1" spc="-32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160" dirty="0">
                <a:solidFill>
                  <a:srgbClr val="FF0000"/>
                </a:solidFill>
                <a:latin typeface="Lucida Sans"/>
                <a:cs typeface="Lucida Sans"/>
              </a:rPr>
              <a:t>its</a:t>
            </a:r>
            <a:r>
              <a:rPr sz="1900" b="1" i="1" spc="-35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310" dirty="0">
                <a:solidFill>
                  <a:srgbClr val="FF0000"/>
                </a:solidFill>
                <a:latin typeface="Lucida Sans"/>
                <a:cs typeface="Lucida Sans"/>
              </a:rPr>
              <a:t>own</a:t>
            </a:r>
            <a:r>
              <a:rPr sz="1900" b="1" i="1" spc="-30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330" dirty="0">
                <a:solidFill>
                  <a:srgbClr val="FF0000"/>
                </a:solidFill>
                <a:latin typeface="Lucida Sans"/>
                <a:cs typeface="Lucida Sans"/>
              </a:rPr>
              <a:t>and</a:t>
            </a:r>
            <a:r>
              <a:rPr sz="1900" b="1" i="1" spc="-33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220" dirty="0">
                <a:solidFill>
                  <a:srgbClr val="FF0000"/>
                </a:solidFill>
                <a:latin typeface="Lucida Sans"/>
                <a:cs typeface="Lucida Sans"/>
              </a:rPr>
              <a:t>expresses</a:t>
            </a:r>
            <a:r>
              <a:rPr sz="1900" b="1" i="1" spc="-32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260" dirty="0">
                <a:solidFill>
                  <a:srgbClr val="FF0000"/>
                </a:solidFill>
                <a:latin typeface="Lucida Sans"/>
                <a:cs typeface="Lucida Sans"/>
              </a:rPr>
              <a:t>a</a:t>
            </a:r>
            <a:r>
              <a:rPr sz="1900" b="1" i="1" spc="-32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290" dirty="0">
                <a:solidFill>
                  <a:srgbClr val="FF0000"/>
                </a:solidFill>
                <a:latin typeface="Lucida Sans"/>
                <a:cs typeface="Lucida Sans"/>
              </a:rPr>
              <a:t>spontaneous</a:t>
            </a:r>
            <a:r>
              <a:rPr sz="1900" b="1" i="1" spc="-32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250" dirty="0">
                <a:solidFill>
                  <a:srgbClr val="FF0000"/>
                </a:solidFill>
                <a:latin typeface="Lucida Sans"/>
                <a:cs typeface="Lucida Sans"/>
              </a:rPr>
              <a:t>feeling</a:t>
            </a:r>
            <a:r>
              <a:rPr sz="1900" b="1" i="1" spc="-33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900" b="1" i="1" spc="-270" dirty="0">
                <a:solidFill>
                  <a:srgbClr val="FF0000"/>
                </a:solidFill>
                <a:latin typeface="Lucida Sans"/>
                <a:cs typeface="Lucida Sans"/>
              </a:rPr>
              <a:t>or  </a:t>
            </a:r>
            <a:r>
              <a:rPr sz="1900" b="1" i="1" spc="-280" dirty="0">
                <a:solidFill>
                  <a:srgbClr val="FF0000"/>
                </a:solidFill>
                <a:latin typeface="Lucida Sans"/>
                <a:cs typeface="Lucida Sans"/>
              </a:rPr>
              <a:t>reaction. </a:t>
            </a:r>
            <a:r>
              <a:rPr sz="1900" b="1" i="1" spc="-195" dirty="0">
                <a:solidFill>
                  <a:srgbClr val="FF0000"/>
                </a:solidFill>
                <a:latin typeface="Lucida Sans"/>
                <a:cs typeface="Lucida Sans"/>
              </a:rPr>
              <a:t>It </a:t>
            </a:r>
            <a:r>
              <a:rPr sz="1900" b="1" i="1" spc="-120" dirty="0">
                <a:solidFill>
                  <a:srgbClr val="FF0000"/>
                </a:solidFill>
                <a:latin typeface="Lucida Sans"/>
                <a:cs typeface="Lucida Sans"/>
              </a:rPr>
              <a:t>is </a:t>
            </a:r>
            <a:r>
              <a:rPr sz="1900" b="1" i="1" spc="-260" dirty="0">
                <a:solidFill>
                  <a:srgbClr val="FF0000"/>
                </a:solidFill>
                <a:latin typeface="Lucida Sans"/>
                <a:cs typeface="Lucida Sans"/>
              </a:rPr>
              <a:t>a </a:t>
            </a:r>
            <a:r>
              <a:rPr sz="1900" b="1" i="1" spc="-250" dirty="0">
                <a:solidFill>
                  <a:srgbClr val="FF0000"/>
                </a:solidFill>
                <a:latin typeface="Lucida Sans"/>
                <a:cs typeface="Lucida Sans"/>
              </a:rPr>
              <a:t>diverse </a:t>
            </a:r>
            <a:r>
              <a:rPr sz="1900" b="1" i="1" spc="-295" dirty="0">
                <a:solidFill>
                  <a:srgbClr val="FF0000"/>
                </a:solidFill>
                <a:latin typeface="Lucida Sans"/>
                <a:cs typeface="Lucida Sans"/>
              </a:rPr>
              <a:t>category, </a:t>
            </a:r>
            <a:r>
              <a:rPr sz="1900" b="1" i="1" spc="-290" dirty="0">
                <a:solidFill>
                  <a:srgbClr val="FF0000"/>
                </a:solidFill>
                <a:latin typeface="Lucida Sans"/>
                <a:cs typeface="Lucida Sans"/>
              </a:rPr>
              <a:t>encompassing </a:t>
            </a:r>
            <a:r>
              <a:rPr sz="1900" b="1" i="1" spc="-260" dirty="0">
                <a:solidFill>
                  <a:srgbClr val="FF0000"/>
                </a:solidFill>
                <a:latin typeface="Lucida Sans"/>
                <a:cs typeface="Lucida Sans"/>
              </a:rPr>
              <a:t>a </a:t>
            </a:r>
            <a:r>
              <a:rPr sz="1900" b="1" i="1" spc="-340" dirty="0">
                <a:solidFill>
                  <a:srgbClr val="FF0000"/>
                </a:solidFill>
                <a:latin typeface="Lucida Sans"/>
                <a:cs typeface="Lucida Sans"/>
              </a:rPr>
              <a:t>number </a:t>
            </a:r>
            <a:r>
              <a:rPr sz="1900" b="1" i="1" spc="-285" dirty="0">
                <a:solidFill>
                  <a:srgbClr val="FF0000"/>
                </a:solidFill>
                <a:latin typeface="Lucida Sans"/>
                <a:cs typeface="Lucida Sans"/>
              </a:rPr>
              <a:t>of  </a:t>
            </a:r>
            <a:r>
              <a:rPr sz="1900" b="1" i="1" spc="-280" dirty="0">
                <a:solidFill>
                  <a:srgbClr val="FF0000"/>
                </a:solidFill>
                <a:latin typeface="Lucida Sans"/>
                <a:cs typeface="Lucida Sans"/>
              </a:rPr>
              <a:t>different </a:t>
            </a:r>
            <a:r>
              <a:rPr sz="1900" b="1" i="1" spc="-265" dirty="0">
                <a:solidFill>
                  <a:srgbClr val="FF0000"/>
                </a:solidFill>
                <a:latin typeface="Lucida Sans"/>
                <a:cs typeface="Lucida Sans"/>
              </a:rPr>
              <a:t>parts </a:t>
            </a:r>
            <a:r>
              <a:rPr sz="1900" b="1" i="1" spc="-285" dirty="0">
                <a:solidFill>
                  <a:srgbClr val="FF0000"/>
                </a:solidFill>
                <a:latin typeface="Lucida Sans"/>
                <a:cs typeface="Lucida Sans"/>
              </a:rPr>
              <a:t>of </a:t>
            </a:r>
            <a:r>
              <a:rPr sz="1900" b="1" i="1" spc="-254" dirty="0">
                <a:solidFill>
                  <a:srgbClr val="FF0000"/>
                </a:solidFill>
                <a:latin typeface="Lucida Sans"/>
                <a:cs typeface="Lucida Sans"/>
              </a:rPr>
              <a:t>speech, </a:t>
            </a:r>
            <a:r>
              <a:rPr sz="1900" b="1" i="1" spc="-245" dirty="0">
                <a:solidFill>
                  <a:srgbClr val="FF0000"/>
                </a:solidFill>
                <a:latin typeface="Lucida Sans"/>
                <a:cs typeface="Lucida Sans"/>
              </a:rPr>
              <a:t>such </a:t>
            </a:r>
            <a:r>
              <a:rPr sz="1900" b="1" i="1" spc="-204" dirty="0">
                <a:solidFill>
                  <a:srgbClr val="FF0000"/>
                </a:solidFill>
                <a:latin typeface="Lucida Sans"/>
                <a:cs typeface="Lucida Sans"/>
              </a:rPr>
              <a:t>as </a:t>
            </a:r>
            <a:r>
              <a:rPr sz="1900" b="1" i="1" spc="-275" dirty="0">
                <a:solidFill>
                  <a:srgbClr val="FF0000"/>
                </a:solidFill>
                <a:latin typeface="Lucida Sans"/>
                <a:cs typeface="Lucida Sans"/>
              </a:rPr>
              <a:t>exclamations, </a:t>
            </a:r>
            <a:r>
              <a:rPr sz="1900" b="1" i="1" spc="-240" dirty="0">
                <a:solidFill>
                  <a:srgbClr val="FF0000"/>
                </a:solidFill>
                <a:latin typeface="Lucida Sans"/>
                <a:cs typeface="Lucida Sans"/>
              </a:rPr>
              <a:t>curses,  </a:t>
            </a:r>
            <a:r>
              <a:rPr sz="1900" b="1" i="1" spc="-280" dirty="0">
                <a:solidFill>
                  <a:srgbClr val="FF0000"/>
                </a:solidFill>
                <a:latin typeface="Lucida Sans"/>
                <a:cs typeface="Lucida Sans"/>
              </a:rPr>
              <a:t>greetings, </a:t>
            </a:r>
            <a:r>
              <a:rPr sz="1900" b="1" i="1" spc="-254" dirty="0">
                <a:solidFill>
                  <a:srgbClr val="FF0000"/>
                </a:solidFill>
                <a:latin typeface="Lucida Sans"/>
                <a:cs typeface="Lucida Sans"/>
              </a:rPr>
              <a:t>response </a:t>
            </a:r>
            <a:r>
              <a:rPr sz="1900" b="1" i="1" spc="-250" dirty="0">
                <a:solidFill>
                  <a:srgbClr val="FF0000"/>
                </a:solidFill>
                <a:latin typeface="Lucida Sans"/>
                <a:cs typeface="Lucida Sans"/>
              </a:rPr>
              <a:t>particles, </a:t>
            </a:r>
            <a:r>
              <a:rPr sz="1900" b="1" i="1" spc="-260" dirty="0">
                <a:solidFill>
                  <a:srgbClr val="FF0000"/>
                </a:solidFill>
                <a:latin typeface="Lucida Sans"/>
                <a:cs typeface="Lucida Sans"/>
              </a:rPr>
              <a:t>hesitation </a:t>
            </a:r>
            <a:r>
              <a:rPr sz="1900" b="1" i="1" spc="-300" dirty="0">
                <a:solidFill>
                  <a:srgbClr val="FF0000"/>
                </a:solidFill>
                <a:latin typeface="Lucida Sans"/>
                <a:cs typeface="Lucida Sans"/>
              </a:rPr>
              <a:t>markers </a:t>
            </a:r>
            <a:r>
              <a:rPr sz="1900" b="1" i="1" spc="-330" dirty="0">
                <a:solidFill>
                  <a:srgbClr val="FF0000"/>
                </a:solidFill>
                <a:latin typeface="Lucida Sans"/>
                <a:cs typeface="Lucida Sans"/>
              </a:rPr>
              <a:t>and </a:t>
            </a:r>
            <a:r>
              <a:rPr sz="1900" b="1" i="1" spc="-280" dirty="0">
                <a:solidFill>
                  <a:srgbClr val="FF0000"/>
                </a:solidFill>
                <a:latin typeface="Lucida Sans"/>
                <a:cs typeface="Lucida Sans"/>
              </a:rPr>
              <a:t>other  </a:t>
            </a:r>
            <a:r>
              <a:rPr sz="1900" b="1" i="1" spc="-285" dirty="0">
                <a:solidFill>
                  <a:srgbClr val="FF0000"/>
                </a:solidFill>
                <a:latin typeface="Lucida Sans"/>
                <a:cs typeface="Lucida Sans"/>
              </a:rPr>
              <a:t>words</a:t>
            </a:r>
            <a:endParaRPr sz="1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303" y="426510"/>
            <a:ext cx="4316095" cy="3421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600"/>
              </a:lnSpc>
              <a:spcBef>
                <a:spcPts val="100"/>
              </a:spcBef>
            </a:pPr>
            <a:r>
              <a:rPr sz="7650" b="1" i="1" spc="-305" dirty="0">
                <a:solidFill>
                  <a:srgbClr val="000000"/>
                </a:solidFill>
                <a:latin typeface="Segoe Script"/>
                <a:cs typeface="Segoe Script"/>
              </a:rPr>
              <a:t>Me</a:t>
            </a:r>
            <a:r>
              <a:rPr sz="7650" b="1" i="1" spc="-285" dirty="0">
                <a:solidFill>
                  <a:srgbClr val="000000"/>
                </a:solidFill>
                <a:latin typeface="Segoe Script"/>
                <a:cs typeface="Segoe Script"/>
              </a:rPr>
              <a:t>a</a:t>
            </a:r>
            <a:r>
              <a:rPr sz="7650" b="1" i="1" spc="-305" dirty="0">
                <a:solidFill>
                  <a:srgbClr val="000000"/>
                </a:solidFill>
                <a:latin typeface="Segoe Script"/>
                <a:cs typeface="Segoe Script"/>
              </a:rPr>
              <a:t>n</a:t>
            </a:r>
            <a:r>
              <a:rPr sz="7650" b="1" i="1" spc="-160" dirty="0">
                <a:solidFill>
                  <a:srgbClr val="000000"/>
                </a:solidFill>
                <a:latin typeface="Segoe Script"/>
                <a:cs typeface="Segoe Script"/>
              </a:rPr>
              <a:t>i</a:t>
            </a:r>
            <a:r>
              <a:rPr sz="7650" b="1" i="1" spc="-210" dirty="0">
                <a:solidFill>
                  <a:srgbClr val="000000"/>
                </a:solidFill>
                <a:latin typeface="Segoe Script"/>
                <a:cs typeface="Segoe Script"/>
              </a:rPr>
              <a:t>ng  </a:t>
            </a:r>
            <a:r>
              <a:rPr sz="7650" b="1" i="1" spc="-280" dirty="0">
                <a:solidFill>
                  <a:srgbClr val="000000"/>
                </a:solidFill>
                <a:latin typeface="Segoe Script"/>
                <a:cs typeface="Segoe Script"/>
              </a:rPr>
              <a:t>and</a:t>
            </a:r>
            <a:r>
              <a:rPr sz="7650" b="1" i="1" spc="-200" dirty="0">
                <a:solidFill>
                  <a:srgbClr val="000000"/>
                </a:solidFill>
                <a:latin typeface="Segoe Script"/>
                <a:cs typeface="Segoe Script"/>
              </a:rPr>
              <a:t> </a:t>
            </a:r>
            <a:r>
              <a:rPr sz="7650" b="1" i="1" spc="-235" dirty="0">
                <a:solidFill>
                  <a:srgbClr val="000000"/>
                </a:solidFill>
                <a:latin typeface="Segoe Script"/>
                <a:cs typeface="Segoe Script"/>
              </a:rPr>
              <a:t>use</a:t>
            </a:r>
            <a:endParaRPr sz="765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303" y="855576"/>
            <a:ext cx="5736590" cy="3386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In contrast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to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typical words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and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sentences, the  function of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most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interjections </a:t>
            </a:r>
            <a:r>
              <a:rPr sz="2000" b="1" i="1" spc="-10" dirty="0">
                <a:solidFill>
                  <a:srgbClr val="FF33CC"/>
                </a:solidFill>
                <a:latin typeface="Cambria"/>
                <a:cs typeface="Cambria"/>
              </a:rPr>
              <a:t>is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related </a:t>
            </a:r>
            <a:r>
              <a:rPr sz="2000" b="1" i="1" spc="-10" dirty="0">
                <a:solidFill>
                  <a:srgbClr val="FF33CC"/>
                </a:solidFill>
                <a:latin typeface="Cambria"/>
                <a:cs typeface="Cambria"/>
              </a:rPr>
              <a:t>to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an  expression of feeling, rather than representing  some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idea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or concept. Generally, interjections </a:t>
            </a:r>
            <a:r>
              <a:rPr sz="2000" b="1" i="1" spc="5" dirty="0">
                <a:solidFill>
                  <a:srgbClr val="FF33CC"/>
                </a:solidFill>
                <a:latin typeface="Cambria"/>
                <a:cs typeface="Cambria"/>
              </a:rPr>
              <a:t>can 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be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classified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into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three types of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meaning: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volitive,  emotive, </a:t>
            </a:r>
            <a:r>
              <a:rPr sz="2000" b="1" i="1" spc="-5" dirty="0">
                <a:solidFill>
                  <a:srgbClr val="FF33CC"/>
                </a:solidFill>
                <a:latin typeface="Cambria"/>
                <a:cs typeface="Cambria"/>
              </a:rPr>
              <a:t>or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cognitive.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 marR="277495">
              <a:lnSpc>
                <a:spcPct val="113399"/>
              </a:lnSpc>
              <a:spcBef>
                <a:spcPts val="2065"/>
              </a:spcBef>
            </a:pP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Volitive interjections function as imperative or  directive expressions, requesting or</a:t>
            </a:r>
            <a:r>
              <a:rPr sz="2000" b="1" i="1" spc="50" dirty="0">
                <a:solidFill>
                  <a:srgbClr val="FF33CC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33CC"/>
                </a:solidFill>
                <a:latin typeface="Cambria"/>
                <a:cs typeface="Cambria"/>
              </a:rPr>
              <a:t>demanding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IB (PG) COLLEGE, PANIPAT  CLASS – BA GENERAL ENG  TOPIC – INTERJECTION</vt:lpstr>
      <vt:lpstr>PowerPoint Presentation</vt:lpstr>
      <vt:lpstr>PowerPoint Presentation</vt:lpstr>
      <vt:lpstr>PRESENTED BY  PROFESSOR  SONIA GIRDHAR</vt:lpstr>
      <vt:lpstr>PowerPoint Presentation</vt:lpstr>
      <vt:lpstr>PowerPoint Presentation</vt:lpstr>
      <vt:lpstr>PowerPoint Presentation</vt:lpstr>
      <vt:lpstr>Meaning  and use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(PG) COLLEGE, PANIPAT  CLASS – BA GENERAL ENG  TOPIC – INTERJECTION</dc:title>
  <dc:creator>Tannu Frank</dc:creator>
  <cp:lastModifiedBy>sonia girdhar</cp:lastModifiedBy>
  <cp:revision>1</cp:revision>
  <dcterms:created xsi:type="dcterms:W3CDTF">2020-04-10T12:20:05Z</dcterms:created>
  <dcterms:modified xsi:type="dcterms:W3CDTF">2020-04-11T04:59:42Z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2020-04-10T00:00:00Z</vt:filetime>
  </property>
</Properties>
</file>