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D357F4-EDB4-47A5-8B50-1E592D902BC3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B43C1-9FE7-40BB-AB8E-8744E27D69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276600"/>
            <a:ext cx="7772400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By : </a:t>
            </a:r>
            <a:r>
              <a:rPr lang="en-US" b="1">
                <a:solidFill>
                  <a:schemeClr val="tx2">
                    <a:lumMod val="75000"/>
                  </a:schemeClr>
                </a:solidFill>
              </a:rPr>
              <a:t>Dr.Ranju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Class : B.Com 2</a:t>
            </a:r>
            <a:r>
              <a:rPr lang="en-US" b="1" baseline="30000" dirty="0">
                <a:solidFill>
                  <a:schemeClr val="tx2">
                    <a:lumMod val="75000"/>
                  </a:schemeClr>
                </a:solidFill>
              </a:rPr>
              <a:t>ND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Sem                                                                                                                                Subject : E-Commerce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Topic : INTERNET SECURITY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Department : Commerce &amp; Management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College : IB(PG) College, Panipat    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(Affilated to Kurukshetra University,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Kurukshetra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905000"/>
          </a:xfrm>
          <a:ln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chemeClr val="accent1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lgerian" pitchFamily="82" charset="0"/>
              </a:rPr>
              <a:t>INTERNET</a:t>
            </a:r>
            <a:r>
              <a:rPr lang="en-US" sz="5400" dirty="0"/>
              <a:t> 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4400" dirty="0">
                <a:solidFill>
                  <a:srgbClr val="FFC000"/>
                </a:solidFill>
                <a:latin typeface="Algerian" pitchFamily="82" charset="0"/>
              </a:rPr>
              <a:t>SECURITY</a:t>
            </a:r>
            <a:r>
              <a:rPr lang="en-US" sz="36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Denial-of-Service Attacks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315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What is Denial-of-Service &#10;attack? &#10;• A denial-of-service (DoS) attack is an attempt to &#10;make a machine or network resourc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315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ow it is done? &#10;• Send a lot of requests &#10;(HTTP, or SMTP requests) &#10;• Easy to trace. &#10;• Relatively easy to defend agains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ross Site Scripting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7315200" cy="524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ross-Site Scripting… &#10;• Cross-site scripting (XSS) is a type of computer &#10;security vulnerability which enables attacker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7315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XSS Attacks - Stealing Cookie &#10;• What is cookie? &#10;• Used by the web applications for authenticating, &#10;tracking, and maint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ome other XSS Attacks… &#10;• Defacement &#10;• Attacker injects script that automatically redirects &#10;victims to attacker’s sit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mail Spoofing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Email Spoofing… &#10;• Email spoofing is the creation of email messages &#10;with a forged sender address - something which is &#10;s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55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revention measures… &#10;• A number of measures to address spoofing are &#10;available, but it is likely that almost half of all ...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315200" cy="5492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nternet Security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430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rap Doors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9600"/>
            <a:ext cx="7315200" cy="5492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rap doors… &#10;• Method of bypassing normal authentication &#10;methods &#10;• Remains hidden to casual inspection &#10;• Can be a new 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rap Door Examples… &#10;• 2003, an attempt was made to create a backdoor in &#10;the Linux Kernel &#10;• Early versions of the Sobig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315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Conclusions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3914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onclusions… &#10;• Keep server and third-party applications and library &#10;up-to-date &#10;• Do not trust user input &#10;• Review cod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ANK YOU &#10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3152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ntroduction… &#10;• The Internet represents an insecure channel for &#10;exchanging information leading to a high risk &#10;of intru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Need for Internet Security… &#10;• Today, internet is stuffed with different types of &#10;sensitive data &#10;• The internet is pack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What are the main security-related &#10;threats on the Internet &#10;Today? &#10;• Hijacked web servers &#10;• Denial-of-Service Attacks &#10;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ijacked web servers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Web Server Hijacking… &#10;• Attacker gains access and changes contents of web &#10;server. &#10;• Can be very bad: &#10;• Attacker can p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ow do they do it? &#10;• Administrative passwords captured by a password &#10;sniffer. &#10;• Utilize known vulnerability: &#10;• Buffer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Defensive Measures… &#10;• Patch known bugs. &#10;• Don’t run unnecessary services on the web server. &#10;• Monitor system for sign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36</Words>
  <Application>Microsoft Office PowerPoint</Application>
  <PresentationFormat>On-screen Show (4:3)</PresentationFormat>
  <Paragraphs>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INTERNET   SECURITY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DELL1</dc:creator>
  <cp:lastModifiedBy>Unknown User</cp:lastModifiedBy>
  <cp:revision>6</cp:revision>
  <dcterms:created xsi:type="dcterms:W3CDTF">2020-04-03T10:46:04Z</dcterms:created>
  <dcterms:modified xsi:type="dcterms:W3CDTF">2020-04-18T06:34:05Z</dcterms:modified>
</cp:coreProperties>
</file>