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viewProps" Target="view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presProps" Target="presProps.xml" /><Relationship Id="rId30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57F4-EDB4-47A5-8B50-1E592D902BC3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43C1-9FE7-40BB-AB8E-8744E27D69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57F4-EDB4-47A5-8B50-1E592D902BC3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43C1-9FE7-40BB-AB8E-8744E27D69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57F4-EDB4-47A5-8B50-1E592D902BC3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43C1-9FE7-40BB-AB8E-8744E27D69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57F4-EDB4-47A5-8B50-1E592D902BC3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43C1-9FE7-40BB-AB8E-8744E27D69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57F4-EDB4-47A5-8B50-1E592D902BC3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43C1-9FE7-40BB-AB8E-8744E27D69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57F4-EDB4-47A5-8B50-1E592D902BC3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43C1-9FE7-40BB-AB8E-8744E27D69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57F4-EDB4-47A5-8B50-1E592D902BC3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43C1-9FE7-40BB-AB8E-8744E27D69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57F4-EDB4-47A5-8B50-1E592D902BC3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43C1-9FE7-40BB-AB8E-8744E27D69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57F4-EDB4-47A5-8B50-1E592D902BC3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43C1-9FE7-40BB-AB8E-8744E27D69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57F4-EDB4-47A5-8B50-1E592D902BC3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43C1-9FE7-40BB-AB8E-8744E27D69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57F4-EDB4-47A5-8B50-1E592D902BC3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9FB43C1-9FE7-40BB-AB8E-8744E27D69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9D357F4-EDB4-47A5-8B50-1E592D902BC3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B43C1-9FE7-40BB-AB8E-8744E27D69C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7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 /><Relationship Id="rId1" Type="http://schemas.openxmlformats.org/officeDocument/2006/relationships/slideLayout" Target="../slideLayouts/slideLayout7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 /><Relationship Id="rId1" Type="http://schemas.openxmlformats.org/officeDocument/2006/relationships/slideLayout" Target="../slideLayouts/slideLayout7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 /><Relationship Id="rId1" Type="http://schemas.openxmlformats.org/officeDocument/2006/relationships/slideLayout" Target="../slideLayouts/slideLayout7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 /><Relationship Id="rId1" Type="http://schemas.openxmlformats.org/officeDocument/2006/relationships/slideLayout" Target="../slideLayouts/slideLayout7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 /><Relationship Id="rId1" Type="http://schemas.openxmlformats.org/officeDocument/2006/relationships/slideLayout" Target="../slideLayouts/slideLayout7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 /><Relationship Id="rId1" Type="http://schemas.openxmlformats.org/officeDocument/2006/relationships/slideLayout" Target="../slideLayouts/slideLayout7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 /><Relationship Id="rId1" Type="http://schemas.openxmlformats.org/officeDocument/2006/relationships/slideLayout" Target="../slideLayouts/slideLayout7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 /><Relationship Id="rId1" Type="http://schemas.openxmlformats.org/officeDocument/2006/relationships/slideLayout" Target="../slideLayouts/slideLayout7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7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 /><Relationship Id="rId1" Type="http://schemas.openxmlformats.org/officeDocument/2006/relationships/slideLayout" Target="../slideLayouts/slideLayout7.xml" 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 /><Relationship Id="rId1" Type="http://schemas.openxmlformats.org/officeDocument/2006/relationships/slideLayout" Target="../slideLayouts/slideLayout7.xml" 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 /><Relationship Id="rId1" Type="http://schemas.openxmlformats.org/officeDocument/2006/relationships/slideLayout" Target="../slideLayouts/slideLayout7.xml" 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 /><Relationship Id="rId1" Type="http://schemas.openxmlformats.org/officeDocument/2006/relationships/slideLayout" Target="../slideLayouts/slideLayout7.xml" 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 /><Relationship Id="rId1" Type="http://schemas.openxmlformats.org/officeDocument/2006/relationships/slideLayout" Target="../slideLayouts/slideLayout7.xml" 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3276600"/>
            <a:ext cx="7772400" cy="3388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70000"/>
              </a:lnSpc>
              <a:buNone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By : </a:t>
            </a:r>
            <a:r>
              <a:rPr lang="en-US" b="1">
                <a:solidFill>
                  <a:schemeClr val="tx2">
                    <a:lumMod val="75000"/>
                  </a:schemeClr>
                </a:solidFill>
              </a:rPr>
              <a:t>Dr.Ranju</a:t>
            </a:r>
          </a:p>
          <a:p>
            <a:pPr>
              <a:lnSpc>
                <a:spcPct val="170000"/>
              </a:lnSpc>
              <a:buNone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Class : B.Com 2</a:t>
            </a:r>
            <a:r>
              <a:rPr lang="en-US" b="1" baseline="30000" dirty="0">
                <a:solidFill>
                  <a:schemeClr val="tx2">
                    <a:lumMod val="75000"/>
                  </a:schemeClr>
                </a:solidFill>
              </a:rPr>
              <a:t>ND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Sem                                                                                                                                Subject : E-Commerce</a:t>
            </a:r>
          </a:p>
          <a:p>
            <a:pPr>
              <a:lnSpc>
                <a:spcPct val="170000"/>
              </a:lnSpc>
              <a:buNone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Topic : INTERNET SECURITY</a:t>
            </a:r>
          </a:p>
          <a:p>
            <a:pPr>
              <a:lnSpc>
                <a:spcPct val="170000"/>
              </a:lnSpc>
              <a:buNone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Department : Commerce &amp; Management</a:t>
            </a:r>
          </a:p>
          <a:p>
            <a:pPr>
              <a:lnSpc>
                <a:spcPct val="170000"/>
              </a:lnSpc>
              <a:buNone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College : IB(PG) College, Panipat    </a:t>
            </a:r>
          </a:p>
          <a:p>
            <a:pPr>
              <a:lnSpc>
                <a:spcPct val="170000"/>
              </a:lnSpc>
              <a:buNone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(Affilated to Kurukshetra University,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Kurukshetra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905000"/>
          </a:xfrm>
          <a:ln/>
          <a:effectLst>
            <a:glow rad="63500">
              <a:schemeClr val="accent1">
                <a:satMod val="175000"/>
                <a:alpha val="40000"/>
              </a:schemeClr>
            </a:glow>
            <a:outerShdw blurRad="50800" dist="25000" dir="5400000" rotWithShape="0">
              <a:schemeClr val="accent1">
                <a:shade val="30000"/>
                <a:satMod val="150000"/>
                <a:alpha val="38000"/>
              </a:scheme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5400" dirty="0">
                <a:solidFill>
                  <a:srgbClr val="FF0000"/>
                </a:solidFill>
                <a:latin typeface="Algerian" pitchFamily="82" charset="0"/>
              </a:rPr>
              <a:t>INTERNET</a:t>
            </a:r>
            <a:r>
              <a:rPr lang="en-US" sz="5400" dirty="0"/>
              <a:t> </a:t>
            </a:r>
            <a:br>
              <a:rPr lang="en-US" sz="3600" dirty="0"/>
            </a:br>
            <a:r>
              <a:rPr lang="en-US" sz="3600" dirty="0"/>
              <a:t> </a:t>
            </a:r>
            <a:r>
              <a:rPr lang="en-US" sz="4400" dirty="0">
                <a:solidFill>
                  <a:srgbClr val="FFC000"/>
                </a:solidFill>
                <a:latin typeface="Algerian" pitchFamily="82" charset="0"/>
              </a:rPr>
              <a:t>SECURITY</a:t>
            </a:r>
            <a:r>
              <a:rPr lang="en-US" sz="3600" dirty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Denial-of-Service Attacks 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609600"/>
            <a:ext cx="7315200" cy="556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What is Denial-of-Service &#10;attack? &#10;• A denial-of-service (DoS) attack is an attempt to &#10;make a machine or network resourc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609600"/>
            <a:ext cx="7315200" cy="556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ow it is done? &#10;• Send a lot of requests &#10;(HTTP, or SMTP requests) &#10;• Easy to trace. &#10;• Relatively easy to defend against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Cross Site Scripting 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762000"/>
            <a:ext cx="7315200" cy="52482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Cross-Site Scripting… &#10;• Cross-site scripting (XSS) is a type of computer &#10;security vulnerability which enables attackers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762000"/>
            <a:ext cx="7315200" cy="541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XSS Attacks - Stealing Cookie &#10;• What is cookie? &#10;• Used by the web applications for authenticating, &#10;tracking, and mainta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Some other XSS Attacks… &#10;• Defacement &#10;• Attacker injects script that automatically redirects &#10;victims to attacker’s site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Email Spoofing 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Email Spoofing… &#10;• Email spoofing is the creation of email messages &#10;with a forged sender address - something which is &#10;si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685800"/>
            <a:ext cx="7315200" cy="55530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Prevention measures… &#10;• A number of measures to address spoofing are &#10;available, but it is likely that almost half of all ...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685800"/>
            <a:ext cx="7315200" cy="54921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Internet Security 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143000"/>
            <a:ext cx="6076950" cy="4562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Trap Doors 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609600"/>
            <a:ext cx="7315200" cy="54921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Trap doors… &#10;• Method of bypassing normal authentication &#10;methods &#10;• Remains hidden to casual inspection &#10;• Can be a new p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685800"/>
            <a:ext cx="7315200" cy="541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Trap Door Examples… &#10;• 2003, an attempt was made to create a backdoor in &#10;the Linux Kernel &#10;• Early versions of the Sobig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609600"/>
            <a:ext cx="7315200" cy="556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Conclusions 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685800"/>
            <a:ext cx="7391400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onclusions… &#10;• Keep server and third-party applications and library &#10;up-to-date &#10;• Do not trust user input &#10;• Review code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HANK YOU &#10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609600"/>
            <a:ext cx="7315200" cy="563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Introduction… &#10;• The Internet represents an insecure channel for &#10;exchanging information leading to a high risk &#10;of intrus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Need for Internet Security… &#10;• Today, internet is stuffed with different types of &#10;sensitive data &#10;• The internet is packe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609600"/>
            <a:ext cx="7315200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What are the main security-related &#10;threats on the Internet &#10;Today? &#10;• Hijacked web servers &#10;• Denial-of-Service Attacks &#10;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Hijacked web servers 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Web Server Hijacking… &#10;• Attacker gains access and changes contents of web &#10;server. &#10;• Can be very bad: &#10;• Attacker can pl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685800"/>
            <a:ext cx="7315200" cy="541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ow do they do it? &#10;• Administrative passwords captured by a password &#10;sniffer. &#10;• Utilize known vulnerability: &#10;• Buffer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685800"/>
            <a:ext cx="7315200" cy="556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Defensive Measures… &#10;• Patch known bugs. &#10;• Don’t run unnecessary services on the web server. &#10;• Monitor system for signs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</TotalTime>
  <Words>36</Words>
  <Application>Microsoft Office PowerPoint</Application>
  <PresentationFormat>On-screen Show (4:3)</PresentationFormat>
  <Paragraphs>7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Flow</vt:lpstr>
      <vt:lpstr>INTERNET   SECURITY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DELL1</dc:creator>
  <cp:lastModifiedBy>Unknown User</cp:lastModifiedBy>
  <cp:revision>6</cp:revision>
  <dcterms:created xsi:type="dcterms:W3CDTF">2020-04-03T10:46:04Z</dcterms:created>
  <dcterms:modified xsi:type="dcterms:W3CDTF">2020-04-18T06:34:05Z</dcterms:modified>
</cp:coreProperties>
</file>