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79"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785" autoAdjust="0"/>
  </p:normalViewPr>
  <p:slideViewPr>
    <p:cSldViewPr>
      <p:cViewPr varScale="1">
        <p:scale>
          <a:sx n="65" d="100"/>
          <a:sy n="65" d="100"/>
        </p:scale>
        <p:origin x="-152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2" name="Title 1"/>
          <p:cNvSpPr>
            <a:spLocks noGrp="1"/>
          </p:cNvSpPr>
          <p:nvPr>
            <p:ph type="ctrTitle"/>
          </p:nvPr>
        </p:nvSpPr>
        <p:spPr>
          <a:xfrm>
            <a:off x="685800" y="2130425"/>
            <a:ext cx="7772400" cy="1470025"/>
          </a:xfrm>
        </p:spPr>
        <p:txBody>
          <a:bodyPr/>
          <a:lstStyle/>
          <a:p>
            <a:r>
              <a:rPr lang="en-US"/>
              <a:t>Click to edit Master title style</a:t>
            </a:r>
          </a:p>
        </p:txBody>
      </p:sp>
      <p:sp>
        <p:nvSpPr>
          <p:cNvPr id="104859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8594" name="Date Placeholder 3"/>
          <p:cNvSpPr>
            <a:spLocks noGrp="1"/>
          </p:cNvSpPr>
          <p:nvPr>
            <p:ph type="dt" sz="half" idx="10"/>
          </p:nvPr>
        </p:nvSpPr>
        <p:spPr/>
        <p:txBody>
          <a:bodyPr/>
          <a:lstStyle/>
          <a:p>
            <a:fld id="{DE896B60-2B02-41E8-AFF6-7C976509E002}" type="datetimeFigureOut">
              <a:rPr lang="en-US" smtClean="0"/>
              <a:t>4/17/2020</a:t>
            </a:fld>
            <a:endParaRPr lang="en-US"/>
          </a:p>
        </p:txBody>
      </p:sp>
      <p:sp>
        <p:nvSpPr>
          <p:cNvPr id="1048595" name="Footer Placeholder 4"/>
          <p:cNvSpPr>
            <a:spLocks noGrp="1"/>
          </p:cNvSpPr>
          <p:nvPr>
            <p:ph type="ftr" sz="quarter" idx="11"/>
          </p:nvPr>
        </p:nvSpPr>
        <p:spPr/>
        <p:txBody>
          <a:bodyPr/>
          <a:lstStyle/>
          <a:p>
            <a:endParaRPr lang="en-US"/>
          </a:p>
        </p:txBody>
      </p:sp>
      <p:sp>
        <p:nvSpPr>
          <p:cNvPr id="1048596" name="Slide Number Placeholder 5"/>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0" name="Title 1"/>
          <p:cNvSpPr>
            <a:spLocks noGrp="1"/>
          </p:cNvSpPr>
          <p:nvPr>
            <p:ph type="title"/>
          </p:nvPr>
        </p:nvSpPr>
        <p:spPr/>
        <p:txBody>
          <a:bodyPr/>
          <a:lstStyle/>
          <a:p>
            <a:r>
              <a:rPr lang="en-US"/>
              <a:t>Click to edit Master title style</a:t>
            </a:r>
          </a:p>
        </p:txBody>
      </p:sp>
      <p:sp>
        <p:nvSpPr>
          <p:cNvPr id="1048661"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2" name="Date Placeholder 3"/>
          <p:cNvSpPr>
            <a:spLocks noGrp="1"/>
          </p:cNvSpPr>
          <p:nvPr>
            <p:ph type="dt" sz="half" idx="10"/>
          </p:nvPr>
        </p:nvSpPr>
        <p:spPr/>
        <p:txBody>
          <a:bodyPr/>
          <a:lstStyle/>
          <a:p>
            <a:fld id="{DE896B60-2B02-41E8-AFF6-7C976509E002}" type="datetimeFigureOut">
              <a:rPr lang="en-US" smtClean="0"/>
              <a:t>4/17/2020</a:t>
            </a:fld>
            <a:endParaRPr lang="en-US"/>
          </a:p>
        </p:txBody>
      </p:sp>
      <p:sp>
        <p:nvSpPr>
          <p:cNvPr id="1048663" name="Footer Placeholder 4"/>
          <p:cNvSpPr>
            <a:spLocks noGrp="1"/>
          </p:cNvSpPr>
          <p:nvPr>
            <p:ph type="ftr" sz="quarter" idx="11"/>
          </p:nvPr>
        </p:nvSpPr>
        <p:spPr/>
        <p:txBody>
          <a:bodyPr/>
          <a:lstStyle/>
          <a:p>
            <a:endParaRPr lang="en-US"/>
          </a:p>
        </p:txBody>
      </p:sp>
      <p:sp>
        <p:nvSpPr>
          <p:cNvPr id="1048664" name="Slide Number Placeholder 5"/>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1"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1048642"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3" name="Date Placeholder 3"/>
          <p:cNvSpPr>
            <a:spLocks noGrp="1"/>
          </p:cNvSpPr>
          <p:nvPr>
            <p:ph type="dt" sz="half" idx="10"/>
          </p:nvPr>
        </p:nvSpPr>
        <p:spPr/>
        <p:txBody>
          <a:bodyPr/>
          <a:lstStyle/>
          <a:p>
            <a:fld id="{DE896B60-2B02-41E8-AFF6-7C976509E002}" type="datetimeFigureOut">
              <a:rPr lang="en-US" smtClean="0"/>
              <a:t>4/17/2020</a:t>
            </a:fld>
            <a:endParaRPr lang="en-US"/>
          </a:p>
        </p:txBody>
      </p:sp>
      <p:sp>
        <p:nvSpPr>
          <p:cNvPr id="1048644" name="Footer Placeholder 4"/>
          <p:cNvSpPr>
            <a:spLocks noGrp="1"/>
          </p:cNvSpPr>
          <p:nvPr>
            <p:ph type="ftr" sz="quarter" idx="11"/>
          </p:nvPr>
        </p:nvSpPr>
        <p:spPr/>
        <p:txBody>
          <a:bodyPr/>
          <a:lstStyle/>
          <a:p>
            <a:endParaRPr lang="en-US"/>
          </a:p>
        </p:txBody>
      </p:sp>
      <p:sp>
        <p:nvSpPr>
          <p:cNvPr id="1048645" name="Slide Number Placeholder 5"/>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t>Click to edit Master title style</a:t>
            </a:r>
          </a:p>
        </p:txBody>
      </p:sp>
      <p:sp>
        <p:nvSpPr>
          <p:cNvPr id="1048582"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83" name="Date Placeholder 3"/>
          <p:cNvSpPr>
            <a:spLocks noGrp="1"/>
          </p:cNvSpPr>
          <p:nvPr>
            <p:ph type="dt" sz="half" idx="10"/>
          </p:nvPr>
        </p:nvSpPr>
        <p:spPr/>
        <p:txBody>
          <a:bodyPr/>
          <a:lstStyle/>
          <a:p>
            <a:fld id="{DE896B60-2B02-41E8-AFF6-7C976509E002}" type="datetimeFigureOut">
              <a:rPr lang="en-US" smtClean="0"/>
              <a:t>4/17/2020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55"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1048656"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657" name="Date Placeholder 3"/>
          <p:cNvSpPr>
            <a:spLocks noGrp="1"/>
          </p:cNvSpPr>
          <p:nvPr>
            <p:ph type="dt" sz="half" idx="10"/>
          </p:nvPr>
        </p:nvSpPr>
        <p:spPr/>
        <p:txBody>
          <a:bodyPr/>
          <a:lstStyle/>
          <a:p>
            <a:fld id="{DE896B60-2B02-41E8-AFF6-7C976509E002}" type="datetimeFigureOut">
              <a:rPr lang="en-US" smtClean="0"/>
              <a:t>4/17/2020</a:t>
            </a:fld>
            <a:endParaRPr lang="en-US"/>
          </a:p>
        </p:txBody>
      </p:sp>
      <p:sp>
        <p:nvSpPr>
          <p:cNvPr id="1048658" name="Footer Placeholder 4"/>
          <p:cNvSpPr>
            <a:spLocks noGrp="1"/>
          </p:cNvSpPr>
          <p:nvPr>
            <p:ph type="ftr" sz="quarter" idx="11"/>
          </p:nvPr>
        </p:nvSpPr>
        <p:spPr/>
        <p:txBody>
          <a:bodyPr/>
          <a:lstStyle/>
          <a:p>
            <a:endParaRPr lang="en-US"/>
          </a:p>
        </p:txBody>
      </p:sp>
      <p:sp>
        <p:nvSpPr>
          <p:cNvPr id="1048659" name="Slide Number Placeholder 5"/>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3" name="Title 1"/>
          <p:cNvSpPr>
            <a:spLocks noGrp="1"/>
          </p:cNvSpPr>
          <p:nvPr>
            <p:ph type="title"/>
          </p:nvPr>
        </p:nvSpPr>
        <p:spPr/>
        <p:txBody>
          <a:bodyPr/>
          <a:lstStyle/>
          <a:p>
            <a:r>
              <a:rPr lang="en-US"/>
              <a:t>Click to edit Master title style</a:t>
            </a:r>
          </a:p>
        </p:txBody>
      </p:sp>
      <p:sp>
        <p:nvSpPr>
          <p:cNvPr id="1048624"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5"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6" name="Date Placeholder 4"/>
          <p:cNvSpPr>
            <a:spLocks noGrp="1"/>
          </p:cNvSpPr>
          <p:nvPr>
            <p:ph type="dt" sz="half" idx="10"/>
          </p:nvPr>
        </p:nvSpPr>
        <p:spPr/>
        <p:txBody>
          <a:bodyPr/>
          <a:lstStyle/>
          <a:p>
            <a:fld id="{DE896B60-2B02-41E8-AFF6-7C976509E002}" type="datetimeFigureOut">
              <a:rPr lang="en-US" smtClean="0"/>
              <a:t>4/17/2020</a:t>
            </a:fld>
            <a:endParaRPr lang="en-US"/>
          </a:p>
        </p:txBody>
      </p:sp>
      <p:sp>
        <p:nvSpPr>
          <p:cNvPr id="1048627" name="Footer Placeholder 5"/>
          <p:cNvSpPr>
            <a:spLocks noGrp="1"/>
          </p:cNvSpPr>
          <p:nvPr>
            <p:ph type="ftr" sz="quarter" idx="11"/>
          </p:nvPr>
        </p:nvSpPr>
        <p:spPr/>
        <p:txBody>
          <a:bodyPr/>
          <a:lstStyle/>
          <a:p>
            <a:endParaRPr lang="en-US"/>
          </a:p>
        </p:txBody>
      </p:sp>
      <p:sp>
        <p:nvSpPr>
          <p:cNvPr id="1048628" name="Slide Number Placeholder 6"/>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9" name="Title 1"/>
          <p:cNvSpPr>
            <a:spLocks noGrp="1"/>
          </p:cNvSpPr>
          <p:nvPr>
            <p:ph type="title"/>
          </p:nvPr>
        </p:nvSpPr>
        <p:spPr/>
        <p:txBody>
          <a:bodyPr/>
          <a:lstStyle/>
          <a:p>
            <a:r>
              <a:rPr lang="en-US"/>
              <a:t>Click to edit Master title style</a:t>
            </a:r>
          </a:p>
        </p:txBody>
      </p:sp>
      <p:sp>
        <p:nvSpPr>
          <p:cNvPr id="1048630"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31"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2"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33"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4" name="Date Placeholder 6"/>
          <p:cNvSpPr>
            <a:spLocks noGrp="1"/>
          </p:cNvSpPr>
          <p:nvPr>
            <p:ph type="dt" sz="half" idx="10"/>
          </p:nvPr>
        </p:nvSpPr>
        <p:spPr/>
        <p:txBody>
          <a:bodyPr/>
          <a:lstStyle/>
          <a:p>
            <a:fld id="{DE896B60-2B02-41E8-AFF6-7C976509E002}" type="datetimeFigureOut">
              <a:rPr lang="en-US" smtClean="0"/>
              <a:t>4/17/2020</a:t>
            </a:fld>
            <a:endParaRPr lang="en-US"/>
          </a:p>
        </p:txBody>
      </p:sp>
      <p:sp>
        <p:nvSpPr>
          <p:cNvPr id="1048635" name="Footer Placeholder 7"/>
          <p:cNvSpPr>
            <a:spLocks noGrp="1"/>
          </p:cNvSpPr>
          <p:nvPr>
            <p:ph type="ftr" sz="quarter" idx="11"/>
          </p:nvPr>
        </p:nvSpPr>
        <p:spPr/>
        <p:txBody>
          <a:bodyPr/>
          <a:lstStyle/>
          <a:p>
            <a:endParaRPr lang="en-US"/>
          </a:p>
        </p:txBody>
      </p:sp>
      <p:sp>
        <p:nvSpPr>
          <p:cNvPr id="1048636" name="Slide Number Placeholder 8"/>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7" name="Title 1"/>
          <p:cNvSpPr>
            <a:spLocks noGrp="1"/>
          </p:cNvSpPr>
          <p:nvPr>
            <p:ph type="title"/>
          </p:nvPr>
        </p:nvSpPr>
        <p:spPr/>
        <p:txBody>
          <a:bodyPr/>
          <a:lstStyle/>
          <a:p>
            <a:r>
              <a:rPr lang="en-US"/>
              <a:t>Click to edit Master title style</a:t>
            </a:r>
          </a:p>
        </p:txBody>
      </p:sp>
      <p:sp>
        <p:nvSpPr>
          <p:cNvPr id="1048638" name="Date Placeholder 2"/>
          <p:cNvSpPr>
            <a:spLocks noGrp="1"/>
          </p:cNvSpPr>
          <p:nvPr>
            <p:ph type="dt" sz="half" idx="10"/>
          </p:nvPr>
        </p:nvSpPr>
        <p:spPr/>
        <p:txBody>
          <a:bodyPr/>
          <a:lstStyle/>
          <a:p>
            <a:fld id="{DE896B60-2B02-41E8-AFF6-7C976509E002}" type="datetimeFigureOut">
              <a:rPr lang="en-US" smtClean="0"/>
              <a:t>4/17/2020</a:t>
            </a:fld>
            <a:endParaRPr lang="en-US"/>
          </a:p>
        </p:txBody>
      </p:sp>
      <p:sp>
        <p:nvSpPr>
          <p:cNvPr id="1048639" name="Footer Placeholder 3"/>
          <p:cNvSpPr>
            <a:spLocks noGrp="1"/>
          </p:cNvSpPr>
          <p:nvPr>
            <p:ph type="ftr" sz="quarter" idx="11"/>
          </p:nvPr>
        </p:nvSpPr>
        <p:spPr/>
        <p:txBody>
          <a:bodyPr/>
          <a:lstStyle/>
          <a:p>
            <a:endParaRPr lang="en-US"/>
          </a:p>
        </p:txBody>
      </p:sp>
      <p:sp>
        <p:nvSpPr>
          <p:cNvPr id="1048640" name="Slide Number Placeholder 4"/>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6" name="Date Placeholder 1"/>
          <p:cNvSpPr>
            <a:spLocks noGrp="1"/>
          </p:cNvSpPr>
          <p:nvPr>
            <p:ph type="dt" sz="half" idx="10"/>
          </p:nvPr>
        </p:nvSpPr>
        <p:spPr/>
        <p:txBody>
          <a:bodyPr/>
          <a:lstStyle/>
          <a:p>
            <a:fld id="{DE896B60-2B02-41E8-AFF6-7C976509E002}" type="datetimeFigureOut">
              <a:rPr lang="en-US" smtClean="0"/>
              <a:t>4/17/2020</a:t>
            </a:fld>
            <a:endParaRPr lang="en-US"/>
          </a:p>
        </p:txBody>
      </p:sp>
      <p:sp>
        <p:nvSpPr>
          <p:cNvPr id="1048647" name="Footer Placeholder 2"/>
          <p:cNvSpPr>
            <a:spLocks noGrp="1"/>
          </p:cNvSpPr>
          <p:nvPr>
            <p:ph type="ftr" sz="quarter" idx="11"/>
          </p:nvPr>
        </p:nvSpPr>
        <p:spPr/>
        <p:txBody>
          <a:bodyPr/>
          <a:lstStyle/>
          <a:p>
            <a:endParaRPr lang="en-US"/>
          </a:p>
        </p:txBody>
      </p:sp>
      <p:sp>
        <p:nvSpPr>
          <p:cNvPr id="1048648" name="Slide Number Placeholder 3"/>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5"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1048666"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7"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68" name="Date Placeholder 4"/>
          <p:cNvSpPr>
            <a:spLocks noGrp="1"/>
          </p:cNvSpPr>
          <p:nvPr>
            <p:ph type="dt" sz="half" idx="10"/>
          </p:nvPr>
        </p:nvSpPr>
        <p:spPr/>
        <p:txBody>
          <a:bodyPr/>
          <a:lstStyle/>
          <a:p>
            <a:fld id="{DE896B60-2B02-41E8-AFF6-7C976509E002}" type="datetimeFigureOut">
              <a:rPr lang="en-US" smtClean="0"/>
              <a:t>4/17/2020</a:t>
            </a:fld>
            <a:endParaRPr lang="en-US"/>
          </a:p>
        </p:txBody>
      </p:sp>
      <p:sp>
        <p:nvSpPr>
          <p:cNvPr id="1048669" name="Footer Placeholder 5"/>
          <p:cNvSpPr>
            <a:spLocks noGrp="1"/>
          </p:cNvSpPr>
          <p:nvPr>
            <p:ph type="ftr" sz="quarter" idx="11"/>
          </p:nvPr>
        </p:nvSpPr>
        <p:spPr/>
        <p:txBody>
          <a:bodyPr/>
          <a:lstStyle/>
          <a:p>
            <a:endParaRPr lang="en-US"/>
          </a:p>
        </p:txBody>
      </p:sp>
      <p:sp>
        <p:nvSpPr>
          <p:cNvPr id="1048670" name="Slide Number Placeholder 6"/>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49"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1048650"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51"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652" name="Date Placeholder 4"/>
          <p:cNvSpPr>
            <a:spLocks noGrp="1"/>
          </p:cNvSpPr>
          <p:nvPr>
            <p:ph type="dt" sz="half" idx="10"/>
          </p:nvPr>
        </p:nvSpPr>
        <p:spPr/>
        <p:txBody>
          <a:bodyPr/>
          <a:lstStyle/>
          <a:p>
            <a:fld id="{DE896B60-2B02-41E8-AFF6-7C976509E002}" type="datetimeFigureOut">
              <a:rPr lang="en-US" smtClean="0"/>
              <a:t>4/17/2020</a:t>
            </a:fld>
            <a:endParaRPr lang="en-US"/>
          </a:p>
        </p:txBody>
      </p:sp>
      <p:sp>
        <p:nvSpPr>
          <p:cNvPr id="1048653" name="Footer Placeholder 5"/>
          <p:cNvSpPr>
            <a:spLocks noGrp="1"/>
          </p:cNvSpPr>
          <p:nvPr>
            <p:ph type="ftr" sz="quarter" idx="11"/>
          </p:nvPr>
        </p:nvSpPr>
        <p:spPr/>
        <p:txBody>
          <a:bodyPr/>
          <a:lstStyle/>
          <a:p>
            <a:endParaRPr lang="en-US"/>
          </a:p>
        </p:txBody>
      </p:sp>
      <p:sp>
        <p:nvSpPr>
          <p:cNvPr id="1048654" name="Slide Number Placeholder 6"/>
          <p:cNvSpPr>
            <a:spLocks noGrp="1"/>
          </p:cNvSpPr>
          <p:nvPr>
            <p:ph type="sldNum" sz="quarter" idx="12"/>
          </p:nvPr>
        </p:nvSpPr>
        <p:spPr/>
        <p:txBody>
          <a:bodyPr/>
          <a:lstStyle/>
          <a:p>
            <a:fld id="{C9DC4B32-DF8D-48E2-BF49-E401E3C9513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96B60-2B02-41E8-AFF6-7C976509E002}" type="datetimeFigureOut">
              <a:rPr lang="en-US" smtClean="0"/>
              <a:t>4/17/2020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C4B32-DF8D-48E2-BF49-E401E3C9513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title"/>
          </p:nvPr>
        </p:nvSpPr>
        <p:spPr/>
        <p:txBody>
          <a:bodyPr/>
          <a:lstStyle/>
          <a:p>
            <a:r>
              <a:rPr lang="en-US" sz="3500"/>
              <a:t>Name-prof.Pooja Dudeja</a:t>
            </a:r>
          </a:p>
        </p:txBody>
      </p:sp>
      <p:sp>
        <p:nvSpPr>
          <p:cNvPr id="1048587" name="Content Placeholder 2"/>
          <p:cNvSpPr>
            <a:spLocks noGrp="1"/>
          </p:cNvSpPr>
          <p:nvPr>
            <p:ph idx="1"/>
          </p:nvPr>
        </p:nvSpPr>
        <p:spPr/>
        <p:txBody>
          <a:bodyPr/>
          <a:lstStyle/>
          <a:p>
            <a:pPr>
              <a:buNone/>
            </a:pPr>
            <a:r>
              <a:rPr lang="en-US" dirty="0"/>
              <a:t>CLASS-B.COM FINAL</a:t>
            </a:r>
          </a:p>
          <a:p>
            <a:pPr>
              <a:buNone/>
            </a:pPr>
            <a:r>
              <a:rPr lang="en-US" dirty="0"/>
              <a:t>SUBJECT-HUMAN RESOURCE MANAGEMENT</a:t>
            </a:r>
          </a:p>
          <a:p>
            <a:pPr>
              <a:buNone/>
            </a:pPr>
            <a:r>
              <a:rPr lang="en-US" dirty="0"/>
              <a:t>TOPIC-TRAINING</a:t>
            </a:r>
          </a:p>
          <a:p>
            <a:pPr>
              <a:buNone/>
            </a:pPr>
            <a:r>
              <a:rPr lang="en-US" dirty="0"/>
              <a:t>DEPARTMENT-COMMERCE DEPARTMENT</a:t>
            </a:r>
          </a:p>
          <a:p>
            <a:pPr>
              <a:buNone/>
            </a:pPr>
            <a:r>
              <a:rPr lang="en-US" dirty="0"/>
              <a:t>COLLEGE-I.B(P.G)COLLEGE</a:t>
            </a:r>
          </a:p>
          <a:p>
            <a:pPr>
              <a:buNone/>
            </a:pPr>
            <a:r>
              <a:rPr lang="en-US"/>
              <a:t>UNIVERSITY-KURUKSHETRA </a:t>
            </a:r>
            <a:r>
              <a:rPr lang="en-US" dirty="0"/>
              <a:t>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ctrTitle"/>
          </p:nvPr>
        </p:nvSpPr>
        <p:spPr>
          <a:xfrm>
            <a:off x="685800" y="152401"/>
            <a:ext cx="7772400" cy="1371599"/>
          </a:xfrm>
        </p:spPr>
        <p:txBody>
          <a:bodyPr/>
          <a:lstStyle/>
          <a:p>
            <a:r>
              <a:rPr lang="en-US" dirty="0"/>
              <a:t>VESTIBULE </a:t>
            </a:r>
          </a:p>
        </p:txBody>
      </p:sp>
      <p:sp>
        <p:nvSpPr>
          <p:cNvPr id="1048610" name="Subtitle 2"/>
          <p:cNvSpPr>
            <a:spLocks noGrp="1"/>
          </p:cNvSpPr>
          <p:nvPr>
            <p:ph type="subTitle" idx="1"/>
          </p:nvPr>
        </p:nvSpPr>
        <p:spPr>
          <a:xfrm>
            <a:off x="0" y="1905000"/>
            <a:ext cx="9144000" cy="3200400"/>
          </a:xfrm>
        </p:spPr>
        <p:txBody>
          <a:bodyPr>
            <a:normAutofit/>
          </a:bodyPr>
          <a:lstStyle/>
          <a:p>
            <a:pPr algn="just"/>
            <a:r>
              <a:rPr lang="en-US" dirty="0">
                <a:solidFill>
                  <a:schemeClr val="tx1"/>
                </a:solidFill>
              </a:rPr>
              <a:t>In this method a training centre called vestibule is set up and actual job conditions are duplicated and simulated in it .under this </a:t>
            </a:r>
            <a:r>
              <a:rPr lang="en-US" dirty="0" err="1">
                <a:solidFill>
                  <a:schemeClr val="tx1"/>
                </a:solidFill>
              </a:rPr>
              <a:t>training,the</a:t>
            </a:r>
            <a:r>
              <a:rPr lang="en-US" dirty="0">
                <a:solidFill>
                  <a:schemeClr val="tx1"/>
                </a:solidFill>
              </a:rPr>
              <a:t> emphasis is on learning rather than </a:t>
            </a:r>
            <a:r>
              <a:rPr lang="en-US" dirty="0" err="1">
                <a:solidFill>
                  <a:schemeClr val="tx1"/>
                </a:solidFill>
              </a:rPr>
              <a:t>production.It</a:t>
            </a:r>
            <a:r>
              <a:rPr lang="en-US" dirty="0">
                <a:solidFill>
                  <a:schemeClr val="tx1"/>
                </a:solidFill>
              </a:rPr>
              <a:t> is costly and time consuming.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p:txBody>
          <a:bodyPr/>
          <a:lstStyle/>
          <a:p>
            <a:r>
              <a:rPr lang="en-US" dirty="0"/>
              <a:t>OFF THE JOB TRAINING</a:t>
            </a:r>
          </a:p>
        </p:txBody>
      </p:sp>
      <p:sp>
        <p:nvSpPr>
          <p:cNvPr id="1048612" name="Content Placeholder 2"/>
          <p:cNvSpPr>
            <a:spLocks noGrp="1"/>
          </p:cNvSpPr>
          <p:nvPr>
            <p:ph idx="1"/>
          </p:nvPr>
        </p:nvSpPr>
        <p:spPr/>
        <p:txBody>
          <a:bodyPr/>
          <a:lstStyle/>
          <a:p>
            <a:pPr>
              <a:buNone/>
            </a:pPr>
            <a:r>
              <a:rPr lang="en-US" dirty="0"/>
              <a:t>    Concerned with imparting training to employees outside the actual work place. </a:t>
            </a:r>
          </a:p>
          <a:p>
            <a:pPr>
              <a:buNone/>
            </a:pPr>
            <a:r>
              <a:rPr lang="en-US" dirty="0"/>
              <a:t>                      1. DISCUSSION METHOD</a:t>
            </a:r>
          </a:p>
          <a:p>
            <a:pPr>
              <a:buNone/>
            </a:pPr>
            <a:r>
              <a:rPr lang="en-US" dirty="0"/>
              <a:t>                      2. FIELD TRIP</a:t>
            </a:r>
          </a:p>
          <a:p>
            <a:pPr>
              <a:buNone/>
            </a:pPr>
            <a:r>
              <a:rPr lang="en-US" dirty="0"/>
              <a:t>                      3. LECTURE METHOD</a:t>
            </a:r>
          </a:p>
          <a:p>
            <a:pPr>
              <a:buNone/>
            </a:pPr>
            <a:r>
              <a:rPr lang="en-US" dirty="0"/>
              <a:t>                      4. E-LEARNING</a:t>
            </a:r>
          </a:p>
          <a:p>
            <a:pPr>
              <a:buNone/>
            </a:pPr>
            <a:r>
              <a:rPr lang="en-US"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ctrTitle"/>
          </p:nvPr>
        </p:nvSpPr>
        <p:spPr>
          <a:xfrm>
            <a:off x="838200" y="0"/>
            <a:ext cx="7772400" cy="1066800"/>
          </a:xfrm>
        </p:spPr>
        <p:txBody>
          <a:bodyPr/>
          <a:lstStyle/>
          <a:p>
            <a:r>
              <a:rPr lang="en-US" dirty="0"/>
              <a:t>DISCUSSION METHOD </a:t>
            </a:r>
          </a:p>
        </p:txBody>
      </p:sp>
      <p:sp>
        <p:nvSpPr>
          <p:cNvPr id="1048614" name="Subtitle 2"/>
          <p:cNvSpPr>
            <a:spLocks noGrp="1"/>
          </p:cNvSpPr>
          <p:nvPr>
            <p:ph type="subTitle" idx="1"/>
          </p:nvPr>
        </p:nvSpPr>
        <p:spPr>
          <a:xfrm>
            <a:off x="0" y="1219200"/>
            <a:ext cx="9144000" cy="4419600"/>
          </a:xfrm>
        </p:spPr>
        <p:txBody>
          <a:bodyPr>
            <a:normAutofit/>
          </a:bodyPr>
          <a:lstStyle/>
          <a:p>
            <a:pPr algn="just"/>
            <a:r>
              <a:rPr lang="en-US" sz="3600" dirty="0">
                <a:solidFill>
                  <a:schemeClr val="tx1"/>
                </a:solidFill>
              </a:rPr>
              <a:t>Discussion is defined as group work using different instructional techniques to attain predetermined objectives .Discussion method are effective in getting the trainees to think constructively .It emphasis on learning instead of teaching but it is not appropriate for all the topics.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
          <p:cNvSpPr>
            <a:spLocks noGrp="1"/>
          </p:cNvSpPr>
          <p:nvPr>
            <p:ph type="ctrTitle"/>
          </p:nvPr>
        </p:nvSpPr>
        <p:spPr>
          <a:xfrm>
            <a:off x="609600" y="0"/>
            <a:ext cx="7772400" cy="1470025"/>
          </a:xfrm>
        </p:spPr>
        <p:txBody>
          <a:bodyPr/>
          <a:lstStyle/>
          <a:p>
            <a:r>
              <a:rPr lang="en-US" dirty="0"/>
              <a:t>FIELD TRIP </a:t>
            </a:r>
          </a:p>
        </p:txBody>
      </p:sp>
      <p:sp>
        <p:nvSpPr>
          <p:cNvPr id="1048616" name="Subtitle 2"/>
          <p:cNvSpPr>
            <a:spLocks noGrp="1"/>
          </p:cNvSpPr>
          <p:nvPr>
            <p:ph type="subTitle" idx="1"/>
          </p:nvPr>
        </p:nvSpPr>
        <p:spPr>
          <a:xfrm>
            <a:off x="0" y="1447800"/>
            <a:ext cx="9144000" cy="4114800"/>
          </a:xfrm>
        </p:spPr>
        <p:txBody>
          <a:bodyPr>
            <a:normAutofit/>
          </a:bodyPr>
          <a:lstStyle/>
          <a:p>
            <a:pPr algn="just"/>
            <a:r>
              <a:rPr lang="en-US" sz="3600" dirty="0">
                <a:solidFill>
                  <a:schemeClr val="tx1"/>
                </a:solidFill>
              </a:rPr>
              <a:t>A field trip or training in the field is a journey by a group of people to a place away from their normal environment The purpose of the trip is usually observation for education , non experimental research or to provide students with experiences outside their everyday activities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ctrTitle"/>
          </p:nvPr>
        </p:nvSpPr>
        <p:spPr>
          <a:xfrm>
            <a:off x="685800" y="1"/>
            <a:ext cx="7772400" cy="1523999"/>
          </a:xfrm>
        </p:spPr>
        <p:txBody>
          <a:bodyPr>
            <a:normAutofit/>
          </a:bodyPr>
          <a:lstStyle/>
          <a:p>
            <a:r>
              <a:rPr lang="en-US" dirty="0"/>
              <a:t>LECTURE METHOD </a:t>
            </a:r>
            <a:br>
              <a:rPr lang="en-US" dirty="0"/>
            </a:br>
            <a:endParaRPr lang="en-US" dirty="0"/>
          </a:p>
        </p:txBody>
      </p:sp>
      <p:sp>
        <p:nvSpPr>
          <p:cNvPr id="1048618" name="Subtitle 2"/>
          <p:cNvSpPr>
            <a:spLocks noGrp="1"/>
          </p:cNvSpPr>
          <p:nvPr>
            <p:ph type="subTitle" idx="1"/>
          </p:nvPr>
        </p:nvSpPr>
        <p:spPr>
          <a:xfrm>
            <a:off x="0" y="1219200"/>
            <a:ext cx="9144000" cy="4419600"/>
          </a:xfrm>
        </p:spPr>
        <p:txBody>
          <a:bodyPr>
            <a:normAutofit/>
          </a:bodyPr>
          <a:lstStyle/>
          <a:p>
            <a:pPr algn="just"/>
            <a:r>
              <a:rPr lang="en-US" sz="3600" dirty="0">
                <a:solidFill>
                  <a:schemeClr val="tx1"/>
                </a:solidFill>
              </a:rPr>
              <a:t>Lectures are the traditional method of </a:t>
            </a:r>
            <a:r>
              <a:rPr lang="en-US" sz="3600" dirty="0" err="1">
                <a:solidFill>
                  <a:schemeClr val="tx1"/>
                </a:solidFill>
              </a:rPr>
              <a:t>instruction.It</a:t>
            </a:r>
            <a:r>
              <a:rPr lang="en-US" sz="3600" dirty="0">
                <a:solidFill>
                  <a:schemeClr val="tx1"/>
                </a:solidFill>
              </a:rPr>
              <a:t> is a verbal presentation for a large </a:t>
            </a:r>
            <a:r>
              <a:rPr lang="en-US" sz="3600" dirty="0" err="1">
                <a:solidFill>
                  <a:schemeClr val="tx1"/>
                </a:solidFill>
              </a:rPr>
              <a:t>audience.The</a:t>
            </a:r>
            <a:r>
              <a:rPr lang="en-US" sz="3600" dirty="0">
                <a:solidFill>
                  <a:schemeClr val="tx1"/>
                </a:solidFill>
              </a:rPr>
              <a:t> speaker must have considerable depth in the </a:t>
            </a:r>
            <a:r>
              <a:rPr lang="en-US" sz="3600" dirty="0" err="1">
                <a:solidFill>
                  <a:schemeClr val="tx1"/>
                </a:solidFill>
              </a:rPr>
              <a:t>subject.In</a:t>
            </a:r>
            <a:r>
              <a:rPr lang="en-US" sz="3600" dirty="0">
                <a:solidFill>
                  <a:schemeClr val="tx1"/>
                </a:solidFill>
              </a:rPr>
              <a:t> the colleges and </a:t>
            </a:r>
            <a:r>
              <a:rPr lang="en-US" sz="3600" dirty="0" err="1">
                <a:solidFill>
                  <a:schemeClr val="tx1"/>
                </a:solidFill>
              </a:rPr>
              <a:t>universities,lectures</a:t>
            </a:r>
            <a:r>
              <a:rPr lang="en-US" sz="3600" dirty="0">
                <a:solidFill>
                  <a:schemeClr val="tx1"/>
                </a:solidFill>
              </a:rPr>
              <a:t> are the most common methods used for training.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ctrTitle"/>
          </p:nvPr>
        </p:nvSpPr>
        <p:spPr>
          <a:xfrm>
            <a:off x="685800" y="1"/>
            <a:ext cx="7772400" cy="1295400"/>
          </a:xfrm>
        </p:spPr>
        <p:txBody>
          <a:bodyPr/>
          <a:lstStyle/>
          <a:p>
            <a:r>
              <a:rPr lang="en-US" dirty="0"/>
              <a:t>E- LEARNING </a:t>
            </a:r>
          </a:p>
        </p:txBody>
      </p:sp>
      <p:sp>
        <p:nvSpPr>
          <p:cNvPr id="1048620" name="Subtitle 2"/>
          <p:cNvSpPr>
            <a:spLocks noGrp="1"/>
          </p:cNvSpPr>
          <p:nvPr>
            <p:ph type="subTitle" idx="1"/>
          </p:nvPr>
        </p:nvSpPr>
        <p:spPr>
          <a:xfrm>
            <a:off x="0" y="1295400"/>
            <a:ext cx="9144000" cy="4343400"/>
          </a:xfrm>
        </p:spPr>
        <p:txBody>
          <a:bodyPr>
            <a:normAutofit/>
          </a:bodyPr>
          <a:lstStyle/>
          <a:p>
            <a:pPr algn="just"/>
            <a:r>
              <a:rPr lang="en-US" sz="3600" dirty="0">
                <a:solidFill>
                  <a:schemeClr val="tx1"/>
                </a:solidFill>
              </a:rPr>
              <a:t>E-Learning is the use of technological processes to access learning material outside of a traditional classroom or </a:t>
            </a:r>
            <a:r>
              <a:rPr lang="en-US" sz="3600" dirty="0" err="1">
                <a:solidFill>
                  <a:schemeClr val="tx1"/>
                </a:solidFill>
              </a:rPr>
              <a:t>office.Allows</a:t>
            </a:r>
            <a:r>
              <a:rPr lang="en-US" sz="3600" dirty="0">
                <a:solidFill>
                  <a:schemeClr val="tx1"/>
                </a:solidFill>
              </a:rPr>
              <a:t> trainees to improve their skill and knowledge at their own comfortable pace and convenient time.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p:txBody>
          <a:bodyPr/>
          <a:lstStyle/>
          <a:p>
            <a:endParaRPr lang="en-US"/>
          </a:p>
        </p:txBody>
      </p:sp>
      <p:sp>
        <p:nvSpPr>
          <p:cNvPr id="1048622" name="Content Placeholder 2"/>
          <p:cNvSpPr>
            <a:spLocks noGrp="1"/>
          </p:cNvSpPr>
          <p:nvPr>
            <p:ph idx="1"/>
          </p:nvPr>
        </p:nvSpPr>
        <p:spPr>
          <a:xfrm>
            <a:off x="914400" y="2514600"/>
            <a:ext cx="6629400" cy="1600200"/>
          </a:xfrm>
        </p:spPr>
        <p:txBody>
          <a:bodyPr>
            <a:normAutofit/>
          </a:bodyPr>
          <a:lstStyle/>
          <a:p>
            <a:pPr>
              <a:buNone/>
            </a:pPr>
            <a:r>
              <a:rPr lang="en-US" sz="9600" dirty="0"/>
              <a:t>THANKYOU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dirty="0"/>
              <a:t>TRAINING</a:t>
            </a:r>
          </a:p>
        </p:txBody>
      </p:sp>
      <p:sp>
        <p:nvSpPr>
          <p:cNvPr id="1048589" name="Content Placeholder 2"/>
          <p:cNvSpPr>
            <a:spLocks noGrp="1"/>
          </p:cNvSpPr>
          <p:nvPr>
            <p:ph idx="1"/>
          </p:nvPr>
        </p:nvSpPr>
        <p:spPr/>
        <p:txBody>
          <a:bodyPr/>
          <a:lstStyle/>
          <a:p>
            <a:r>
              <a:rPr lang="en-US" dirty="0"/>
              <a:t>A process whereby people </a:t>
            </a:r>
            <a:r>
              <a:rPr lang="en-US" dirty="0" err="1"/>
              <a:t>aquire</a:t>
            </a:r>
            <a:r>
              <a:rPr lang="en-US" dirty="0"/>
              <a:t> capabilities to aid in the achievement of organizational goals.</a:t>
            </a:r>
          </a:p>
          <a:p>
            <a:r>
              <a:rPr lang="en-US" dirty="0" err="1"/>
              <a:t>Trainig</a:t>
            </a:r>
            <a:r>
              <a:rPr lang="en-US" dirty="0"/>
              <a:t> tries to improve a specific skill related to the job.</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title"/>
          </p:nvPr>
        </p:nvSpPr>
        <p:spPr/>
        <p:txBody>
          <a:bodyPr>
            <a:normAutofit/>
          </a:bodyPr>
          <a:lstStyle/>
          <a:p>
            <a:r>
              <a:rPr lang="en-US" dirty="0"/>
              <a:t>IMPORTANCE OF TRAINING</a:t>
            </a:r>
          </a:p>
        </p:txBody>
      </p:sp>
      <p:sp>
        <p:nvSpPr>
          <p:cNvPr id="1048591" name="Content Placeholder 2"/>
          <p:cNvSpPr>
            <a:spLocks noGrp="1"/>
          </p:cNvSpPr>
          <p:nvPr>
            <p:ph idx="1"/>
          </p:nvPr>
        </p:nvSpPr>
        <p:spPr/>
        <p:txBody>
          <a:bodyPr/>
          <a:lstStyle/>
          <a:p>
            <a:r>
              <a:rPr lang="en-US" dirty="0"/>
              <a:t>It helps to control the attrition rate.</a:t>
            </a:r>
          </a:p>
          <a:p>
            <a:r>
              <a:rPr lang="en-US" dirty="0"/>
              <a:t>It helps in motivating people to stay </a:t>
            </a:r>
            <a:r>
              <a:rPr lang="en-US" dirty="0" err="1"/>
              <a:t>on,acquire</a:t>
            </a:r>
            <a:r>
              <a:rPr lang="en-US" dirty="0"/>
              <a:t> new skill and remain continually useful to the </a:t>
            </a:r>
            <a:r>
              <a:rPr lang="en-US" dirty="0" err="1"/>
              <a:t>organisation</a:t>
            </a:r>
            <a:r>
              <a:rPr lang="en-US" dirty="0"/>
              <a:t>.</a:t>
            </a:r>
          </a:p>
          <a:p>
            <a:r>
              <a:rPr lang="en-US" dirty="0"/>
              <a:t>It helps in increasing the job knowledge and skills of employee at each level.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ctrTitle"/>
          </p:nvPr>
        </p:nvSpPr>
        <p:spPr/>
        <p:txBody>
          <a:bodyPr/>
          <a:lstStyle/>
          <a:p>
            <a:r>
              <a:rPr lang="en-US" dirty="0"/>
              <a:t>TRAINING METHOD </a:t>
            </a:r>
          </a:p>
        </p:txBody>
      </p:sp>
      <p:sp>
        <p:nvSpPr>
          <p:cNvPr id="1048598" name="Subtitle 2"/>
          <p:cNvSpPr>
            <a:spLocks noGrp="1"/>
          </p:cNvSpPr>
          <p:nvPr>
            <p:ph type="subTitle" idx="1"/>
          </p:nvPr>
        </p:nvSpPr>
        <p:spPr/>
        <p:txBody>
          <a:bodyPr/>
          <a:lstStyle/>
          <a:p>
            <a:pPr marL="514350" indent="-514350">
              <a:buAutoNum type="arabicParenR"/>
            </a:pPr>
            <a:r>
              <a:rPr lang="en-US" dirty="0">
                <a:solidFill>
                  <a:schemeClr val="tx1"/>
                </a:solidFill>
              </a:rPr>
              <a:t>ON THE JOB TRAINING </a:t>
            </a:r>
          </a:p>
          <a:p>
            <a:pPr marL="514350" indent="-514350"/>
            <a:r>
              <a:rPr lang="en-US" dirty="0">
                <a:solidFill>
                  <a:schemeClr val="tx1"/>
                </a:solidFill>
              </a:rPr>
              <a:t>2) OFF THE JOB TRAINING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p:txBody>
          <a:bodyPr/>
          <a:lstStyle/>
          <a:p>
            <a:r>
              <a:rPr lang="en-US" dirty="0"/>
              <a:t>ON THE JOB TRAINING</a:t>
            </a:r>
          </a:p>
        </p:txBody>
      </p:sp>
      <p:sp>
        <p:nvSpPr>
          <p:cNvPr id="1048600" name="Content Placeholder 2"/>
          <p:cNvSpPr>
            <a:spLocks noGrp="1"/>
          </p:cNvSpPr>
          <p:nvPr>
            <p:ph idx="1"/>
          </p:nvPr>
        </p:nvSpPr>
        <p:spPr>
          <a:xfrm>
            <a:off x="0" y="1600200"/>
            <a:ext cx="8686800" cy="4525963"/>
          </a:xfrm>
        </p:spPr>
        <p:txBody>
          <a:bodyPr/>
          <a:lstStyle/>
          <a:p>
            <a:pPr>
              <a:buNone/>
            </a:pPr>
            <a:r>
              <a:rPr lang="en-US" dirty="0"/>
              <a:t>On the job training focuses on learning while an individual is actually engaged in work.</a:t>
            </a:r>
          </a:p>
          <a:p>
            <a:pPr>
              <a:buNone/>
            </a:pPr>
            <a:r>
              <a:rPr lang="en-US" dirty="0"/>
              <a:t>                    1. Coaching</a:t>
            </a:r>
          </a:p>
          <a:p>
            <a:pPr>
              <a:buNone/>
            </a:pPr>
            <a:r>
              <a:rPr lang="en-US" dirty="0"/>
              <a:t>                    2.Under study</a:t>
            </a:r>
          </a:p>
          <a:p>
            <a:pPr>
              <a:buNone/>
            </a:pPr>
            <a:r>
              <a:rPr lang="en-US" dirty="0"/>
              <a:t>                    3.Job rotation</a:t>
            </a:r>
          </a:p>
          <a:p>
            <a:pPr>
              <a:buNone/>
            </a:pPr>
            <a:r>
              <a:rPr lang="en-US" dirty="0"/>
              <a:t>                    4.Apprenticeship</a:t>
            </a:r>
          </a:p>
          <a:p>
            <a:pPr>
              <a:buNone/>
            </a:pPr>
            <a:r>
              <a:rPr lang="en-US" dirty="0"/>
              <a:t>                    5.Vestibule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ctrTitle"/>
          </p:nvPr>
        </p:nvSpPr>
        <p:spPr>
          <a:xfrm>
            <a:off x="685800" y="152401"/>
            <a:ext cx="7772400" cy="990600"/>
          </a:xfrm>
        </p:spPr>
        <p:txBody>
          <a:bodyPr/>
          <a:lstStyle/>
          <a:p>
            <a:r>
              <a:rPr lang="en-US" dirty="0"/>
              <a:t>COACHING </a:t>
            </a:r>
          </a:p>
        </p:txBody>
      </p:sp>
      <p:sp>
        <p:nvSpPr>
          <p:cNvPr id="1048602" name="Subtitle 2"/>
          <p:cNvSpPr>
            <a:spLocks noGrp="1"/>
          </p:cNvSpPr>
          <p:nvPr>
            <p:ph type="subTitle" idx="1"/>
          </p:nvPr>
        </p:nvSpPr>
        <p:spPr>
          <a:xfrm>
            <a:off x="0" y="1600200"/>
            <a:ext cx="9144000" cy="4267200"/>
          </a:xfrm>
        </p:spPr>
        <p:txBody>
          <a:bodyPr>
            <a:normAutofit/>
          </a:bodyPr>
          <a:lstStyle/>
          <a:p>
            <a:pPr algn="just"/>
            <a:r>
              <a:rPr lang="en-US" sz="3600" dirty="0">
                <a:solidFill>
                  <a:schemeClr val="tx1"/>
                </a:solidFill>
              </a:rPr>
              <a:t>It is one to one interaction Considered as corrective measure for inadequate </a:t>
            </a:r>
            <a:r>
              <a:rPr lang="en-US" sz="3600" dirty="0" err="1">
                <a:solidFill>
                  <a:schemeClr val="tx1"/>
                </a:solidFill>
              </a:rPr>
              <a:t>performance.It</a:t>
            </a:r>
            <a:r>
              <a:rPr lang="en-US" sz="3600" dirty="0">
                <a:solidFill>
                  <a:schemeClr val="tx1"/>
                </a:solidFill>
              </a:rPr>
              <a:t> Helps in identifying weaknesses and focuses on areas which needs improvement. It also offers the benefit of transferring theory learning to practice.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r>
              <a:rPr lang="en-US" dirty="0"/>
              <a:t>UNDERSTUDY</a:t>
            </a:r>
          </a:p>
        </p:txBody>
      </p:sp>
      <p:sp>
        <p:nvSpPr>
          <p:cNvPr id="1048604" name="Content Placeholder 2"/>
          <p:cNvSpPr>
            <a:spLocks noGrp="1"/>
          </p:cNvSpPr>
          <p:nvPr>
            <p:ph idx="1"/>
          </p:nvPr>
        </p:nvSpPr>
        <p:spPr/>
        <p:txBody>
          <a:bodyPr/>
          <a:lstStyle/>
          <a:p>
            <a:pPr algn="just">
              <a:buNone/>
            </a:pPr>
            <a:r>
              <a:rPr lang="en-US" dirty="0"/>
              <a:t>   Understudy training is the process in which superior instructs the staff by considering them as an </a:t>
            </a:r>
            <a:r>
              <a:rPr lang="en-US" dirty="0" err="1"/>
              <a:t>understudy.The</a:t>
            </a:r>
            <a:r>
              <a:rPr lang="en-US" dirty="0"/>
              <a:t> staff then learns from the senior by observing and experiencing to handle day to day tasks.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ctrTitle"/>
          </p:nvPr>
        </p:nvSpPr>
        <p:spPr>
          <a:xfrm>
            <a:off x="685800" y="1"/>
            <a:ext cx="7772400" cy="1219199"/>
          </a:xfrm>
        </p:spPr>
        <p:txBody>
          <a:bodyPr/>
          <a:lstStyle/>
          <a:p>
            <a:r>
              <a:rPr lang="en-US" dirty="0"/>
              <a:t>JOB ROTATION </a:t>
            </a:r>
          </a:p>
        </p:txBody>
      </p:sp>
      <p:sp>
        <p:nvSpPr>
          <p:cNvPr id="1048606" name="Subtitle 2"/>
          <p:cNvSpPr>
            <a:spLocks noGrp="1"/>
          </p:cNvSpPr>
          <p:nvPr>
            <p:ph type="subTitle" idx="1"/>
          </p:nvPr>
        </p:nvSpPr>
        <p:spPr>
          <a:xfrm>
            <a:off x="0" y="1600200"/>
            <a:ext cx="9144000" cy="3886200"/>
          </a:xfrm>
        </p:spPr>
        <p:txBody>
          <a:bodyPr>
            <a:normAutofit/>
          </a:bodyPr>
          <a:lstStyle/>
          <a:p>
            <a:pPr algn="just"/>
            <a:r>
              <a:rPr lang="en-US" sz="3600" dirty="0">
                <a:solidFill>
                  <a:schemeClr val="tx1"/>
                </a:solidFill>
              </a:rPr>
              <a:t>The trainee is systematically transferred to various jobs so that he can gain the experience on each of them .Rotation not only makes a person well acquainted with different </a:t>
            </a:r>
            <a:r>
              <a:rPr lang="en-US" sz="3600" dirty="0" err="1">
                <a:solidFill>
                  <a:schemeClr val="tx1"/>
                </a:solidFill>
              </a:rPr>
              <a:t>jobs,but</a:t>
            </a:r>
            <a:r>
              <a:rPr lang="en-US" sz="3600" dirty="0">
                <a:solidFill>
                  <a:schemeClr val="tx1"/>
                </a:solidFill>
              </a:rPr>
              <a:t> it also alleviates boredom and allows to develop rapport with a number of people.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ctrTitle"/>
          </p:nvPr>
        </p:nvSpPr>
        <p:spPr>
          <a:xfrm>
            <a:off x="762000" y="0"/>
            <a:ext cx="7772400" cy="1143000"/>
          </a:xfrm>
        </p:spPr>
        <p:txBody>
          <a:bodyPr/>
          <a:lstStyle/>
          <a:p>
            <a:r>
              <a:rPr lang="en-US" dirty="0"/>
              <a:t>APPRENTICESHIP </a:t>
            </a:r>
          </a:p>
        </p:txBody>
      </p:sp>
      <p:sp>
        <p:nvSpPr>
          <p:cNvPr id="1048608" name="Subtitle 2"/>
          <p:cNvSpPr>
            <a:spLocks noGrp="1"/>
          </p:cNvSpPr>
          <p:nvPr>
            <p:ph type="subTitle" idx="1"/>
          </p:nvPr>
        </p:nvSpPr>
        <p:spPr>
          <a:xfrm>
            <a:off x="0" y="1600200"/>
            <a:ext cx="9144000" cy="4038600"/>
          </a:xfrm>
        </p:spPr>
        <p:txBody>
          <a:bodyPr>
            <a:normAutofit/>
          </a:bodyPr>
          <a:lstStyle/>
          <a:p>
            <a:pPr algn="just"/>
            <a:r>
              <a:rPr lang="en-US" sz="3600" dirty="0">
                <a:solidFill>
                  <a:schemeClr val="tx1"/>
                </a:solidFill>
              </a:rPr>
              <a:t>In this method theoretical instruction and practical learning are provided to trainees in training institutes .The object of such training is to make the trainees all round </a:t>
            </a:r>
            <a:r>
              <a:rPr lang="en-US" sz="3600" dirty="0" err="1">
                <a:solidFill>
                  <a:schemeClr val="tx1"/>
                </a:solidFill>
              </a:rPr>
              <a:t>craftsmen.It</a:t>
            </a:r>
            <a:r>
              <a:rPr lang="en-US" sz="3600" dirty="0">
                <a:solidFill>
                  <a:schemeClr val="tx1"/>
                </a:solidFill>
              </a:rPr>
              <a:t> is an expensive method of training.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Name-prof.Pooja Dudeja</vt:lpstr>
      <vt:lpstr>TRAINING</vt:lpstr>
      <vt:lpstr>IMPORTANCE OF TRAINING</vt:lpstr>
      <vt:lpstr>TRAINING METHOD </vt:lpstr>
      <vt:lpstr>ON THE JOB TRAINING</vt:lpstr>
      <vt:lpstr>COACHING </vt:lpstr>
      <vt:lpstr>UNDERSTUDY</vt:lpstr>
      <vt:lpstr>JOB ROTATION </vt:lpstr>
      <vt:lpstr>APPRENTICESHIP </vt:lpstr>
      <vt:lpstr>VESTIBULE </vt:lpstr>
      <vt:lpstr>OFF THE JOB TRAINING</vt:lpstr>
      <vt:lpstr>DISCUSSION METHOD </vt:lpstr>
      <vt:lpstr>FIELD TRIP </vt:lpstr>
      <vt:lpstr>LECTURE METHOD  </vt:lpstr>
      <vt:lpstr>E- LEARNING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ROTATION</dc:title>
  <dc:creator>vishesh</dc:creator>
  <cp:lastModifiedBy>919306874780</cp:lastModifiedBy>
  <cp:revision>1</cp:revision>
  <dcterms:created xsi:type="dcterms:W3CDTF">2020-04-02T00:57:49Z</dcterms:created>
  <dcterms:modified xsi:type="dcterms:W3CDTF">2020-04-17T17:40:15Z</dcterms:modified>
</cp:coreProperties>
</file>