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7" r:id="rId2"/>
    <p:sldId id="256" r:id="rId3"/>
    <p:sldId id="291" r:id="rId4"/>
    <p:sldId id="266" r:id="rId5"/>
    <p:sldId id="290" r:id="rId6"/>
    <p:sldId id="292" r:id="rId7"/>
    <p:sldId id="293" r:id="rId8"/>
    <p:sldId id="294" r:id="rId9"/>
    <p:sldId id="260" r:id="rId10"/>
    <p:sldId id="268" r:id="rId11"/>
    <p:sldId id="267" r:id="rId12"/>
    <p:sldId id="304" r:id="rId13"/>
    <p:sldId id="295" r:id="rId14"/>
    <p:sldId id="296" r:id="rId15"/>
    <p:sldId id="270" r:id="rId16"/>
    <p:sldId id="298" r:id="rId17"/>
    <p:sldId id="297" r:id="rId18"/>
    <p:sldId id="299" r:id="rId19"/>
    <p:sldId id="300" r:id="rId20"/>
    <p:sldId id="301" r:id="rId21"/>
    <p:sldId id="302" r:id="rId22"/>
    <p:sldId id="285" r:id="rId23"/>
    <p:sldId id="303" r:id="rId24"/>
    <p:sldId id="278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60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8D446-C5E6-4D89-8808-D6CE17A83943}" type="datetimeFigureOut">
              <a:rPr lang="en-US" smtClean="0"/>
              <a:pPr/>
              <a:t>4/5/2020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0868F-3E8F-40F3-8D2C-875EBFF52E9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8D446-C5E6-4D89-8808-D6CE17A83943}" type="datetimeFigureOut">
              <a:rPr lang="en-US" smtClean="0"/>
              <a:pPr/>
              <a:t>4/5/2020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0868F-3E8F-40F3-8D2C-875EBFF52E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8D446-C5E6-4D89-8808-D6CE17A83943}" type="datetimeFigureOut">
              <a:rPr lang="en-US" smtClean="0"/>
              <a:pPr/>
              <a:t>4/5/2020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0868F-3E8F-40F3-8D2C-875EBFF52E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8D446-C5E6-4D89-8808-D6CE17A83943}" type="datetimeFigureOut">
              <a:rPr lang="en-US" smtClean="0"/>
              <a:pPr/>
              <a:t>4/5/2020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0868F-3E8F-40F3-8D2C-875EBFF52E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8D446-C5E6-4D89-8808-D6CE17A83943}" type="datetimeFigureOut">
              <a:rPr lang="en-US" smtClean="0"/>
              <a:pPr/>
              <a:t>4/5/2020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0868F-3E8F-40F3-8D2C-875EBFF52E9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8D446-C5E6-4D89-8808-D6CE17A83943}" type="datetimeFigureOut">
              <a:rPr lang="en-US" smtClean="0"/>
              <a:pPr/>
              <a:t>4/5/2020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0868F-3E8F-40F3-8D2C-875EBFF52E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8D446-C5E6-4D89-8808-D6CE17A83943}" type="datetimeFigureOut">
              <a:rPr lang="en-US" smtClean="0"/>
              <a:pPr/>
              <a:t>4/5/2020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0868F-3E8F-40F3-8D2C-875EBFF52E9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8D446-C5E6-4D89-8808-D6CE17A83943}" type="datetimeFigureOut">
              <a:rPr lang="en-US" smtClean="0"/>
              <a:pPr/>
              <a:t>4/5/2020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0868F-3E8F-40F3-8D2C-875EBFF52E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8D446-C5E6-4D89-8808-D6CE17A83943}" type="datetimeFigureOut">
              <a:rPr lang="en-US" smtClean="0"/>
              <a:pPr/>
              <a:t>4/5/2020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0868F-3E8F-40F3-8D2C-875EBFF52E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8D446-C5E6-4D89-8808-D6CE17A83943}" type="datetimeFigureOut">
              <a:rPr lang="en-US" smtClean="0"/>
              <a:pPr/>
              <a:t>4/5/2020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0868F-3E8F-40F3-8D2C-875EBFF52E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8F8D446-C5E6-4D89-8808-D6CE17A83943}" type="datetimeFigureOut">
              <a:rPr lang="en-US" smtClean="0"/>
              <a:pPr/>
              <a:t>4/5/2020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BE0868F-3E8F-40F3-8D2C-875EBFF52E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8F8D446-C5E6-4D89-8808-D6CE17A83943}" type="datetimeFigureOut">
              <a:rPr lang="en-US" smtClean="0"/>
              <a:pPr/>
              <a:t>4/5/2020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BE0868F-3E8F-40F3-8D2C-875EBFF52E9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858000"/>
          </a:xfrm>
        </p:spPr>
        <p:txBody>
          <a:bodyPr/>
          <a:lstStyle/>
          <a:p>
            <a:pPr algn="ctr"/>
            <a:r>
              <a:rPr lang="en-US" dirty="0" smtClean="0"/>
              <a:t>HEALTH , HYGIENE AND APPLIED              SCIENCE    </a:t>
            </a:r>
            <a:br>
              <a:rPr lang="en-US" dirty="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 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B.A.-I, </a:t>
            </a:r>
            <a:r>
              <a:rPr lang="en-US" dirty="0" err="1" smtClean="0"/>
              <a:t>Sem.II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Dr SEEMA</a:t>
            </a:r>
            <a:br>
              <a:rPr lang="en-US" dirty="0" smtClean="0"/>
            </a:br>
            <a:r>
              <a:rPr lang="en-US" dirty="0" smtClean="0"/>
              <a:t>               </a:t>
            </a:r>
            <a:r>
              <a:rPr lang="en-US" dirty="0" err="1" smtClean="0"/>
              <a:t>H.Sc</a:t>
            </a:r>
            <a:r>
              <a:rPr lang="en-US" dirty="0" smtClean="0"/>
              <a:t>. </a:t>
            </a:r>
            <a:r>
              <a:rPr lang="en-US" dirty="0" err="1" smtClean="0"/>
              <a:t>Deptt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    I.B PG College </a:t>
            </a:r>
            <a:r>
              <a:rPr lang="en-US" dirty="0" err="1" smtClean="0"/>
              <a:t>Panipat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ony\Desktop\IMG_20200404_180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ony\Desktop\IMG_20200404_180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C:\Users\Sony\Desktop\IMG_20200404_234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ony\Desktop\IMG_20200404_181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ony\Desktop\IMG_20200404_181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ony\Desktop\IMG_20200404_181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ony\Desktop\IMG_20200404_181742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ony\Desktop\IMG_20200404_181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ony\Desktop\IMG_20200404_181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ony\Desktop\IMG_20200404_182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Sony\Desktop\IMG_20200404_180143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3949" y="857233"/>
            <a:ext cx="521522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8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Infection</a:t>
            </a:r>
          </a:p>
          <a:p>
            <a:pPr algn="ctr"/>
            <a:endParaRPr lang="en-US" sz="8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ony\Desktop\IMG_20200404_182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ony\Desktop\IMG_20200404_182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ony\Desktop\IMG_20200404_234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475" y="1358900"/>
            <a:ext cx="4800600" cy="4419600"/>
          </a:xfrm>
          <a:prstGeom prst="rect">
            <a:avLst/>
          </a:prstGeom>
          <a:noFill/>
        </p:spPr>
      </p:pic>
      <p:pic>
        <p:nvPicPr>
          <p:cNvPr id="31747" name="Picture 3" descr="C:\Users\Sony\Desktop\IMG_20200404_1835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1573213"/>
            <a:ext cx="5734050" cy="3990975"/>
          </a:xfrm>
          <a:prstGeom prst="rect">
            <a:avLst/>
          </a:prstGeom>
          <a:noFill/>
        </p:spPr>
      </p:pic>
      <p:pic>
        <p:nvPicPr>
          <p:cNvPr id="31748" name="Picture 4" descr="C:\Users\Sony\Desktop\IMG_20200404_1833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950" y="2492375"/>
            <a:ext cx="4819650" cy="2152650"/>
          </a:xfrm>
          <a:prstGeom prst="rect">
            <a:avLst/>
          </a:prstGeom>
          <a:noFill/>
        </p:spPr>
      </p:pic>
      <p:pic>
        <p:nvPicPr>
          <p:cNvPr id="31749" name="Picture 5" descr="C:\Users\Sony\Desktop\IMG_20200404_1832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3800" y="1577975"/>
            <a:ext cx="5695950" cy="3981450"/>
          </a:xfrm>
          <a:prstGeom prst="rect">
            <a:avLst/>
          </a:prstGeom>
          <a:noFill/>
        </p:spPr>
      </p:pic>
      <p:pic>
        <p:nvPicPr>
          <p:cNvPr id="31750" name="Picture 6" descr="C:\Users\Sony\Desktop\IMG_20200404_1831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ony\Desktop\IMG_20200404_182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ony\Desktop\IMG_20200404_182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2857496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ny\Desktop\IMG_20200404_180536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ony\Desktop\IMG_20200404_181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y\Desktop\IMG_20200404_180248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Sony\Desktop\IMG_20200404_1835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ny\Desktop\IMG_20200404_180411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ony\Desktop\IMG_20200404_183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y\Desktop\IMG_20200404_180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125</TotalTime>
  <Words>9</Words>
  <Application>Microsoft Office PowerPoint</Application>
  <PresentationFormat>On-screen Show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Metro</vt:lpstr>
      <vt:lpstr>HEALTH , HYGIENE AND APPLIED              SCIENCE                                     B.A.-I, Sem.II                  Dr SEEMA                H.Sc. Deptt.      I.B PG College Panipat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13</cp:revision>
  <dcterms:created xsi:type="dcterms:W3CDTF">2020-04-04T18:29:52Z</dcterms:created>
  <dcterms:modified xsi:type="dcterms:W3CDTF">2020-04-04T20:36:23Z</dcterms:modified>
</cp:coreProperties>
</file>