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1B3C5-4617-BB41-A338-CBE39F1962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A59F9D-632E-3944-B6BB-89732DADAE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9B8B71-41EE-7046-BDE6-AE5D5261A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60EA7-A3D3-C442-84EF-FA5719FD19C8}" type="datetimeFigureOut">
              <a:rPr lang="en-US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8DE81-FF06-8445-AF6B-527DFFF24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8AA2AE-85DA-8349-ACE9-EB1C19173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2F2F-2703-2741-BFB8-05479893876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448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1BDDF-D0C1-994C-8932-00EE94B31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01E844-0CEF-D949-B0A0-F9D6CD9BBE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A9ED5-7A6A-734C-BE79-2662C6DF7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60EA7-A3D3-C442-84EF-FA5719FD19C8}" type="datetimeFigureOut">
              <a:rPr lang="en-US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D2C8A-CE56-BB4E-8CD2-EE4F24A25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14A50-BEF3-1348-827C-C23ACF813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2F2F-2703-2741-BFB8-05479893876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98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AEE6B9-657E-3F44-863F-900946AE77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336F55-1F20-E640-89BC-DA368E44BF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62BE44-FF31-D545-9B08-1A6DFB6BA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60EA7-A3D3-C442-84EF-FA5719FD19C8}" type="datetimeFigureOut">
              <a:rPr lang="en-US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0864E-7EFA-2E47-82FA-7AF51C20E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B4C85-32D4-6142-8CFE-9DB3FD1E7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2F2F-2703-2741-BFB8-05479893876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12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63CC9-C3E6-0849-BE5B-EF1A680E0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2D15B-DF62-E446-B675-6AD88F147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D8F00-9818-594C-9816-871988F8B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60EA7-A3D3-C442-84EF-FA5719FD19C8}" type="datetimeFigureOut">
              <a:rPr lang="en-US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0F462-0284-084B-990C-F4F41C632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F99EA-AEEF-F541-B8AB-C8A2E28FC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2F2F-2703-2741-BFB8-05479893876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05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9A173-A39D-6C45-B96C-21505A3A3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B46561-EFB9-5146-841F-8A71F4686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189B8-15D4-1748-A219-4E92BA22E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60EA7-A3D3-C442-84EF-FA5719FD19C8}" type="datetimeFigureOut">
              <a:rPr lang="en-US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A3EC4-78A2-0347-9459-57C233C16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985A5-CEAC-BE45-8683-DCFC9472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2F2F-2703-2741-BFB8-05479893876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1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7B495-6C4A-9E4D-9155-48EC4581C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A1F0D-76A4-0947-93C2-9A25F5F847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DC744-C9D4-0A42-9692-123A23FBF8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C7CD2E-9883-484C-9004-B5874EB48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60EA7-A3D3-C442-84EF-FA5719FD19C8}" type="datetimeFigureOut">
              <a:rPr lang="en-US"/>
              <a:t>4/10/2020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75CF98-CC97-6843-B1B0-5821E5B76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920DFA-EEBE-FD49-B332-C6278704E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2F2F-2703-2741-BFB8-05479893876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67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19641-1395-D847-BAC7-A0D3E340C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D02442-C5A0-CF49-A0C4-5CBEE51257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B5D9F9-ED40-9440-B428-854392154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3186B7-F003-8942-9AA1-D988AA9630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EAC77B-01D3-8440-9CE3-3D26ECBE2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AB5DB2-40BC-3D46-A42A-C8B29A7D0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60EA7-A3D3-C442-84EF-FA5719FD19C8}" type="datetimeFigureOut">
              <a:rPr lang="en-US"/>
              <a:t>4/10/2020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49F360-873E-AE4C-8B2F-2EB201863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1A37E1-AEE5-3948-BB2D-11CC3CDB3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2F2F-2703-2741-BFB8-05479893876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926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C09CF-1F40-734A-9FD2-436F65014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3D618D-C4F8-6B4E-8806-224B713EA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60EA7-A3D3-C442-84EF-FA5719FD19C8}" type="datetimeFigureOut">
              <a:rPr lang="en-US"/>
              <a:t>4/10/2020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7897C6-1C89-384D-A0B0-C2B047040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3D6B5E-0B5A-3745-990D-D6C1B24E5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2F2F-2703-2741-BFB8-05479893876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4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B444C4-C25C-AE4D-A03E-DA7AFB121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60EA7-A3D3-C442-84EF-FA5719FD19C8}" type="datetimeFigureOut">
              <a:rPr lang="en-US"/>
              <a:t>4/10/2020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ECDB91-2578-6F4C-B549-EFEDA27C6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64A5F-D383-1049-AF4C-29E2DC5BB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2F2F-2703-2741-BFB8-05479893876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066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3AA66-C288-5B41-B554-1427CDED8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067F5-9073-C744-9948-93A172BF2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F29774-4D99-EC4E-86A5-F50564BE1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CAF3CC-F681-7C40-AD5F-3FEDB4874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60EA7-A3D3-C442-84EF-FA5719FD19C8}" type="datetimeFigureOut">
              <a:rPr lang="en-US"/>
              <a:t>4/10/2020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6981C2-2042-D946-9C5A-9933903FE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DA445-E688-094C-B864-F392B0173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2F2F-2703-2741-BFB8-05479893876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17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F6967-EE95-D240-BC57-2FDEBB9A8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BA7C18-5214-F747-BD22-33C929641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30BF94-EDD7-904C-84C2-3EF9DB51B3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4C5404-0F0A-1048-AB2C-847F7C7D3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60EA7-A3D3-C442-84EF-FA5719FD19C8}" type="datetimeFigureOut">
              <a:rPr lang="en-US"/>
              <a:t>4/10/2020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F8C68F-F4B9-9040-BFA2-BDDEBA5B2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A1BCE6-3EA9-5645-868F-F01960E54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2F2F-2703-2741-BFB8-05479893876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8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B529FB-5722-DC44-B41F-30712281C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F49997-FF56-6341-A7F7-E73BCDA09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17E4F-6E84-554E-9D7C-376AB4ECC7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60EA7-A3D3-C442-84EF-FA5719FD19C8}" type="datetimeFigureOut">
              <a:rPr lang="en-US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3D140-C552-8F42-8310-69159275F6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164F4-EC51-F548-8B6C-3264F3766D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22F2F-2703-2741-BFB8-05479893876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74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12311-49F0-E44F-95E9-C4254B3C1B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/>
              <a:t>I. B. (PG) College, Panipat </a:t>
            </a:r>
            <a:endParaRPr lang="en-US" b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DA40DD-A803-424F-90DF-A1D208B451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399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5E4DE-B500-3C45-90E4-527BC98B4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7AADB-94B2-A248-B3C8-77CA8B1D8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9508" y="1196578"/>
            <a:ext cx="5411390" cy="28217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/>
          </a:p>
          <a:p>
            <a:pPr marL="0" indent="0">
              <a:buNone/>
            </a:pPr>
            <a:endParaRPr lang="en-US" sz="4000"/>
          </a:p>
          <a:p>
            <a:pPr marL="0" indent="0">
              <a:buNone/>
            </a:pPr>
            <a:endParaRPr lang="en-US" sz="4000"/>
          </a:p>
          <a:p>
            <a:pPr marL="0" indent="0">
              <a:buNone/>
            </a:pPr>
            <a:r>
              <a:rPr lang="zh-CN" altLang="en-US" sz="4000"/>
              <a:t>                 </a:t>
            </a:r>
            <a:r>
              <a:rPr lang="en-US" altLang="zh-CN" sz="4000"/>
              <a:t>Thank you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160250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28213-7F6E-2845-A8BC-A61586D8F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1DCCB-2408-764E-AD5A-CAB168C20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/>
              <a:t>    </a:t>
            </a:r>
            <a:r>
              <a:rPr lang="en-US" altLang="zh-CN"/>
              <a:t>Presented by </a:t>
            </a:r>
          </a:p>
          <a:p>
            <a:pPr marL="0" indent="0">
              <a:buNone/>
            </a:pPr>
            <a:r>
              <a:rPr lang="zh-CN" altLang="en-US"/>
              <a:t>                           </a:t>
            </a:r>
            <a:endParaRPr lang="en-US" altLang="zh-CN"/>
          </a:p>
          <a:p>
            <a:pPr marL="0" indent="0">
              <a:buNone/>
            </a:pPr>
            <a:r>
              <a:rPr lang="zh-CN" altLang="en-US"/>
              <a:t>                            </a:t>
            </a:r>
            <a:r>
              <a:rPr lang="en-US" altLang="zh-CN"/>
              <a:t>Sheela Malik </a:t>
            </a:r>
          </a:p>
          <a:p>
            <a:pPr marL="0" indent="0">
              <a:buNone/>
            </a:pPr>
            <a:r>
              <a:rPr lang="zh-CN" altLang="en-US"/>
              <a:t>                            </a:t>
            </a:r>
            <a:r>
              <a:rPr lang="en-US" altLang="zh-CN"/>
              <a:t>Assistant Professor</a:t>
            </a:r>
          </a:p>
          <a:p>
            <a:pPr marL="0" indent="0">
              <a:buNone/>
            </a:pPr>
            <a:r>
              <a:rPr lang="zh-CN" altLang="en-US"/>
              <a:t>                            </a:t>
            </a:r>
            <a:r>
              <a:rPr lang="en-US" altLang="zh-CN"/>
              <a:t>Department of English </a:t>
            </a:r>
          </a:p>
          <a:p>
            <a:pPr marL="0" indent="0">
              <a:buNone/>
            </a:pPr>
            <a:r>
              <a:rPr lang="zh-CN" altLang="en-US"/>
              <a:t>                            </a:t>
            </a:r>
            <a:r>
              <a:rPr lang="en-US" altLang="zh-CN"/>
              <a:t>I.B.PG</a:t>
            </a:r>
            <a:r>
              <a:rPr lang="zh-CN" altLang="en-US"/>
              <a:t> </a:t>
            </a:r>
            <a:r>
              <a:rPr lang="en-US" altLang="zh-CN"/>
              <a:t>College, Panipat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93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12B56-EAA2-0847-92CC-A0EB3CB8D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4471D-40CD-DB4B-8787-203812389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5575" y="2129234"/>
            <a:ext cx="9341644" cy="41572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zh-CN" altLang="en-US"/>
              <a:t>   </a:t>
            </a:r>
            <a:r>
              <a:rPr lang="en-US" altLang="zh-CN"/>
              <a:t>Summary of poem –</a:t>
            </a:r>
            <a:r>
              <a:rPr lang="zh-CN" altLang="en-US" u="sng"/>
              <a:t> </a:t>
            </a:r>
            <a:r>
              <a:rPr lang="en-US" altLang="zh-CN" u="sng"/>
              <a:t>The Lotus Eaters </a:t>
            </a:r>
            <a:endParaRPr lang="en-US" u="sng"/>
          </a:p>
        </p:txBody>
      </p:sp>
    </p:spTree>
    <p:extLst>
      <p:ext uri="{BB962C8B-B14F-4D97-AF65-F5344CB8AC3E}">
        <p14:creationId xmlns:p14="http://schemas.microsoft.com/office/powerpoint/2010/main" val="2902754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4DFDA-6349-2844-8280-F40BB6DED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AE40880-E4E0-BB40-8B4A-1980CA2A75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331" y="365125"/>
            <a:ext cx="4884154" cy="6367859"/>
          </a:xfrm>
        </p:spPr>
      </p:pic>
    </p:spTree>
    <p:extLst>
      <p:ext uri="{BB962C8B-B14F-4D97-AF65-F5344CB8AC3E}">
        <p14:creationId xmlns:p14="http://schemas.microsoft.com/office/powerpoint/2010/main" val="4223950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0BCB3-D14F-9D40-9A4E-410FFDB06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6311F94-A3B7-BB4A-AEF3-265C6A6582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999" y="1472406"/>
            <a:ext cx="8554610" cy="4996498"/>
          </a:xfrm>
        </p:spPr>
      </p:pic>
    </p:spTree>
    <p:extLst>
      <p:ext uri="{BB962C8B-B14F-4D97-AF65-F5344CB8AC3E}">
        <p14:creationId xmlns:p14="http://schemas.microsoft.com/office/powerpoint/2010/main" val="675733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A7025-405C-FF48-B502-35BBC3494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D4D1AEB-F5CD-A24A-9563-4AEBE3D913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867" y="365125"/>
            <a:ext cx="4761086" cy="6046721"/>
          </a:xfrm>
        </p:spPr>
      </p:pic>
    </p:spTree>
    <p:extLst>
      <p:ext uri="{BB962C8B-B14F-4D97-AF65-F5344CB8AC3E}">
        <p14:creationId xmlns:p14="http://schemas.microsoft.com/office/powerpoint/2010/main" val="3064018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71B97-F903-CE4E-9E8F-5521B898C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7563F4B-710F-7F42-87FE-CAA8EF7351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012" y="521890"/>
            <a:ext cx="6645448" cy="5970985"/>
          </a:xfrm>
        </p:spPr>
      </p:pic>
    </p:spTree>
    <p:extLst>
      <p:ext uri="{BB962C8B-B14F-4D97-AF65-F5344CB8AC3E}">
        <p14:creationId xmlns:p14="http://schemas.microsoft.com/office/powerpoint/2010/main" val="400713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7BF57-E8C0-8145-B46B-9480833CD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798CFF0-63C9-4845-93ED-5A11044471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906" y="365125"/>
            <a:ext cx="4924454" cy="5994988"/>
          </a:xfrm>
        </p:spPr>
      </p:pic>
    </p:spTree>
    <p:extLst>
      <p:ext uri="{BB962C8B-B14F-4D97-AF65-F5344CB8AC3E}">
        <p14:creationId xmlns:p14="http://schemas.microsoft.com/office/powerpoint/2010/main" val="479580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2E2F7-4DB7-2C42-9B51-5ADE2F853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DE2C540-B666-0A45-8DA6-67E396E97C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980" y="365125"/>
            <a:ext cx="5684039" cy="6557241"/>
          </a:xfrm>
        </p:spPr>
      </p:pic>
    </p:spTree>
    <p:extLst>
      <p:ext uri="{BB962C8B-B14F-4D97-AF65-F5344CB8AC3E}">
        <p14:creationId xmlns:p14="http://schemas.microsoft.com/office/powerpoint/2010/main" val="620981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I. B. (PG) College, Panipat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B. (PG) College, Panipat </dc:title>
  <dc:creator>Aadi malik</dc:creator>
  <cp:lastModifiedBy>Aadi malik</cp:lastModifiedBy>
  <cp:revision>1</cp:revision>
  <dcterms:created xsi:type="dcterms:W3CDTF">2020-04-10T03:13:42Z</dcterms:created>
  <dcterms:modified xsi:type="dcterms:W3CDTF">2020-04-10T03:37:18Z</dcterms:modified>
</cp:coreProperties>
</file>