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82" r:id="rId1"/>
  </p:sldMasterIdLst>
  <p:notesMasterIdLst>
    <p:notesMasterId r:id="rId2"/>
  </p:notesMasterIdLst>
  <p:sldIdLst>
    <p:sldId id="284" r:id="rId3"/>
    <p:sldId id="285" r:id="rId4"/>
    <p:sldId id="286" r:id="rId5"/>
    <p:sldId id="287" r:id="rId6"/>
    <p:sldId id="288" r:id="rId7"/>
    <p:sldId id="289" r:id="rId8"/>
    <p:sldId id="290" r:id="rId9"/>
    <p:sldId id="291" r:id="rId10"/>
    <p:sldId id="292" r:id="rId11"/>
    <p:sldId id="293" r:id="rId12"/>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p:restoredLeft sz="15620"/>
    <p:restoredTop sz="94660"/>
  </p:normalViewPr>
  <p:slideViewPr>
    <p:cSldViewPr snapToGrid="0">
      <p:cViewPr varScale="1">
        <p:scale>
          <a:sx n="67" d="100"/>
          <a:sy n="67" d="100"/>
        </p:scale>
        <p:origin x="756" y="60"/>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tableStyles" Target="tableStyles.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67" name=""/>
        <p:cNvGrpSpPr/>
        <p:nvPr/>
      </p:nvGrpSpPr>
      <p:grpSpPr>
        <a:xfrm>
          <a:off x="0" y="0"/>
          <a:ext cx="0" cy="0"/>
          <a:chOff x="0" y="0"/>
          <a:chExt cx="0" cy="0"/>
        </a:xfrm>
      </p:grpSpPr>
      <p:sp>
        <p:nvSpPr>
          <p:cNvPr id="1048801"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802"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803"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804"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05"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806"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59" name=""/>
        <p:cNvGrpSpPr/>
        <p:nvPr/>
      </p:nvGrpSpPr>
      <p:grpSpPr>
        <a:xfrm>
          <a:off x="0" y="0"/>
          <a:ext cx="0" cy="0"/>
          <a:chOff x="0" y="0"/>
          <a:chExt cx="0" cy="0"/>
        </a:xfrm>
      </p:grpSpPr>
      <p:grpSp>
        <p:nvGrpSpPr>
          <p:cNvPr id="60" name="Group 6"/>
          <p:cNvGrpSpPr/>
          <p:nvPr/>
        </p:nvGrpSpPr>
        <p:grpSpPr>
          <a:xfrm>
            <a:off x="0" y="0"/>
            <a:ext cx="12192000" cy="6858000"/>
            <a:chOff x="0" y="0"/>
            <a:chExt cx="12192000" cy="6858000"/>
          </a:xfrm>
        </p:grpSpPr>
        <p:sp>
          <p:nvSpPr>
            <p:cNvPr id="1048750" name="Rectangle 8"/>
            <p:cNvSpPr/>
            <p:nvPr/>
          </p:nvSpPr>
          <p:spPr>
            <a:xfrm>
              <a:off x="0" y="0"/>
              <a:ext cx="12192000" cy="6858000"/>
            </a:xfrm>
            <a:prstGeom prst="rect"/>
            <a:blipFill>
              <a:blip xmlns:r="http://schemas.openxmlformats.org/officeDocument/2006/relationships" r:embed="rId1">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751" name="Freeform 5"/>
            <p:cNvSpPr>
              <a:spLocks noEditPoints="1"/>
            </p:cNvSpPr>
            <p:nvPr/>
          </p:nvSpPr>
          <p:spPr bwMode="gray">
            <a:xfrm>
              <a:off x="0" y="1587"/>
              <a:ext cx="12192000" cy="6856413"/>
            </a:xfrm>
            <a:custGeom>
              <a:avLst/>
              <a:ah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04875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dirty="0" lang="en-US"/>
          </a:p>
        </p:txBody>
      </p:sp>
      <p:sp>
        <p:nvSpPr>
          <p:cNvPr id="1048753" name="Subtitle 2"/>
          <p:cNvSpPr>
            <a:spLocks noGrp="1"/>
          </p:cNvSpPr>
          <p:nvPr>
            <p:ph type="subTitle" idx="1"/>
          </p:nvPr>
        </p:nvSpPr>
        <p:spPr bwMode="gray">
          <a:xfrm>
            <a:off x="1154955" y="4777380"/>
            <a:ext cx="8825658" cy="861420"/>
          </a:xfrm>
        </p:spPr>
        <p:txBody>
          <a:bodyPr anchor="t"/>
          <a:lstStyle>
            <a:lvl1pPr algn="l" indent="0" marL="0">
              <a:buNone/>
              <a:defRPr cap="all">
                <a:solidFill>
                  <a:schemeClr val="accent1">
                    <a:lumMod val="60000"/>
                    <a:lumOff val="40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dirty="0" lang="en-US"/>
          </a:p>
        </p:txBody>
      </p:sp>
      <p:sp>
        <p:nvSpPr>
          <p:cNvPr id="104875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56B4BBF-3BE9-4258-A048-8292253C42D9}" type="datetimeFigureOut">
              <a:rPr lang="en-US" smtClean="0"/>
              <a:t>4/17/2020</a:t>
            </a:fld>
            <a:endParaRPr lang="en-US"/>
          </a:p>
        </p:txBody>
      </p:sp>
      <p:sp>
        <p:nvSpPr>
          <p:cNvPr id="104875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048756" name="Rectangle 10"/>
          <p:cNvSpPr/>
          <p:nvPr/>
        </p:nvSpPr>
        <p:spPr>
          <a:xfrm>
            <a:off x="10437812" y="0"/>
            <a:ext cx="685800" cy="1143000"/>
          </a:xfrm>
          <a:prstGeom prst="rect"/>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8757" name="Slide Number Placeholder 5"/>
          <p:cNvSpPr>
            <a:spLocks noGrp="1"/>
          </p:cNvSpPr>
          <p:nvPr>
            <p:ph type="sldNum" sz="quarter" idx="12"/>
          </p:nvPr>
        </p:nvSpPr>
        <p:spPr>
          <a:xfrm>
            <a:off x="10352540" y="295729"/>
            <a:ext cx="838199" cy="767687"/>
          </a:xfrm>
        </p:spPr>
        <p:txBody>
          <a:bodyPr/>
          <a:p>
            <a:fld id="{4C8B0349-92D9-4069-A19B-C63329BFC2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64" name=""/>
        <p:cNvGrpSpPr/>
        <p:nvPr/>
      </p:nvGrpSpPr>
      <p:grpSpPr>
        <a:xfrm>
          <a:off x="0" y="0"/>
          <a:ext cx="0" cy="0"/>
          <a:chOff x="0" y="0"/>
          <a:chExt cx="0" cy="0"/>
        </a:xfrm>
      </p:grpSpPr>
      <p:grpSp>
        <p:nvGrpSpPr>
          <p:cNvPr id="65" name="Group 8"/>
          <p:cNvGrpSpPr/>
          <p:nvPr/>
        </p:nvGrpSpPr>
        <p:grpSpPr>
          <a:xfrm>
            <a:off x="0" y="0"/>
            <a:ext cx="12192000" cy="6858000"/>
            <a:chOff x="0" y="0"/>
            <a:chExt cx="12192000" cy="6858000"/>
          </a:xfrm>
        </p:grpSpPr>
        <p:sp>
          <p:nvSpPr>
            <p:cNvPr id="1048785" name="Rectangle 12"/>
            <p:cNvSpPr/>
            <p:nvPr/>
          </p:nvSpPr>
          <p:spPr>
            <a:xfrm>
              <a:off x="0" y="0"/>
              <a:ext cx="12192000" cy="6858000"/>
            </a:xfrm>
            <a:prstGeom prst="rect"/>
            <a:blipFill>
              <a:blip xmlns:r="http://schemas.openxmlformats.org/officeDocument/2006/relationships" r:embed="rId1">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786" name="Oval 16"/>
            <p:cNvSpPr/>
            <p:nvPr/>
          </p:nvSpPr>
          <p:spPr>
            <a:xfrm>
              <a:off x="0" y="2667000"/>
              <a:ext cx="4191000" cy="4191000"/>
            </a:xfrm>
            <a:prstGeom prst="ellipse"/>
            <a:gradFill flip="none" rotWithShape="1">
              <a:gsLst>
                <a:gs pos="0">
                  <a:schemeClr val="accent5">
                    <a:alpha val="11000"/>
                  </a:schemeClr>
                </a:gs>
                <a:gs pos="36000">
                  <a:schemeClr val="accent5">
                    <a:alpha val="10000"/>
                  </a:schemeClr>
                </a:gs>
                <a:gs pos="75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87" name="Oval 17"/>
            <p:cNvSpPr/>
            <p:nvPr/>
          </p:nvSpPr>
          <p:spPr>
            <a:xfrm>
              <a:off x="0" y="2895600"/>
              <a:ext cx="2362200" cy="2362200"/>
            </a:xfrm>
            <a:prstGeom prst="ellipse"/>
            <a:gradFill flip="none" rotWithShape="1">
              <a:gsLst>
                <a:gs pos="0">
                  <a:schemeClr val="accent5">
                    <a:alpha val="8000"/>
                  </a:schemeClr>
                </a:gs>
                <a:gs pos="36000">
                  <a:schemeClr val="accent5">
                    <a:alpha val="8000"/>
                  </a:schemeClr>
                </a:gs>
                <a:gs pos="72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88" name="Oval 18"/>
            <p:cNvSpPr/>
            <p:nvPr/>
          </p:nvSpPr>
          <p:spPr>
            <a:xfrm>
              <a:off x="8609012" y="5867400"/>
              <a:ext cx="990600" cy="990600"/>
            </a:xfrm>
            <a:prstGeom prst="ellipse"/>
            <a:gradFill flip="none" rotWithShape="1">
              <a:gsLst>
                <a:gs pos="0">
                  <a:schemeClr val="accent5">
                    <a:alpha val="14000"/>
                  </a:schemeClr>
                </a:gs>
                <a:gs pos="36000">
                  <a:schemeClr val="accent5">
                    <a:alpha val="7000"/>
                  </a:schemeClr>
                </a:gs>
                <a:gs pos="66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89" name="Oval 19"/>
            <p:cNvSpPr/>
            <p:nvPr/>
          </p:nvSpPr>
          <p:spPr>
            <a:xfrm>
              <a:off x="8609012" y="1676400"/>
              <a:ext cx="2819400" cy="2819400"/>
            </a:xfrm>
            <a:prstGeom prst="ellipse"/>
            <a:gradFill flip="none" rotWithShape="1">
              <a:gsLst>
                <a:gs pos="0">
                  <a:schemeClr val="accent5">
                    <a:alpha val="7000"/>
                  </a:schemeClr>
                </a:gs>
                <a:gs pos="36000">
                  <a:schemeClr val="accent5">
                    <a:alpha val="6000"/>
                  </a:schemeClr>
                </a:gs>
                <a:gs pos="69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90" name="Oval 20"/>
            <p:cNvSpPr/>
            <p:nvPr/>
          </p:nvSpPr>
          <p:spPr>
            <a:xfrm>
              <a:off x="7999412" y="8464"/>
              <a:ext cx="1600200" cy="1600200"/>
            </a:xfrm>
            <a:prstGeom prst="ellipse"/>
            <a:gradFill flip="none" rotWithShape="1">
              <a:gsLst>
                <a:gs pos="0">
                  <a:schemeClr val="accent5">
                    <a:alpha val="14000"/>
                  </a:schemeClr>
                </a:gs>
                <a:gs pos="36000">
                  <a:schemeClr val="accent5">
                    <a:alpha val="7000"/>
                  </a:schemeClr>
                </a:gs>
                <a:gs pos="73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91" name="Freeform 5"/>
            <p:cNvSpPr/>
            <p:nvPr/>
          </p:nvSpPr>
          <p:spPr bwMode="gray">
            <a:xfrm rot="10371525">
              <a:off x="263767" y="4438254"/>
              <a:ext cx="3299407" cy="440924"/>
            </a:xfrm>
            <a:custGeom>
              <a:avLst/>
              <a:ah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48792" name="Freeform 5"/>
            <p:cNvSpPr/>
            <p:nvPr/>
          </p:nvSpPr>
          <p:spPr bwMode="gray">
            <a:xfrm rot="10800000">
              <a:off x="459506" y="321130"/>
              <a:ext cx="11277600" cy="4533900"/>
            </a:xfrm>
            <a:custGeom>
              <a:avLst/>
              <a:ah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048793" name="Freeform 5"/>
            <p:cNvSpPr>
              <a:spLocks noEditPoints="1"/>
            </p:cNvSpPr>
            <p:nvPr/>
          </p:nvSpPr>
          <p:spPr bwMode="gray">
            <a:xfrm>
              <a:off x="0" y="1587"/>
              <a:ext cx="12192000" cy="6856413"/>
            </a:xfrm>
            <a:custGeom>
              <a:avLst/>
              <a:ah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048794" name="Title 1"/>
          <p:cNvSpPr>
            <a:spLocks noGrp="1"/>
          </p:cNvSpPr>
          <p:nvPr>
            <p:ph type="title"/>
          </p:nvPr>
        </p:nvSpPr>
        <p:spPr>
          <a:xfrm>
            <a:off x="1154954" y="4969927"/>
            <a:ext cx="8825659" cy="566738"/>
          </a:xfrm>
        </p:spPr>
        <p:txBody>
          <a:bodyPr anchor="b">
            <a:normAutofit/>
          </a:bodyPr>
          <a:lstStyle>
            <a:lvl1pPr algn="l">
              <a:defRPr b="0" sz="2400"/>
            </a:lvl1pPr>
          </a:lstStyle>
          <a:p>
            <a:r>
              <a:rPr lang="en-US" smtClean="0"/>
              <a:t>Click to edit Master title style</a:t>
            </a:r>
            <a:endParaRPr dirty="0" lang="en-US"/>
          </a:p>
        </p:txBody>
      </p:sp>
      <p:sp>
        <p:nvSpPr>
          <p:cNvPr id="1048795" name="Picture Placeholder 2"/>
          <p:cNvSpPr>
            <a:spLocks noChangeAspect="1" noGrp="1"/>
          </p:cNvSpPr>
          <p:nvPr>
            <p:ph type="pic" idx="1"/>
          </p:nvPr>
        </p:nvSpPr>
        <p:spPr>
          <a:xfrm>
            <a:off x="1154954" y="685800"/>
            <a:ext cx="8825659" cy="3429000"/>
          </a:xfrm>
          <a:prstGeom prst="roundRect">
            <a:avLst>
              <a:gd name="adj" fmla="val 1858"/>
            </a:avLst>
          </a:prstGeom>
          <a:effectLst>
            <a:outerShdw algn="tl" blurRad="50800" dir="5400000" dist="50800" rotWithShape="0">
              <a:srgbClr val="000000">
                <a:alpha val="43000"/>
              </a:srgbClr>
            </a:outerShdw>
          </a:effectLst>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lang="en-US" smtClean="0"/>
              <a:t>Click icon to add picture</a:t>
            </a:r>
            <a:endParaRPr dirty="0" lang="en-US"/>
          </a:p>
        </p:txBody>
      </p:sp>
      <p:sp>
        <p:nvSpPr>
          <p:cNvPr id="1048796" name="Text Placeholder 3"/>
          <p:cNvSpPr>
            <a:spLocks noGrp="1"/>
          </p:cNvSpPr>
          <p:nvPr>
            <p:ph type="body" sz="half" idx="2"/>
          </p:nvPr>
        </p:nvSpPr>
        <p:spPr>
          <a:xfrm>
            <a:off x="1154954" y="5536665"/>
            <a:ext cx="8825658" cy="493712"/>
          </a:xfrm>
        </p:spPr>
        <p:txBody>
          <a:bodyPr>
            <a:normAutofit/>
          </a:bodyPr>
          <a:lstStyle>
            <a:lvl1pPr indent="0" marL="0">
              <a:buNone/>
              <a:defRPr sz="1200">
                <a:solidFill>
                  <a:schemeClr val="accent1">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97" name="Date Placeholder 4"/>
          <p:cNvSpPr>
            <a:spLocks noGrp="1"/>
          </p:cNvSpPr>
          <p:nvPr>
            <p:ph type="dt" sz="half" idx="10"/>
          </p:nvPr>
        </p:nvSpPr>
        <p:spPr/>
        <p:txBody>
          <a:bodyPr/>
          <a:p>
            <a:fld id="{D56B4BBF-3BE9-4258-A048-8292253C42D9}" type="datetimeFigureOut">
              <a:rPr lang="en-US" smtClean="0"/>
              <a:t>4/17/2020</a:t>
            </a:fld>
            <a:endParaRPr lang="en-US"/>
          </a:p>
        </p:txBody>
      </p:sp>
      <p:sp>
        <p:nvSpPr>
          <p:cNvPr id="1048798" name="Footer Placeholder 5"/>
          <p:cNvSpPr>
            <a:spLocks noGrp="1"/>
          </p:cNvSpPr>
          <p:nvPr>
            <p:ph type="ftr" sz="quarter" idx="11"/>
          </p:nvPr>
        </p:nvSpPr>
        <p:spPr/>
        <p:txBody>
          <a:bodyPr/>
          <a:p>
            <a:endParaRPr lang="en-US"/>
          </a:p>
        </p:txBody>
      </p:sp>
      <p:sp>
        <p:nvSpPr>
          <p:cNvPr id="1048799" name="Rectangle 15"/>
          <p:cNvSpPr/>
          <p:nvPr/>
        </p:nvSpPr>
        <p:spPr>
          <a:xfrm>
            <a:off x="10437812" y="0"/>
            <a:ext cx="685800" cy="1143000"/>
          </a:xfrm>
          <a:prstGeom prst="rect"/>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8800" name="Slide Number Placeholder 6"/>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p:cSld name="Title and Caption">
    <p:spTree>
      <p:nvGrpSpPr>
        <p:cNvPr id="48" name=""/>
        <p:cNvGrpSpPr/>
        <p:nvPr/>
      </p:nvGrpSpPr>
      <p:grpSpPr>
        <a:xfrm>
          <a:off x="0" y="0"/>
          <a:ext cx="0" cy="0"/>
          <a:chOff x="0" y="0"/>
          <a:chExt cx="0" cy="0"/>
        </a:xfrm>
      </p:grpSpPr>
      <p:grpSp>
        <p:nvGrpSpPr>
          <p:cNvPr id="49" name="Group 6"/>
          <p:cNvGrpSpPr/>
          <p:nvPr/>
        </p:nvGrpSpPr>
        <p:grpSpPr>
          <a:xfrm>
            <a:off x="0" y="0"/>
            <a:ext cx="12192000" cy="6858000"/>
            <a:chOff x="0" y="0"/>
            <a:chExt cx="12192000" cy="6858000"/>
          </a:xfrm>
        </p:grpSpPr>
        <p:sp>
          <p:nvSpPr>
            <p:cNvPr id="1048673" name="Rectangle 10"/>
            <p:cNvSpPr/>
            <p:nvPr/>
          </p:nvSpPr>
          <p:spPr>
            <a:xfrm>
              <a:off x="0" y="0"/>
              <a:ext cx="12192000" cy="6858000"/>
            </a:xfrm>
            <a:prstGeom prst="rect"/>
            <a:blipFill>
              <a:blip xmlns:r="http://schemas.openxmlformats.org/officeDocument/2006/relationships" r:embed="rId1">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674" name="Oval 13"/>
            <p:cNvSpPr/>
            <p:nvPr/>
          </p:nvSpPr>
          <p:spPr>
            <a:xfrm>
              <a:off x="0" y="2667000"/>
              <a:ext cx="4191000" cy="4191000"/>
            </a:xfrm>
            <a:prstGeom prst="ellipse"/>
            <a:gradFill flip="none" rotWithShape="1">
              <a:gsLst>
                <a:gs pos="0">
                  <a:schemeClr val="accent5">
                    <a:alpha val="11000"/>
                  </a:schemeClr>
                </a:gs>
                <a:gs pos="36000">
                  <a:schemeClr val="accent5">
                    <a:alpha val="10000"/>
                  </a:schemeClr>
                </a:gs>
                <a:gs pos="75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75" name="Oval 14"/>
            <p:cNvSpPr/>
            <p:nvPr/>
          </p:nvSpPr>
          <p:spPr>
            <a:xfrm>
              <a:off x="0" y="2895600"/>
              <a:ext cx="2362200" cy="2362200"/>
            </a:xfrm>
            <a:prstGeom prst="ellipse"/>
            <a:gradFill flip="none" rotWithShape="1">
              <a:gsLst>
                <a:gs pos="0">
                  <a:schemeClr val="accent5">
                    <a:alpha val="8000"/>
                  </a:schemeClr>
                </a:gs>
                <a:gs pos="36000">
                  <a:schemeClr val="accent5">
                    <a:alpha val="8000"/>
                  </a:schemeClr>
                </a:gs>
                <a:gs pos="72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76" name="Oval 15"/>
            <p:cNvSpPr/>
            <p:nvPr/>
          </p:nvSpPr>
          <p:spPr>
            <a:xfrm>
              <a:off x="8609012" y="5867400"/>
              <a:ext cx="990600" cy="990600"/>
            </a:xfrm>
            <a:prstGeom prst="ellipse"/>
            <a:gradFill flip="none" rotWithShape="1">
              <a:gsLst>
                <a:gs pos="0">
                  <a:schemeClr val="accent5">
                    <a:alpha val="14000"/>
                  </a:schemeClr>
                </a:gs>
                <a:gs pos="36000">
                  <a:schemeClr val="accent5">
                    <a:alpha val="7000"/>
                  </a:schemeClr>
                </a:gs>
                <a:gs pos="66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77" name="Oval 17"/>
            <p:cNvSpPr/>
            <p:nvPr/>
          </p:nvSpPr>
          <p:spPr>
            <a:xfrm>
              <a:off x="8609012" y="1676400"/>
              <a:ext cx="2819400" cy="2819400"/>
            </a:xfrm>
            <a:prstGeom prst="ellipse"/>
            <a:gradFill flip="none" rotWithShape="1">
              <a:gsLst>
                <a:gs pos="0">
                  <a:schemeClr val="accent5">
                    <a:alpha val="7000"/>
                  </a:schemeClr>
                </a:gs>
                <a:gs pos="36000">
                  <a:schemeClr val="accent5">
                    <a:alpha val="6000"/>
                  </a:schemeClr>
                </a:gs>
                <a:gs pos="69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78" name="Oval 18"/>
            <p:cNvSpPr/>
            <p:nvPr/>
          </p:nvSpPr>
          <p:spPr>
            <a:xfrm>
              <a:off x="7999412" y="8464"/>
              <a:ext cx="1600200" cy="1600200"/>
            </a:xfrm>
            <a:prstGeom prst="ellipse"/>
            <a:gradFill flip="none" rotWithShape="1">
              <a:gsLst>
                <a:gs pos="0">
                  <a:schemeClr val="accent5">
                    <a:alpha val="14000"/>
                  </a:schemeClr>
                </a:gs>
                <a:gs pos="36000">
                  <a:schemeClr val="accent5">
                    <a:alpha val="7000"/>
                  </a:schemeClr>
                </a:gs>
                <a:gs pos="73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79" name="Freeform 5"/>
            <p:cNvSpPr/>
            <p:nvPr/>
          </p:nvSpPr>
          <p:spPr bwMode="gray">
            <a:xfrm rot="21010068">
              <a:off x="8490951" y="2714874"/>
              <a:ext cx="3299407" cy="440924"/>
            </a:xfrm>
            <a:custGeom>
              <a:avLst/>
              <a:ah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48680" name="Freeform 5"/>
            <p:cNvSpPr/>
            <p:nvPr/>
          </p:nvSpPr>
          <p:spPr bwMode="gray">
            <a:xfrm>
              <a:off x="455612" y="2801319"/>
              <a:ext cx="11277600" cy="3602637"/>
            </a:xfrm>
            <a:custGeom>
              <a:avLst/>
              <a:ah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048681" name="Freeform 5"/>
            <p:cNvSpPr>
              <a:spLocks noEditPoints="1"/>
            </p:cNvSpPr>
            <p:nvPr/>
          </p:nvSpPr>
          <p:spPr bwMode="gray">
            <a:xfrm>
              <a:off x="0" y="1587"/>
              <a:ext cx="12192000" cy="6856413"/>
            </a:xfrm>
            <a:custGeom>
              <a:avLst/>
              <a:ah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04868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dirty="0" lang="en-US"/>
          </a:p>
        </p:txBody>
      </p:sp>
      <p:sp>
        <p:nvSpPr>
          <p:cNvPr id="1048683" name="Text Placeholder 3"/>
          <p:cNvSpPr>
            <a:spLocks noGrp="1"/>
          </p:cNvSpPr>
          <p:nvPr>
            <p:ph type="body" sz="half" idx="2"/>
          </p:nvPr>
        </p:nvSpPr>
        <p:spPr>
          <a:xfrm>
            <a:off x="1154954" y="3543300"/>
            <a:ext cx="8825659" cy="2476500"/>
          </a:xfrm>
        </p:spPr>
        <p:txBody>
          <a:bodyPr anchor="ctr">
            <a:normAutofit/>
          </a:bodyPr>
          <a:lstStyle>
            <a:lvl1pPr indent="0" marL="0">
              <a:buNone/>
              <a:defRPr sz="18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84" name="Date Placeholder 3"/>
          <p:cNvSpPr>
            <a:spLocks noGrp="1"/>
          </p:cNvSpPr>
          <p:nvPr>
            <p:ph type="dt" sz="half" idx="10"/>
          </p:nvPr>
        </p:nvSpPr>
        <p:spPr/>
        <p:txBody>
          <a:bodyPr/>
          <a:p>
            <a:fld id="{D56B4BBF-3BE9-4258-A048-8292253C42D9}" type="datetimeFigureOut">
              <a:rPr lang="en-US" smtClean="0"/>
              <a:t>4/17/2020</a:t>
            </a:fld>
            <a:endParaRPr lang="en-US"/>
          </a:p>
        </p:txBody>
      </p:sp>
      <p:sp>
        <p:nvSpPr>
          <p:cNvPr id="1048685" name="Footer Placeholder 4"/>
          <p:cNvSpPr>
            <a:spLocks noGrp="1"/>
          </p:cNvSpPr>
          <p:nvPr>
            <p:ph type="ftr" sz="quarter" idx="11"/>
          </p:nvPr>
        </p:nvSpPr>
        <p:spPr/>
        <p:txBody>
          <a:bodyPr/>
          <a:p>
            <a:endParaRPr lang="en-US"/>
          </a:p>
        </p:txBody>
      </p:sp>
      <p:sp>
        <p:nvSpPr>
          <p:cNvPr id="1048686" name="Rectangle 12"/>
          <p:cNvSpPr/>
          <p:nvPr/>
        </p:nvSpPr>
        <p:spPr>
          <a:xfrm>
            <a:off x="10437812" y="0"/>
            <a:ext cx="685800" cy="1143000"/>
          </a:xfrm>
          <a:prstGeom prst="rect"/>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8687" name="Slide Number Placeholder 5"/>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p:cSld name="Quote with Caption">
    <p:spTree>
      <p:nvGrpSpPr>
        <p:cNvPr id="46" name=""/>
        <p:cNvGrpSpPr/>
        <p:nvPr/>
      </p:nvGrpSpPr>
      <p:grpSpPr>
        <a:xfrm>
          <a:off x="0" y="0"/>
          <a:ext cx="0" cy="0"/>
          <a:chOff x="0" y="0"/>
          <a:chExt cx="0" cy="0"/>
        </a:xfrm>
      </p:grpSpPr>
      <p:grpSp>
        <p:nvGrpSpPr>
          <p:cNvPr id="47" name="Group 2"/>
          <p:cNvGrpSpPr/>
          <p:nvPr/>
        </p:nvGrpSpPr>
        <p:grpSpPr>
          <a:xfrm>
            <a:off x="0" y="0"/>
            <a:ext cx="12192000" cy="6858000"/>
            <a:chOff x="0" y="0"/>
            <a:chExt cx="12192000" cy="6858000"/>
          </a:xfrm>
        </p:grpSpPr>
        <p:sp>
          <p:nvSpPr>
            <p:cNvPr id="1048655" name="Rectangle 16"/>
            <p:cNvSpPr/>
            <p:nvPr/>
          </p:nvSpPr>
          <p:spPr>
            <a:xfrm>
              <a:off x="0" y="0"/>
              <a:ext cx="12192000" cy="6858000"/>
            </a:xfrm>
            <a:prstGeom prst="rect"/>
            <a:blipFill>
              <a:blip xmlns:r="http://schemas.openxmlformats.org/officeDocument/2006/relationships" r:embed="rId1">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656" name="Oval 19"/>
            <p:cNvSpPr/>
            <p:nvPr/>
          </p:nvSpPr>
          <p:spPr>
            <a:xfrm>
              <a:off x="0" y="2667000"/>
              <a:ext cx="4191000" cy="4191000"/>
            </a:xfrm>
            <a:prstGeom prst="ellipse"/>
            <a:gradFill flip="none" rotWithShape="1">
              <a:gsLst>
                <a:gs pos="0">
                  <a:schemeClr val="accent5">
                    <a:alpha val="11000"/>
                  </a:schemeClr>
                </a:gs>
                <a:gs pos="36000">
                  <a:schemeClr val="accent5">
                    <a:alpha val="10000"/>
                  </a:schemeClr>
                </a:gs>
                <a:gs pos="75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57" name="Oval 21"/>
            <p:cNvSpPr/>
            <p:nvPr/>
          </p:nvSpPr>
          <p:spPr>
            <a:xfrm>
              <a:off x="0" y="2895600"/>
              <a:ext cx="2362200" cy="2362200"/>
            </a:xfrm>
            <a:prstGeom prst="ellipse"/>
            <a:gradFill flip="none" rotWithShape="1">
              <a:gsLst>
                <a:gs pos="0">
                  <a:schemeClr val="accent5">
                    <a:alpha val="8000"/>
                  </a:schemeClr>
                </a:gs>
                <a:gs pos="36000">
                  <a:schemeClr val="accent5">
                    <a:alpha val="8000"/>
                  </a:schemeClr>
                </a:gs>
                <a:gs pos="72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58" name="Oval 22"/>
            <p:cNvSpPr/>
            <p:nvPr/>
          </p:nvSpPr>
          <p:spPr>
            <a:xfrm>
              <a:off x="8609012" y="5867400"/>
              <a:ext cx="990600" cy="990600"/>
            </a:xfrm>
            <a:prstGeom prst="ellipse"/>
            <a:gradFill flip="none" rotWithShape="1">
              <a:gsLst>
                <a:gs pos="0">
                  <a:schemeClr val="accent5">
                    <a:alpha val="14000"/>
                  </a:schemeClr>
                </a:gs>
                <a:gs pos="36000">
                  <a:schemeClr val="accent5">
                    <a:alpha val="7000"/>
                  </a:schemeClr>
                </a:gs>
                <a:gs pos="66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59" name="Oval 23"/>
            <p:cNvSpPr/>
            <p:nvPr/>
          </p:nvSpPr>
          <p:spPr>
            <a:xfrm>
              <a:off x="8609012" y="1676400"/>
              <a:ext cx="2819400" cy="2819400"/>
            </a:xfrm>
            <a:prstGeom prst="ellipse"/>
            <a:gradFill flip="none" rotWithShape="1">
              <a:gsLst>
                <a:gs pos="0">
                  <a:schemeClr val="accent5">
                    <a:alpha val="7000"/>
                  </a:schemeClr>
                </a:gs>
                <a:gs pos="36000">
                  <a:schemeClr val="accent5">
                    <a:alpha val="6000"/>
                  </a:schemeClr>
                </a:gs>
                <a:gs pos="69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60" name="Oval 24"/>
            <p:cNvSpPr/>
            <p:nvPr/>
          </p:nvSpPr>
          <p:spPr>
            <a:xfrm>
              <a:off x="7999412" y="8464"/>
              <a:ext cx="1600200" cy="1600200"/>
            </a:xfrm>
            <a:prstGeom prst="ellipse"/>
            <a:gradFill flip="none" rotWithShape="1">
              <a:gsLst>
                <a:gs pos="0">
                  <a:schemeClr val="accent5">
                    <a:alpha val="14000"/>
                  </a:schemeClr>
                </a:gs>
                <a:gs pos="36000">
                  <a:schemeClr val="accent5">
                    <a:alpha val="7000"/>
                  </a:schemeClr>
                </a:gs>
                <a:gs pos="73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61" name="Freeform 5"/>
            <p:cNvSpPr/>
            <p:nvPr/>
          </p:nvSpPr>
          <p:spPr bwMode="gray">
            <a:xfrm rot="21010068">
              <a:off x="8490951" y="4185117"/>
              <a:ext cx="3299407" cy="440924"/>
            </a:xfrm>
            <a:custGeom>
              <a:avLst/>
              <a:ah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48662" name="Freeform 5"/>
            <p:cNvSpPr/>
            <p:nvPr/>
          </p:nvSpPr>
          <p:spPr bwMode="gray">
            <a:xfrm>
              <a:off x="455612" y="4241801"/>
              <a:ext cx="11277600" cy="2337161"/>
            </a:xfrm>
            <a:custGeom>
              <a:avLst/>
              <a:ah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48663" name="Freeform 5"/>
            <p:cNvSpPr>
              <a:spLocks noEditPoints="1"/>
            </p:cNvSpPr>
            <p:nvPr/>
          </p:nvSpPr>
          <p:spPr bwMode="gray">
            <a:xfrm>
              <a:off x="0" y="1587"/>
              <a:ext cx="12192000" cy="6856413"/>
            </a:xfrm>
            <a:custGeom>
              <a:avLst/>
              <a:ah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048664" name="TextBox 15"/>
          <p:cNvSpPr txBox="1"/>
          <p:nvPr/>
        </p:nvSpPr>
        <p:spPr bwMode="gray">
          <a:xfrm>
            <a:off x="881566" y="607336"/>
            <a:ext cx="801912" cy="1569660"/>
          </a:xfrm>
          <a:prstGeom prst="rect"/>
          <a:noFill/>
        </p:spPr>
        <p:txBody>
          <a:bodyPr rtlCol="0" wrap="square">
            <a:spAutoFit/>
          </a:bodyPr>
          <a:p>
            <a:pPr algn="r"/>
            <a:r>
              <a:rPr b="0" dirty="0" sz="9600" i="0" lang="en-US">
                <a:solidFill>
                  <a:schemeClr val="accent1">
                    <a:lumMod val="60000"/>
                    <a:lumOff val="40000"/>
                  </a:schemeClr>
                </a:solidFill>
                <a:latin typeface="Arial"/>
                <a:cs typeface="Arial"/>
              </a:rPr>
              <a:t>“</a:t>
            </a:r>
          </a:p>
        </p:txBody>
      </p:sp>
      <p:sp>
        <p:nvSpPr>
          <p:cNvPr id="1048665" name="TextBox 12"/>
          <p:cNvSpPr txBox="1"/>
          <p:nvPr/>
        </p:nvSpPr>
        <p:spPr bwMode="gray">
          <a:xfrm>
            <a:off x="9884458" y="2613787"/>
            <a:ext cx="652763" cy="1569660"/>
          </a:xfrm>
          <a:prstGeom prst="rect"/>
          <a:noFill/>
        </p:spPr>
        <p:txBody>
          <a:bodyPr rtlCol="0" wrap="square">
            <a:spAutoFit/>
          </a:bodyPr>
          <a:p>
            <a:pPr algn="r"/>
            <a:r>
              <a:rPr b="0" dirty="0" sz="9600" i="0" lang="en-US">
                <a:solidFill>
                  <a:schemeClr val="accent1">
                    <a:lumMod val="60000"/>
                    <a:lumOff val="40000"/>
                  </a:schemeClr>
                </a:solidFill>
                <a:latin typeface="Arial"/>
                <a:cs typeface="Arial"/>
              </a:rPr>
              <a:t>”</a:t>
            </a:r>
          </a:p>
        </p:txBody>
      </p:sp>
      <p:sp>
        <p:nvSpPr>
          <p:cNvPr id="1048666"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dirty="0" lang="en-US"/>
          </a:p>
        </p:txBody>
      </p:sp>
      <p:sp>
        <p:nvSpPr>
          <p:cNvPr id="1048667" name="Text Placeholder 3"/>
          <p:cNvSpPr>
            <a:spLocks noGrp="1"/>
          </p:cNvSpPr>
          <p:nvPr>
            <p:ph type="body" sz="half" idx="13"/>
          </p:nvPr>
        </p:nvSpPr>
        <p:spPr bwMode="gray">
          <a:xfrm>
            <a:off x="1945945" y="3678766"/>
            <a:ext cx="7731219" cy="342174"/>
          </a:xfrm>
        </p:spPr>
        <p:txBody>
          <a:bodyPr anchor="t">
            <a:normAutofit/>
          </a:bodyPr>
          <a:lstStyle>
            <a:lvl1pPr indent="0" marL="0">
              <a:buNone/>
              <a:defRPr b="0" cap="small" dirty="0" sz="1400" i="0" kern="1200" lang="en-US">
                <a:solidFill>
                  <a:schemeClr val="accent1">
                    <a:lumMod val="60000"/>
                    <a:lumOff val="40000"/>
                  </a:schemeClr>
                </a:solidFill>
                <a:latin typeface="+mn-lt"/>
                <a:ea typeface="+mn-ea"/>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68" name="Text Placeholder 3"/>
          <p:cNvSpPr>
            <a:spLocks noGrp="1"/>
          </p:cNvSpPr>
          <p:nvPr>
            <p:ph type="body" sz="half" idx="2"/>
          </p:nvPr>
        </p:nvSpPr>
        <p:spPr>
          <a:xfrm>
            <a:off x="1154954" y="5029199"/>
            <a:ext cx="9244897" cy="997857"/>
          </a:xfrm>
        </p:spPr>
        <p:txBody>
          <a:bodyPr anchor="ctr">
            <a:normAutofit/>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69" name="Date Placeholder 3"/>
          <p:cNvSpPr>
            <a:spLocks noGrp="1"/>
          </p:cNvSpPr>
          <p:nvPr>
            <p:ph type="dt" sz="half" idx="10"/>
          </p:nvPr>
        </p:nvSpPr>
        <p:spPr/>
        <p:txBody>
          <a:bodyPr/>
          <a:p>
            <a:fld id="{D56B4BBF-3BE9-4258-A048-8292253C42D9}" type="datetimeFigureOut">
              <a:rPr lang="en-US" smtClean="0"/>
              <a:t>4/17/2020</a:t>
            </a:fld>
            <a:endParaRPr lang="en-US"/>
          </a:p>
        </p:txBody>
      </p:sp>
      <p:sp>
        <p:nvSpPr>
          <p:cNvPr id="1048670" name="Footer Placeholder 4"/>
          <p:cNvSpPr>
            <a:spLocks noGrp="1"/>
          </p:cNvSpPr>
          <p:nvPr>
            <p:ph type="ftr" sz="quarter" idx="11"/>
          </p:nvPr>
        </p:nvSpPr>
        <p:spPr/>
        <p:txBody>
          <a:bodyPr/>
          <a:p>
            <a:endParaRPr lang="en-US"/>
          </a:p>
        </p:txBody>
      </p:sp>
      <p:sp>
        <p:nvSpPr>
          <p:cNvPr id="1048671" name="Rectangle 18"/>
          <p:cNvSpPr/>
          <p:nvPr/>
        </p:nvSpPr>
        <p:spPr>
          <a:xfrm>
            <a:off x="10437812" y="0"/>
            <a:ext cx="685800" cy="1143000"/>
          </a:xfrm>
          <a:prstGeom prst="rect"/>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8672" name="Slide Number Placeholder 5"/>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showMasterSp="0">
  <p:cSld name="Name Card">
    <p:spTree>
      <p:nvGrpSpPr>
        <p:cNvPr id="51" name=""/>
        <p:cNvGrpSpPr/>
        <p:nvPr/>
      </p:nvGrpSpPr>
      <p:grpSpPr>
        <a:xfrm>
          <a:off x="0" y="0"/>
          <a:ext cx="0" cy="0"/>
          <a:chOff x="0" y="0"/>
          <a:chExt cx="0" cy="0"/>
        </a:xfrm>
      </p:grpSpPr>
      <p:grpSp>
        <p:nvGrpSpPr>
          <p:cNvPr id="52" name="Group 8"/>
          <p:cNvGrpSpPr/>
          <p:nvPr/>
        </p:nvGrpSpPr>
        <p:grpSpPr>
          <a:xfrm>
            <a:off x="0" y="0"/>
            <a:ext cx="12192000" cy="6858000"/>
            <a:chOff x="0" y="0"/>
            <a:chExt cx="12192000" cy="6858000"/>
          </a:xfrm>
        </p:grpSpPr>
        <p:sp>
          <p:nvSpPr>
            <p:cNvPr id="1048692" name="Rectangle 10"/>
            <p:cNvSpPr/>
            <p:nvPr/>
          </p:nvSpPr>
          <p:spPr>
            <a:xfrm>
              <a:off x="0" y="0"/>
              <a:ext cx="12192000" cy="6858000"/>
            </a:xfrm>
            <a:prstGeom prst="rect"/>
            <a:blipFill>
              <a:blip xmlns:r="http://schemas.openxmlformats.org/officeDocument/2006/relationships" r:embed="rId1">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693" name="Oval 14"/>
            <p:cNvSpPr/>
            <p:nvPr/>
          </p:nvSpPr>
          <p:spPr>
            <a:xfrm>
              <a:off x="0" y="2667000"/>
              <a:ext cx="4191000" cy="4191000"/>
            </a:xfrm>
            <a:prstGeom prst="ellipse"/>
            <a:gradFill flip="none" rotWithShape="1">
              <a:gsLst>
                <a:gs pos="0">
                  <a:schemeClr val="accent5">
                    <a:alpha val="11000"/>
                  </a:schemeClr>
                </a:gs>
                <a:gs pos="36000">
                  <a:schemeClr val="accent5">
                    <a:alpha val="10000"/>
                  </a:schemeClr>
                </a:gs>
                <a:gs pos="75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94" name="Oval 15"/>
            <p:cNvSpPr/>
            <p:nvPr/>
          </p:nvSpPr>
          <p:spPr>
            <a:xfrm>
              <a:off x="0" y="2895600"/>
              <a:ext cx="2362200" cy="2362200"/>
            </a:xfrm>
            <a:prstGeom prst="ellipse"/>
            <a:gradFill flip="none" rotWithShape="1">
              <a:gsLst>
                <a:gs pos="0">
                  <a:schemeClr val="accent5">
                    <a:alpha val="8000"/>
                  </a:schemeClr>
                </a:gs>
                <a:gs pos="36000">
                  <a:schemeClr val="accent5">
                    <a:alpha val="8000"/>
                  </a:schemeClr>
                </a:gs>
                <a:gs pos="72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95" name="Oval 16"/>
            <p:cNvSpPr/>
            <p:nvPr/>
          </p:nvSpPr>
          <p:spPr>
            <a:xfrm>
              <a:off x="8609012" y="5867400"/>
              <a:ext cx="990600" cy="990600"/>
            </a:xfrm>
            <a:prstGeom prst="ellipse"/>
            <a:gradFill flip="none" rotWithShape="1">
              <a:gsLst>
                <a:gs pos="0">
                  <a:schemeClr val="accent5">
                    <a:alpha val="14000"/>
                  </a:schemeClr>
                </a:gs>
                <a:gs pos="36000">
                  <a:schemeClr val="accent5">
                    <a:alpha val="7000"/>
                  </a:schemeClr>
                </a:gs>
                <a:gs pos="66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96" name="Oval 17"/>
            <p:cNvSpPr/>
            <p:nvPr/>
          </p:nvSpPr>
          <p:spPr>
            <a:xfrm>
              <a:off x="8609012" y="1676400"/>
              <a:ext cx="2819400" cy="2819400"/>
            </a:xfrm>
            <a:prstGeom prst="ellipse"/>
            <a:gradFill flip="none" rotWithShape="1">
              <a:gsLst>
                <a:gs pos="0">
                  <a:schemeClr val="accent5">
                    <a:alpha val="7000"/>
                  </a:schemeClr>
                </a:gs>
                <a:gs pos="36000">
                  <a:schemeClr val="accent5">
                    <a:alpha val="6000"/>
                  </a:schemeClr>
                </a:gs>
                <a:gs pos="69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97" name="Oval 18"/>
            <p:cNvSpPr/>
            <p:nvPr/>
          </p:nvSpPr>
          <p:spPr>
            <a:xfrm>
              <a:off x="7999412" y="8464"/>
              <a:ext cx="1600200" cy="1600200"/>
            </a:xfrm>
            <a:prstGeom prst="ellipse"/>
            <a:gradFill flip="none" rotWithShape="1">
              <a:gsLst>
                <a:gs pos="0">
                  <a:schemeClr val="accent5">
                    <a:alpha val="14000"/>
                  </a:schemeClr>
                </a:gs>
                <a:gs pos="36000">
                  <a:schemeClr val="accent5">
                    <a:alpha val="7000"/>
                  </a:schemeClr>
                </a:gs>
                <a:gs pos="73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98" name="Freeform 5"/>
            <p:cNvSpPr/>
            <p:nvPr/>
          </p:nvSpPr>
          <p:spPr bwMode="gray">
            <a:xfrm rot="21010068">
              <a:off x="8490951" y="4193583"/>
              <a:ext cx="3299407" cy="440924"/>
            </a:xfrm>
            <a:custGeom>
              <a:avLst/>
              <a:ah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48699" name="Freeform 5"/>
            <p:cNvSpPr/>
            <p:nvPr/>
          </p:nvSpPr>
          <p:spPr bwMode="gray">
            <a:xfrm>
              <a:off x="455612" y="4241801"/>
              <a:ext cx="11277600" cy="2337161"/>
            </a:xfrm>
            <a:custGeom>
              <a:avLst/>
              <a:ah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48700" name="Freeform 5"/>
            <p:cNvSpPr>
              <a:spLocks noEditPoints="1"/>
            </p:cNvSpPr>
            <p:nvPr/>
          </p:nvSpPr>
          <p:spPr bwMode="gray">
            <a:xfrm>
              <a:off x="0" y="1587"/>
              <a:ext cx="12192000" cy="6856413"/>
            </a:xfrm>
            <a:custGeom>
              <a:avLst/>
              <a:ah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048701" name="Title 1"/>
          <p:cNvSpPr>
            <a:spLocks noGrp="1"/>
          </p:cNvSpPr>
          <p:nvPr>
            <p:ph type="title"/>
          </p:nvPr>
        </p:nvSpPr>
        <p:spPr>
          <a:xfrm>
            <a:off x="1154954" y="2370667"/>
            <a:ext cx="8825660" cy="1822514"/>
          </a:xfrm>
        </p:spPr>
        <p:txBody>
          <a:bodyPr anchor="b"/>
          <a:lstStyle>
            <a:lvl1pPr algn="l">
              <a:defRPr b="0" cap="none" sz="4000"/>
            </a:lvl1pPr>
          </a:lstStyle>
          <a:p>
            <a:r>
              <a:rPr lang="en-US" smtClean="0"/>
              <a:t>Click to edit Master title style</a:t>
            </a:r>
            <a:endParaRPr dirty="0" lang="en-US"/>
          </a:p>
        </p:txBody>
      </p:sp>
      <p:sp>
        <p:nvSpPr>
          <p:cNvPr id="1048702" name="Text Placeholder 2"/>
          <p:cNvSpPr>
            <a:spLocks noGrp="1"/>
          </p:cNvSpPr>
          <p:nvPr>
            <p:ph type="body" idx="1"/>
          </p:nvPr>
        </p:nvSpPr>
        <p:spPr>
          <a:xfrm>
            <a:off x="1154954" y="5024967"/>
            <a:ext cx="8825659" cy="860400"/>
          </a:xfrm>
        </p:spPr>
        <p:txBody>
          <a:bodyPr anchor="t"/>
          <a:lstStyle>
            <a:lvl1pPr algn="l" indent="0" marL="0">
              <a:buNone/>
              <a:defRPr cap="none" sz="2000">
                <a:solidFill>
                  <a:schemeClr val="accent1">
                    <a:lumMod val="60000"/>
                    <a:lumOff val="4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703" name="Date Placeholder 3"/>
          <p:cNvSpPr>
            <a:spLocks noGrp="1"/>
          </p:cNvSpPr>
          <p:nvPr>
            <p:ph type="dt" sz="half" idx="10"/>
          </p:nvPr>
        </p:nvSpPr>
        <p:spPr/>
        <p:txBody>
          <a:bodyPr/>
          <a:p>
            <a:fld id="{D56B4BBF-3BE9-4258-A048-8292253C42D9}" type="datetimeFigureOut">
              <a:rPr lang="en-US" smtClean="0"/>
              <a:t>4/17/2020</a:t>
            </a:fld>
            <a:endParaRPr lang="en-US"/>
          </a:p>
        </p:txBody>
      </p:sp>
      <p:sp>
        <p:nvSpPr>
          <p:cNvPr id="1048704" name="Footer Placeholder 4"/>
          <p:cNvSpPr>
            <a:spLocks noGrp="1"/>
          </p:cNvSpPr>
          <p:nvPr>
            <p:ph type="ftr" sz="quarter" idx="11"/>
          </p:nvPr>
        </p:nvSpPr>
        <p:spPr/>
        <p:txBody>
          <a:bodyPr/>
          <a:p>
            <a:endParaRPr lang="en-US"/>
          </a:p>
        </p:txBody>
      </p:sp>
      <p:sp>
        <p:nvSpPr>
          <p:cNvPr id="1048705" name="Rectangle 13"/>
          <p:cNvSpPr/>
          <p:nvPr/>
        </p:nvSpPr>
        <p:spPr>
          <a:xfrm>
            <a:off x="10437812" y="0"/>
            <a:ext cx="685800" cy="1143000"/>
          </a:xfrm>
          <a:prstGeom prst="rect"/>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8706" name="Slide Number Placeholder 5"/>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63" name=""/>
        <p:cNvGrpSpPr/>
        <p:nvPr/>
      </p:nvGrpSpPr>
      <p:grpSpPr>
        <a:xfrm>
          <a:off x="0" y="0"/>
          <a:ext cx="0" cy="0"/>
          <a:chOff x="0" y="0"/>
          <a:chExt cx="0" cy="0"/>
        </a:xfrm>
      </p:grpSpPr>
      <p:sp>
        <p:nvSpPr>
          <p:cNvPr id="1048775"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dirty="0" lang="en-US"/>
          </a:p>
        </p:txBody>
      </p:sp>
      <p:sp>
        <p:nvSpPr>
          <p:cNvPr id="1048776" name="Text Placeholder 2"/>
          <p:cNvSpPr>
            <a:spLocks noGrp="1"/>
          </p:cNvSpPr>
          <p:nvPr>
            <p:ph type="body" idx="1"/>
          </p:nvPr>
        </p:nvSpPr>
        <p:spPr>
          <a:xfrm>
            <a:off x="1154954" y="2603502"/>
            <a:ext cx="3141878" cy="576262"/>
          </a:xfrm>
        </p:spPr>
        <p:txBody>
          <a:bodyPr anchor="b">
            <a:noAutofit/>
          </a:bodyPr>
          <a:lstStyle>
            <a:lvl1pPr indent="0" marL="0">
              <a:buNone/>
              <a:defRPr b="0" sz="2400">
                <a:solidFill>
                  <a:schemeClr val="accent1">
                    <a:lumMod val="60000"/>
                    <a:lumOff val="40000"/>
                  </a:schemeClr>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77" name="Text Placeholder 3"/>
          <p:cNvSpPr>
            <a:spLocks noGrp="1"/>
          </p:cNvSpPr>
          <p:nvPr>
            <p:ph type="body" sz="half" idx="15"/>
          </p:nvPr>
        </p:nvSpPr>
        <p:spPr>
          <a:xfrm>
            <a:off x="1154953" y="3179764"/>
            <a:ext cx="3141879" cy="2847293"/>
          </a:xfrm>
        </p:spPr>
        <p:txBody>
          <a:bodyPr anchor="t">
            <a:normAutofit/>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78" name="Text Placeholder 4"/>
          <p:cNvSpPr>
            <a:spLocks noGrp="1"/>
          </p:cNvSpPr>
          <p:nvPr>
            <p:ph type="body" sz="quarter" idx="3"/>
          </p:nvPr>
        </p:nvSpPr>
        <p:spPr>
          <a:xfrm>
            <a:off x="4512721" y="2603500"/>
            <a:ext cx="3147009" cy="576262"/>
          </a:xfrm>
        </p:spPr>
        <p:txBody>
          <a:bodyPr anchor="b">
            <a:noAutofit/>
          </a:bodyPr>
          <a:lstStyle>
            <a:lvl1pPr indent="0" marL="0">
              <a:buNone/>
              <a:defRPr b="0" sz="2400">
                <a:solidFill>
                  <a:schemeClr val="accent1">
                    <a:lumMod val="60000"/>
                    <a:lumOff val="40000"/>
                  </a:schemeClr>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79" name="Text Placeholder 3"/>
          <p:cNvSpPr>
            <a:spLocks noGrp="1"/>
          </p:cNvSpPr>
          <p:nvPr>
            <p:ph type="body" sz="half" idx="16"/>
          </p:nvPr>
        </p:nvSpPr>
        <p:spPr>
          <a:xfrm>
            <a:off x="4512721" y="3179763"/>
            <a:ext cx="3147009" cy="2847293"/>
          </a:xfrm>
        </p:spPr>
        <p:txBody>
          <a:bodyPr anchor="t">
            <a:normAutofit/>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80" name="Text Placeholder 4"/>
          <p:cNvSpPr>
            <a:spLocks noGrp="1"/>
          </p:cNvSpPr>
          <p:nvPr>
            <p:ph type="body" sz="quarter" idx="13"/>
          </p:nvPr>
        </p:nvSpPr>
        <p:spPr>
          <a:xfrm>
            <a:off x="7888135" y="2603501"/>
            <a:ext cx="3145730" cy="576262"/>
          </a:xfrm>
        </p:spPr>
        <p:txBody>
          <a:bodyPr anchor="b">
            <a:noAutofit/>
          </a:bodyPr>
          <a:lstStyle>
            <a:lvl1pPr indent="0" marL="0">
              <a:buNone/>
              <a:defRPr b="0" sz="2400">
                <a:solidFill>
                  <a:schemeClr val="accent1">
                    <a:lumMod val="60000"/>
                    <a:lumOff val="40000"/>
                  </a:schemeClr>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81" name="Text Placeholder 3"/>
          <p:cNvSpPr>
            <a:spLocks noGrp="1"/>
          </p:cNvSpPr>
          <p:nvPr>
            <p:ph type="body" sz="half" idx="17"/>
          </p:nvPr>
        </p:nvSpPr>
        <p:spPr>
          <a:xfrm>
            <a:off x="7888329" y="3179762"/>
            <a:ext cx="3145536" cy="2847293"/>
          </a:xfrm>
        </p:spPr>
        <p:txBody>
          <a:bodyPr anchor="t">
            <a:normAutofit/>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cxnSp>
        <p:nvCxnSpPr>
          <p:cNvPr id="3145730" name="Straight Connector 16"/>
          <p:cNvCxnSpPr>
            <a:cxnSpLocks/>
          </p:cNvCxnSpPr>
          <p:nvPr/>
        </p:nvCxnSpPr>
        <p:spPr>
          <a:xfrm>
            <a:off x="4403971" y="2569633"/>
            <a:ext cx="0" cy="3492499"/>
          </a:xfrm>
          <a:prstGeom prst="line"/>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3145731" name="Straight Connector 17"/>
          <p:cNvCxnSpPr>
            <a:cxnSpLocks/>
          </p:cNvCxnSpPr>
          <p:nvPr/>
        </p:nvCxnSpPr>
        <p:spPr>
          <a:xfrm>
            <a:off x="7772401" y="2569633"/>
            <a:ext cx="0" cy="3492499"/>
          </a:xfrm>
          <a:prstGeom prst="line"/>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1048782" name="Date Placeholder 6"/>
          <p:cNvSpPr>
            <a:spLocks noGrp="1"/>
          </p:cNvSpPr>
          <p:nvPr>
            <p:ph type="dt" sz="half" idx="10"/>
          </p:nvPr>
        </p:nvSpPr>
        <p:spPr/>
        <p:txBody>
          <a:bodyPr/>
          <a:p>
            <a:fld id="{D56B4BBF-3BE9-4258-A048-8292253C42D9}" type="datetimeFigureOut">
              <a:rPr lang="en-US" smtClean="0"/>
              <a:t>4/17/2020</a:t>
            </a:fld>
            <a:endParaRPr lang="en-US"/>
          </a:p>
        </p:txBody>
      </p:sp>
      <p:sp>
        <p:nvSpPr>
          <p:cNvPr id="1048783" name="Footer Placeholder 7"/>
          <p:cNvSpPr>
            <a:spLocks noGrp="1"/>
          </p:cNvSpPr>
          <p:nvPr>
            <p:ph type="ftr" sz="quarter" idx="11"/>
          </p:nvPr>
        </p:nvSpPr>
        <p:spPr/>
        <p:txBody>
          <a:bodyPr/>
          <a:p>
            <a:endParaRPr lang="en-US"/>
          </a:p>
        </p:txBody>
      </p:sp>
      <p:sp>
        <p:nvSpPr>
          <p:cNvPr id="1048784" name="Slide Number Placeholder 8"/>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41" name=""/>
        <p:cNvGrpSpPr/>
        <p:nvPr/>
      </p:nvGrpSpPr>
      <p:grpSpPr>
        <a:xfrm>
          <a:off x="0" y="0"/>
          <a:ext cx="0" cy="0"/>
          <a:chOff x="0" y="0"/>
          <a:chExt cx="0" cy="0"/>
        </a:xfrm>
      </p:grpSpPr>
      <p:sp>
        <p:nvSpPr>
          <p:cNvPr id="1048613"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dirty="0" lang="en-US"/>
          </a:p>
        </p:txBody>
      </p:sp>
      <p:sp>
        <p:nvSpPr>
          <p:cNvPr id="1048614" name="Text Placeholder 2"/>
          <p:cNvSpPr>
            <a:spLocks noGrp="1"/>
          </p:cNvSpPr>
          <p:nvPr>
            <p:ph type="body" idx="1"/>
          </p:nvPr>
        </p:nvSpPr>
        <p:spPr>
          <a:xfrm>
            <a:off x="1154954" y="4532844"/>
            <a:ext cx="3050438" cy="576262"/>
          </a:xfrm>
        </p:spPr>
        <p:txBody>
          <a:bodyPr anchor="b">
            <a:noAutofit/>
          </a:bodyPr>
          <a:lstStyle>
            <a:lvl1pPr indent="0" marL="0">
              <a:buNone/>
              <a:defRPr b="0" sz="2400">
                <a:solidFill>
                  <a:schemeClr val="accent1">
                    <a:lumMod val="60000"/>
                    <a:lumOff val="40000"/>
                  </a:schemeClr>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15" name="Picture Placeholder 2"/>
          <p:cNvSpPr>
            <a:spLocks noChangeAspect="1" noGrp="1"/>
          </p:cNvSpPr>
          <p:nvPr>
            <p:ph type="pic" idx="15"/>
          </p:nvPr>
        </p:nvSpPr>
        <p:spPr>
          <a:xfrm>
            <a:off x="1334553" y="2603500"/>
            <a:ext cx="2691242" cy="1591510"/>
          </a:xfrm>
          <a:prstGeom prst="roundRect">
            <a:avLst>
              <a:gd name="adj" fmla="val 1858"/>
            </a:avLst>
          </a:prstGeom>
          <a:effectLst>
            <a:outerShdw algn="tl" blurRad="50800" dir="5400000" dist="50800" rotWithShape="0">
              <a:srgbClr val="000000">
                <a:alpha val="43000"/>
              </a:srgbClr>
            </a:outerShdw>
          </a:effectLst>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lang="en-US" smtClean="0"/>
              <a:t>Click icon to add picture</a:t>
            </a:r>
            <a:endParaRPr dirty="0" lang="en-US"/>
          </a:p>
        </p:txBody>
      </p:sp>
      <p:sp>
        <p:nvSpPr>
          <p:cNvPr id="1048616" name="Text Placeholder 3"/>
          <p:cNvSpPr>
            <a:spLocks noGrp="1"/>
          </p:cNvSpPr>
          <p:nvPr>
            <p:ph type="body" sz="half" idx="18"/>
          </p:nvPr>
        </p:nvSpPr>
        <p:spPr>
          <a:xfrm>
            <a:off x="1154954" y="5109106"/>
            <a:ext cx="3050438" cy="917952"/>
          </a:xfrm>
        </p:spPr>
        <p:txBody>
          <a:bodyPr anchor="t">
            <a:normAutofit/>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17" name="Text Placeholder 4"/>
          <p:cNvSpPr>
            <a:spLocks noGrp="1"/>
          </p:cNvSpPr>
          <p:nvPr>
            <p:ph type="body" sz="quarter" idx="3"/>
          </p:nvPr>
        </p:nvSpPr>
        <p:spPr>
          <a:xfrm>
            <a:off x="4568865" y="4532844"/>
            <a:ext cx="3050438" cy="576263"/>
          </a:xfrm>
        </p:spPr>
        <p:txBody>
          <a:bodyPr anchor="b">
            <a:noAutofit/>
          </a:bodyPr>
          <a:lstStyle>
            <a:lvl1pPr indent="0" marL="0">
              <a:buNone/>
              <a:defRPr b="0" sz="2400">
                <a:solidFill>
                  <a:schemeClr val="accent1">
                    <a:lumMod val="60000"/>
                    <a:lumOff val="40000"/>
                  </a:schemeClr>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18" name="Picture Placeholder 2"/>
          <p:cNvSpPr>
            <a:spLocks noChangeAspect="1" noGrp="1"/>
          </p:cNvSpPr>
          <p:nvPr>
            <p:ph type="pic" idx="21"/>
          </p:nvPr>
        </p:nvSpPr>
        <p:spPr>
          <a:xfrm>
            <a:off x="4748462" y="2603500"/>
            <a:ext cx="2691243" cy="1591510"/>
          </a:xfrm>
          <a:prstGeom prst="roundRect">
            <a:avLst>
              <a:gd name="adj" fmla="val 1858"/>
            </a:avLst>
          </a:prstGeom>
          <a:effectLst>
            <a:outerShdw algn="tl" blurRad="50800" dir="5400000" dist="50800" rotWithShape="0">
              <a:srgbClr val="000000">
                <a:alpha val="43000"/>
              </a:srgbClr>
            </a:outerShdw>
          </a:effectLst>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lang="en-US" smtClean="0"/>
              <a:t>Click icon to add picture</a:t>
            </a:r>
            <a:endParaRPr dirty="0" lang="en-US"/>
          </a:p>
        </p:txBody>
      </p:sp>
      <p:sp>
        <p:nvSpPr>
          <p:cNvPr id="1048619" name="Text Placeholder 3"/>
          <p:cNvSpPr>
            <a:spLocks noGrp="1"/>
          </p:cNvSpPr>
          <p:nvPr>
            <p:ph type="body" sz="half" idx="19"/>
          </p:nvPr>
        </p:nvSpPr>
        <p:spPr>
          <a:xfrm>
            <a:off x="4570172" y="5109105"/>
            <a:ext cx="3050438" cy="917952"/>
          </a:xfrm>
        </p:spPr>
        <p:txBody>
          <a:bodyPr anchor="t">
            <a:normAutofit/>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20" name="Text Placeholder 4"/>
          <p:cNvSpPr>
            <a:spLocks noGrp="1"/>
          </p:cNvSpPr>
          <p:nvPr>
            <p:ph type="body" sz="quarter" idx="13"/>
          </p:nvPr>
        </p:nvSpPr>
        <p:spPr>
          <a:xfrm>
            <a:off x="7982775" y="4532845"/>
            <a:ext cx="3051095" cy="576262"/>
          </a:xfrm>
        </p:spPr>
        <p:txBody>
          <a:bodyPr anchor="b">
            <a:noAutofit/>
          </a:bodyPr>
          <a:lstStyle>
            <a:lvl1pPr indent="0" marL="0">
              <a:buNone/>
              <a:defRPr b="0" sz="2400">
                <a:solidFill>
                  <a:schemeClr val="accent1">
                    <a:lumMod val="60000"/>
                    <a:lumOff val="40000"/>
                  </a:schemeClr>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21" name="Picture Placeholder 2"/>
          <p:cNvSpPr>
            <a:spLocks noChangeAspect="1" noGrp="1"/>
          </p:cNvSpPr>
          <p:nvPr>
            <p:ph type="pic" idx="22"/>
          </p:nvPr>
        </p:nvSpPr>
        <p:spPr>
          <a:xfrm>
            <a:off x="8163031" y="2603500"/>
            <a:ext cx="2691242" cy="1591510"/>
          </a:xfrm>
          <a:prstGeom prst="roundRect">
            <a:avLst>
              <a:gd name="adj" fmla="val 1858"/>
            </a:avLst>
          </a:prstGeom>
          <a:effectLst>
            <a:outerShdw algn="tl" blurRad="50800" dir="5400000" dist="50800" rotWithShape="0">
              <a:srgbClr val="000000">
                <a:alpha val="43000"/>
              </a:srgbClr>
            </a:outerShdw>
          </a:effectLst>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lang="en-US" smtClean="0"/>
              <a:t>Click icon to add picture</a:t>
            </a:r>
            <a:endParaRPr dirty="0" lang="en-US"/>
          </a:p>
        </p:txBody>
      </p:sp>
      <p:sp>
        <p:nvSpPr>
          <p:cNvPr id="1048622" name="Text Placeholder 3"/>
          <p:cNvSpPr>
            <a:spLocks noGrp="1"/>
          </p:cNvSpPr>
          <p:nvPr>
            <p:ph type="body" sz="half" idx="20"/>
          </p:nvPr>
        </p:nvSpPr>
        <p:spPr>
          <a:xfrm>
            <a:off x="7982775" y="5109104"/>
            <a:ext cx="3051096" cy="917952"/>
          </a:xfrm>
        </p:spPr>
        <p:txBody>
          <a:bodyPr anchor="t">
            <a:normAutofit/>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cxnSp>
        <p:nvCxnSpPr>
          <p:cNvPr id="3145728" name="Straight Connector 42"/>
          <p:cNvCxnSpPr>
            <a:cxnSpLocks/>
          </p:cNvCxnSpPr>
          <p:nvPr/>
        </p:nvCxnSpPr>
        <p:spPr>
          <a:xfrm>
            <a:off x="4405831" y="2569633"/>
            <a:ext cx="0" cy="3492499"/>
          </a:xfrm>
          <a:prstGeom prst="line"/>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3145729" name="Straight Connector 43"/>
          <p:cNvCxnSpPr>
            <a:cxnSpLocks/>
          </p:cNvCxnSpPr>
          <p:nvPr/>
        </p:nvCxnSpPr>
        <p:spPr>
          <a:xfrm>
            <a:off x="7797802" y="2569633"/>
            <a:ext cx="0" cy="3492499"/>
          </a:xfrm>
          <a:prstGeom prst="line"/>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1048623" name="Date Placeholder 6"/>
          <p:cNvSpPr>
            <a:spLocks noGrp="1"/>
          </p:cNvSpPr>
          <p:nvPr>
            <p:ph type="dt" sz="half" idx="10"/>
          </p:nvPr>
        </p:nvSpPr>
        <p:spPr/>
        <p:txBody>
          <a:bodyPr/>
          <a:p>
            <a:fld id="{D56B4BBF-3BE9-4258-A048-8292253C42D9}" type="datetimeFigureOut">
              <a:rPr lang="en-US" smtClean="0"/>
              <a:t>4/17/2020</a:t>
            </a:fld>
            <a:endParaRPr lang="en-US"/>
          </a:p>
        </p:txBody>
      </p:sp>
      <p:sp>
        <p:nvSpPr>
          <p:cNvPr id="1048624" name="Footer Placeholder 7"/>
          <p:cNvSpPr>
            <a:spLocks noGrp="1"/>
          </p:cNvSpPr>
          <p:nvPr>
            <p:ph type="ftr" sz="quarter" idx="11"/>
          </p:nvPr>
        </p:nvSpPr>
        <p:spPr>
          <a:xfrm>
            <a:off x="561111" y="6391838"/>
            <a:ext cx="3644282" cy="304801"/>
          </a:xfrm>
        </p:spPr>
        <p:txBody>
          <a:bodyPr/>
          <a:p>
            <a:endParaRPr lang="en-US"/>
          </a:p>
        </p:txBody>
      </p:sp>
      <p:sp>
        <p:nvSpPr>
          <p:cNvPr id="1048625" name="Slide Number Placeholder 8"/>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5" name=""/>
        <p:cNvGrpSpPr/>
        <p:nvPr/>
      </p:nvGrpSpPr>
      <p:grpSpPr>
        <a:xfrm>
          <a:off x="0" y="0"/>
          <a:ext cx="0" cy="0"/>
          <a:chOff x="0" y="0"/>
          <a:chExt cx="0" cy="0"/>
        </a:xfrm>
      </p:grpSpPr>
      <p:sp>
        <p:nvSpPr>
          <p:cNvPr id="1048650" name="Title 1"/>
          <p:cNvSpPr>
            <a:spLocks noGrp="1"/>
          </p:cNvSpPr>
          <p:nvPr>
            <p:ph type="title"/>
          </p:nvPr>
        </p:nvSpPr>
        <p:spPr>
          <a:xfrm>
            <a:off x="1154954" y="973668"/>
            <a:ext cx="8825659" cy="706964"/>
          </a:xfrm>
        </p:spPr>
        <p:txBody>
          <a:bodyPr/>
          <a:p>
            <a:r>
              <a:rPr lang="en-US" smtClean="0"/>
              <a:t>Click to edit Master title style</a:t>
            </a:r>
            <a:endParaRPr dirty="0" lang="en-US"/>
          </a:p>
        </p:txBody>
      </p:sp>
      <p:sp>
        <p:nvSpPr>
          <p:cNvPr id="1048651" name="Vertical Text Placeholder 2"/>
          <p:cNvSpPr>
            <a:spLocks noGrp="1"/>
          </p:cNvSpPr>
          <p:nvPr>
            <p:ph type="body" orient="vert" idx="1"/>
          </p:nvPr>
        </p:nvSpPr>
        <p:spPr>
          <a:xfrm>
            <a:off x="1154954" y="2603500"/>
            <a:ext cx="8825659" cy="3416300"/>
          </a:xfrm>
        </p:spPr>
        <p:txBody>
          <a:bodyPr anchor="t" anchorCtr="0"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52" name="Date Placeholder 3"/>
          <p:cNvSpPr>
            <a:spLocks noGrp="1"/>
          </p:cNvSpPr>
          <p:nvPr>
            <p:ph type="dt" sz="half" idx="10"/>
          </p:nvPr>
        </p:nvSpPr>
        <p:spPr>
          <a:xfrm>
            <a:off x="10695439" y="6391838"/>
            <a:ext cx="990599" cy="304799"/>
          </a:xfrm>
        </p:spPr>
        <p:txBody>
          <a:bodyPr/>
          <a:p>
            <a:fld id="{D56B4BBF-3BE9-4258-A048-8292253C42D9}" type="datetimeFigureOut">
              <a:rPr lang="en-US" smtClean="0"/>
              <a:t>4/17/2020</a:t>
            </a:fld>
            <a:endParaRPr lang="en-US"/>
          </a:p>
        </p:txBody>
      </p:sp>
      <p:sp>
        <p:nvSpPr>
          <p:cNvPr id="1048653" name="Footer Placeholder 4"/>
          <p:cNvSpPr>
            <a:spLocks noGrp="1"/>
          </p:cNvSpPr>
          <p:nvPr>
            <p:ph type="ftr" sz="quarter" idx="11"/>
          </p:nvPr>
        </p:nvSpPr>
        <p:spPr/>
        <p:txBody>
          <a:bodyPr/>
          <a:p>
            <a:endParaRPr lang="en-US"/>
          </a:p>
        </p:txBody>
      </p:sp>
      <p:sp>
        <p:nvSpPr>
          <p:cNvPr id="1048654" name="Slide Number Placeholder 5"/>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showMasterSp="0" type="vertTitleAndTx">
  <p:cSld name="Vertical Title and Text">
    <p:spTree>
      <p:nvGrpSpPr>
        <p:cNvPr id="42" name=""/>
        <p:cNvGrpSpPr/>
        <p:nvPr/>
      </p:nvGrpSpPr>
      <p:grpSpPr>
        <a:xfrm>
          <a:off x="0" y="0"/>
          <a:ext cx="0" cy="0"/>
          <a:chOff x="0" y="0"/>
          <a:chExt cx="0" cy="0"/>
        </a:xfrm>
      </p:grpSpPr>
      <p:grpSp>
        <p:nvGrpSpPr>
          <p:cNvPr id="43" name="Group 8"/>
          <p:cNvGrpSpPr/>
          <p:nvPr/>
        </p:nvGrpSpPr>
        <p:grpSpPr>
          <a:xfrm>
            <a:off x="0" y="0"/>
            <a:ext cx="12192000" cy="6858000"/>
            <a:chOff x="0" y="0"/>
            <a:chExt cx="12192000" cy="6858000"/>
          </a:xfrm>
        </p:grpSpPr>
        <p:sp>
          <p:nvSpPr>
            <p:cNvPr id="1048626" name="Rectangle 11"/>
            <p:cNvSpPr/>
            <p:nvPr/>
          </p:nvSpPr>
          <p:spPr>
            <a:xfrm>
              <a:off x="0" y="0"/>
              <a:ext cx="12192000" cy="6858000"/>
            </a:xfrm>
            <a:prstGeom prst="rect"/>
            <a:blipFill>
              <a:blip xmlns:r="http://schemas.openxmlformats.org/officeDocument/2006/relationships" r:embed="rId1">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627" name="Oval 14"/>
            <p:cNvSpPr/>
            <p:nvPr/>
          </p:nvSpPr>
          <p:spPr>
            <a:xfrm>
              <a:off x="0" y="2667000"/>
              <a:ext cx="4191000" cy="4191000"/>
            </a:xfrm>
            <a:prstGeom prst="ellipse"/>
            <a:gradFill flip="none" rotWithShape="1">
              <a:gsLst>
                <a:gs pos="0">
                  <a:schemeClr val="accent5">
                    <a:alpha val="11000"/>
                  </a:schemeClr>
                </a:gs>
                <a:gs pos="36000">
                  <a:schemeClr val="accent5">
                    <a:alpha val="10000"/>
                  </a:schemeClr>
                </a:gs>
                <a:gs pos="75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28" name="Oval 15"/>
            <p:cNvSpPr/>
            <p:nvPr/>
          </p:nvSpPr>
          <p:spPr>
            <a:xfrm>
              <a:off x="0" y="2895600"/>
              <a:ext cx="2362200" cy="2362200"/>
            </a:xfrm>
            <a:prstGeom prst="ellipse"/>
            <a:gradFill flip="none" rotWithShape="1">
              <a:gsLst>
                <a:gs pos="0">
                  <a:schemeClr val="accent5">
                    <a:alpha val="8000"/>
                  </a:schemeClr>
                </a:gs>
                <a:gs pos="36000">
                  <a:schemeClr val="accent5">
                    <a:alpha val="8000"/>
                  </a:schemeClr>
                </a:gs>
                <a:gs pos="72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29" name="Oval 17"/>
            <p:cNvSpPr/>
            <p:nvPr/>
          </p:nvSpPr>
          <p:spPr>
            <a:xfrm>
              <a:off x="8609012" y="5867400"/>
              <a:ext cx="990600" cy="990600"/>
            </a:xfrm>
            <a:prstGeom prst="ellipse"/>
            <a:gradFill flip="none" rotWithShape="1">
              <a:gsLst>
                <a:gs pos="0">
                  <a:schemeClr val="accent5">
                    <a:alpha val="14000"/>
                  </a:schemeClr>
                </a:gs>
                <a:gs pos="36000">
                  <a:schemeClr val="accent5">
                    <a:alpha val="7000"/>
                  </a:schemeClr>
                </a:gs>
                <a:gs pos="66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30" name="Oval 18"/>
            <p:cNvSpPr/>
            <p:nvPr/>
          </p:nvSpPr>
          <p:spPr>
            <a:xfrm>
              <a:off x="8609012" y="1676400"/>
              <a:ext cx="2819400" cy="2819400"/>
            </a:xfrm>
            <a:prstGeom prst="ellipse"/>
            <a:gradFill flip="none" rotWithShape="1">
              <a:gsLst>
                <a:gs pos="0">
                  <a:schemeClr val="accent5">
                    <a:alpha val="7000"/>
                  </a:schemeClr>
                </a:gs>
                <a:gs pos="36000">
                  <a:schemeClr val="accent5">
                    <a:alpha val="6000"/>
                  </a:schemeClr>
                </a:gs>
                <a:gs pos="69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31" name="Oval 19"/>
            <p:cNvSpPr/>
            <p:nvPr/>
          </p:nvSpPr>
          <p:spPr>
            <a:xfrm>
              <a:off x="7999412" y="8464"/>
              <a:ext cx="1600200" cy="1600200"/>
            </a:xfrm>
            <a:prstGeom prst="ellipse"/>
            <a:gradFill flip="none" rotWithShape="1">
              <a:gsLst>
                <a:gs pos="0">
                  <a:schemeClr val="accent5">
                    <a:alpha val="14000"/>
                  </a:schemeClr>
                </a:gs>
                <a:gs pos="36000">
                  <a:schemeClr val="accent5">
                    <a:alpha val="7000"/>
                  </a:schemeClr>
                </a:gs>
                <a:gs pos="73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632" name="Rectangle 6"/>
            <p:cNvSpPr/>
            <p:nvPr/>
          </p:nvSpPr>
          <p:spPr bwMode="gray">
            <a:xfrm>
              <a:off x="414867" y="402165"/>
              <a:ext cx="6510866" cy="6053670"/>
            </a:xfrm>
            <a:prstGeom prst="rect"/>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48633" name="Freeform 5"/>
            <p:cNvSpPr/>
            <p:nvPr/>
          </p:nvSpPr>
          <p:spPr bwMode="gray">
            <a:xfrm rot="5101749">
              <a:off x="6294738" y="4577737"/>
              <a:ext cx="3299407" cy="440924"/>
            </a:xfrm>
            <a:custGeom>
              <a:avLst/>
              <a:ah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48634" name="Freeform 5"/>
            <p:cNvSpPr/>
            <p:nvPr/>
          </p:nvSpPr>
          <p:spPr bwMode="gray">
            <a:xfrm rot="5400000">
              <a:off x="4449232" y="2801721"/>
              <a:ext cx="6053670" cy="1254558"/>
            </a:xfrm>
            <a:custGeom>
              <a:avLst/>
              <a:ah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48635" name="Freeform 5"/>
            <p:cNvSpPr>
              <a:spLocks noEditPoints="1"/>
            </p:cNvSpPr>
            <p:nvPr/>
          </p:nvSpPr>
          <p:spPr bwMode="gray">
            <a:xfrm>
              <a:off x="0" y="1587"/>
              <a:ext cx="12192000" cy="6856413"/>
            </a:xfrm>
            <a:custGeom>
              <a:avLst/>
              <a:ah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048636" name="Vertical Title 1"/>
          <p:cNvSpPr>
            <a:spLocks noGrp="1"/>
          </p:cNvSpPr>
          <p:nvPr>
            <p:ph type="title" orient="vert"/>
          </p:nvPr>
        </p:nvSpPr>
        <p:spPr>
          <a:xfrm>
            <a:off x="8585235" y="1278467"/>
            <a:ext cx="1409965" cy="4748590"/>
          </a:xfrm>
        </p:spPr>
        <p:txBody>
          <a:bodyPr anchor="b" anchorCtr="0" vert="eaVert"/>
          <a:p>
            <a:r>
              <a:rPr lang="en-US" smtClean="0"/>
              <a:t>Click to edit Master title style</a:t>
            </a:r>
            <a:endParaRPr dirty="0" lang="en-US"/>
          </a:p>
        </p:txBody>
      </p:sp>
      <p:sp>
        <p:nvSpPr>
          <p:cNvPr id="1048637" name="Vertical Text Placeholder 2"/>
          <p:cNvSpPr>
            <a:spLocks noGrp="1"/>
          </p:cNvSpPr>
          <p:nvPr>
            <p:ph type="body" orient="vert" idx="1"/>
          </p:nvPr>
        </p:nvSpPr>
        <p:spPr>
          <a:xfrm>
            <a:off x="1154954" y="1278467"/>
            <a:ext cx="6256025" cy="4748590"/>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38" name="Date Placeholder 3"/>
          <p:cNvSpPr>
            <a:spLocks noGrp="1"/>
          </p:cNvSpPr>
          <p:nvPr>
            <p:ph type="dt" sz="half" idx="10"/>
          </p:nvPr>
        </p:nvSpPr>
        <p:spPr>
          <a:xfrm>
            <a:off x="10653104" y="6391838"/>
            <a:ext cx="992135" cy="304799"/>
          </a:xfrm>
        </p:spPr>
        <p:txBody>
          <a:bodyPr/>
          <a:p>
            <a:fld id="{D56B4BBF-3BE9-4258-A048-8292253C42D9}" type="datetimeFigureOut">
              <a:rPr lang="en-US" smtClean="0"/>
              <a:t>4/17/2020</a:t>
            </a:fld>
            <a:endParaRPr lang="en-US"/>
          </a:p>
        </p:txBody>
      </p:sp>
      <p:sp>
        <p:nvSpPr>
          <p:cNvPr id="1048639" name="Footer Placeholder 4"/>
          <p:cNvSpPr>
            <a:spLocks noGrp="1"/>
          </p:cNvSpPr>
          <p:nvPr>
            <p:ph type="ftr" sz="quarter" idx="11"/>
          </p:nvPr>
        </p:nvSpPr>
        <p:spPr/>
        <p:txBody>
          <a:bodyPr/>
          <a:p>
            <a:endParaRPr lang="en-US"/>
          </a:p>
        </p:txBody>
      </p:sp>
      <p:sp>
        <p:nvSpPr>
          <p:cNvPr id="1048640" name="Rectangle 13"/>
          <p:cNvSpPr/>
          <p:nvPr/>
        </p:nvSpPr>
        <p:spPr>
          <a:xfrm>
            <a:off x="10437812" y="0"/>
            <a:ext cx="685800" cy="1143000"/>
          </a:xfrm>
          <a:prstGeom prst="rect"/>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8641" name="Slide Number Placeholder 5"/>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0" name=""/>
        <p:cNvGrpSpPr/>
        <p:nvPr/>
      </p:nvGrpSpPr>
      <p:grpSpPr>
        <a:xfrm>
          <a:off x="0" y="0"/>
          <a:ext cx="0" cy="0"/>
          <a:chOff x="0" y="0"/>
          <a:chExt cx="0" cy="0"/>
        </a:xfrm>
      </p:grpSpPr>
      <p:sp>
        <p:nvSpPr>
          <p:cNvPr id="1048591" name="Title 1"/>
          <p:cNvSpPr>
            <a:spLocks noGrp="1"/>
          </p:cNvSpPr>
          <p:nvPr>
            <p:ph type="title"/>
          </p:nvPr>
        </p:nvSpPr>
        <p:spPr/>
        <p:txBody>
          <a:bodyPr/>
          <a:p>
            <a:r>
              <a:rPr lang="en-US" smtClean="0"/>
              <a:t>Click to edit Master title style</a:t>
            </a:r>
            <a:endParaRPr dirty="0" lang="en-US"/>
          </a:p>
        </p:txBody>
      </p:sp>
      <p:sp>
        <p:nvSpPr>
          <p:cNvPr id="1048592" name="Content Placeholder 2"/>
          <p:cNvSpPr>
            <a:spLocks noGrp="1"/>
          </p:cNvSpPr>
          <p:nvPr>
            <p:ph idx="1"/>
          </p:nvPr>
        </p:nvSpPr>
        <p:spPr>
          <a:xfrm>
            <a:off x="1154954" y="2603500"/>
            <a:ext cx="8825659" cy="3416300"/>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593" name="Date Placeholder 3"/>
          <p:cNvSpPr>
            <a:spLocks noGrp="1"/>
          </p:cNvSpPr>
          <p:nvPr>
            <p:ph type="dt" sz="half" idx="10"/>
          </p:nvPr>
        </p:nvSpPr>
        <p:spPr/>
        <p:txBody>
          <a:bodyPr/>
          <a:p>
            <a:fld id="{D56B4BBF-3BE9-4258-A048-8292253C42D9}" type="datetimeFigureOut">
              <a:rPr lang="en-US" smtClean="0"/>
              <a:t>4/17/2020</a:t>
            </a:fld>
            <a:endParaRPr lang="en-US"/>
          </a:p>
        </p:txBody>
      </p:sp>
      <p:sp>
        <p:nvSpPr>
          <p:cNvPr id="1048594" name="Footer Placeholder 4"/>
          <p:cNvSpPr>
            <a:spLocks noGrp="1"/>
          </p:cNvSpPr>
          <p:nvPr>
            <p:ph type="ftr" sz="quarter" idx="11"/>
          </p:nvPr>
        </p:nvSpPr>
        <p:spPr/>
        <p:txBody>
          <a:bodyPr/>
          <a:p>
            <a:endParaRPr lang="en-US"/>
          </a:p>
        </p:txBody>
      </p:sp>
      <p:sp>
        <p:nvSpPr>
          <p:cNvPr id="1048595" name="Slide Number Placeholder 5"/>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spTree>
      <p:nvGrpSpPr>
        <p:cNvPr id="53" name=""/>
        <p:cNvGrpSpPr/>
        <p:nvPr/>
      </p:nvGrpSpPr>
      <p:grpSpPr>
        <a:xfrm>
          <a:off x="0" y="0"/>
          <a:ext cx="0" cy="0"/>
          <a:chOff x="0" y="0"/>
          <a:chExt cx="0" cy="0"/>
        </a:xfrm>
      </p:grpSpPr>
      <p:grpSp>
        <p:nvGrpSpPr>
          <p:cNvPr id="54" name="Group 7"/>
          <p:cNvGrpSpPr/>
          <p:nvPr/>
        </p:nvGrpSpPr>
        <p:grpSpPr>
          <a:xfrm>
            <a:off x="0" y="0"/>
            <a:ext cx="12192000" cy="6858000"/>
            <a:chOff x="0" y="0"/>
            <a:chExt cx="12192000" cy="6858000"/>
          </a:xfrm>
        </p:grpSpPr>
        <p:sp>
          <p:nvSpPr>
            <p:cNvPr id="1048707" name="Rectangle 13"/>
            <p:cNvSpPr/>
            <p:nvPr/>
          </p:nvSpPr>
          <p:spPr>
            <a:xfrm>
              <a:off x="0" y="0"/>
              <a:ext cx="12192000" cy="6858000"/>
            </a:xfrm>
            <a:prstGeom prst="rect"/>
            <a:blipFill>
              <a:blip xmlns:r="http://schemas.openxmlformats.org/officeDocument/2006/relationships" r:embed="rId1">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708" name="Oval 16"/>
            <p:cNvSpPr/>
            <p:nvPr/>
          </p:nvSpPr>
          <p:spPr>
            <a:xfrm>
              <a:off x="0" y="2667000"/>
              <a:ext cx="4191000" cy="4191000"/>
            </a:xfrm>
            <a:prstGeom prst="ellipse"/>
            <a:gradFill flip="none" rotWithShape="1">
              <a:gsLst>
                <a:gs pos="0">
                  <a:schemeClr val="accent5">
                    <a:alpha val="11000"/>
                  </a:schemeClr>
                </a:gs>
                <a:gs pos="36000">
                  <a:schemeClr val="accent5">
                    <a:alpha val="10000"/>
                  </a:schemeClr>
                </a:gs>
                <a:gs pos="75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09" name="Oval 17"/>
            <p:cNvSpPr/>
            <p:nvPr/>
          </p:nvSpPr>
          <p:spPr>
            <a:xfrm>
              <a:off x="0" y="2895600"/>
              <a:ext cx="2362200" cy="2362200"/>
            </a:xfrm>
            <a:prstGeom prst="ellipse"/>
            <a:gradFill flip="none" rotWithShape="1">
              <a:gsLst>
                <a:gs pos="0">
                  <a:schemeClr val="accent5">
                    <a:alpha val="8000"/>
                  </a:schemeClr>
                </a:gs>
                <a:gs pos="36000">
                  <a:schemeClr val="accent5">
                    <a:alpha val="8000"/>
                  </a:schemeClr>
                </a:gs>
                <a:gs pos="72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10" name="Oval 18"/>
            <p:cNvSpPr/>
            <p:nvPr/>
          </p:nvSpPr>
          <p:spPr>
            <a:xfrm>
              <a:off x="8609012" y="5867400"/>
              <a:ext cx="990600" cy="990600"/>
            </a:xfrm>
            <a:prstGeom prst="ellipse"/>
            <a:gradFill flip="none" rotWithShape="1">
              <a:gsLst>
                <a:gs pos="0">
                  <a:schemeClr val="accent5">
                    <a:alpha val="14000"/>
                  </a:schemeClr>
                </a:gs>
                <a:gs pos="36000">
                  <a:schemeClr val="accent5">
                    <a:alpha val="7000"/>
                  </a:schemeClr>
                </a:gs>
                <a:gs pos="66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11" name="Oval 19"/>
            <p:cNvSpPr/>
            <p:nvPr/>
          </p:nvSpPr>
          <p:spPr>
            <a:xfrm>
              <a:off x="8609012" y="1676400"/>
              <a:ext cx="2819400" cy="2819400"/>
            </a:xfrm>
            <a:prstGeom prst="ellipse"/>
            <a:gradFill flip="none" rotWithShape="1">
              <a:gsLst>
                <a:gs pos="0">
                  <a:schemeClr val="accent5">
                    <a:alpha val="7000"/>
                  </a:schemeClr>
                </a:gs>
                <a:gs pos="36000">
                  <a:schemeClr val="accent5">
                    <a:alpha val="6000"/>
                  </a:schemeClr>
                </a:gs>
                <a:gs pos="69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12" name="Oval 20"/>
            <p:cNvSpPr/>
            <p:nvPr/>
          </p:nvSpPr>
          <p:spPr>
            <a:xfrm>
              <a:off x="7999412" y="8464"/>
              <a:ext cx="1600200" cy="1600200"/>
            </a:xfrm>
            <a:prstGeom prst="ellipse"/>
            <a:gradFill flip="none" rotWithShape="1">
              <a:gsLst>
                <a:gs pos="0">
                  <a:schemeClr val="accent5">
                    <a:alpha val="14000"/>
                  </a:schemeClr>
                </a:gs>
                <a:gs pos="36000">
                  <a:schemeClr val="accent5">
                    <a:alpha val="7000"/>
                  </a:schemeClr>
                </a:gs>
                <a:gs pos="73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13" name="Rectangle 9"/>
            <p:cNvSpPr/>
            <p:nvPr/>
          </p:nvSpPr>
          <p:spPr bwMode="gray">
            <a:xfrm>
              <a:off x="7289800" y="402165"/>
              <a:ext cx="4478865" cy="6053670"/>
            </a:xfrm>
            <a:prstGeom prst="rect"/>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48714" name="Freeform 5"/>
            <p:cNvSpPr/>
            <p:nvPr/>
          </p:nvSpPr>
          <p:spPr bwMode="gray">
            <a:xfrm rot="16200000">
              <a:off x="3787244" y="2801721"/>
              <a:ext cx="6053670" cy="1254558"/>
            </a:xfrm>
            <a:custGeom>
              <a:avLst/>
              <a:ah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48715" name="Freeform 5"/>
            <p:cNvSpPr/>
            <p:nvPr/>
          </p:nvSpPr>
          <p:spPr bwMode="gray">
            <a:xfrm rot="15922489">
              <a:off x="4698352" y="1826078"/>
              <a:ext cx="3299407" cy="440924"/>
            </a:xfrm>
            <a:custGeom>
              <a:avLst/>
              <a:ah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48716" name="Freeform 5"/>
            <p:cNvSpPr>
              <a:spLocks noEditPoints="1"/>
            </p:cNvSpPr>
            <p:nvPr/>
          </p:nvSpPr>
          <p:spPr bwMode="gray">
            <a:xfrm>
              <a:off x="0" y="1587"/>
              <a:ext cx="12192000" cy="6856413"/>
            </a:xfrm>
            <a:custGeom>
              <a:avLst/>
              <a:ah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048717" name="Title 1"/>
          <p:cNvSpPr>
            <a:spLocks noGrp="1"/>
          </p:cNvSpPr>
          <p:nvPr>
            <p:ph type="title"/>
          </p:nvPr>
        </p:nvSpPr>
        <p:spPr>
          <a:xfrm>
            <a:off x="1154954" y="2677645"/>
            <a:ext cx="4351025" cy="2283824"/>
          </a:xfrm>
        </p:spPr>
        <p:txBody>
          <a:bodyPr anchor="ctr"/>
          <a:lstStyle>
            <a:lvl1pPr algn="l">
              <a:defRPr b="0" cap="none" sz="4000"/>
            </a:lvl1pPr>
          </a:lstStyle>
          <a:p>
            <a:r>
              <a:rPr lang="en-US" smtClean="0"/>
              <a:t>Click to edit Master title style</a:t>
            </a:r>
            <a:endParaRPr dirty="0" lang="en-US"/>
          </a:p>
        </p:txBody>
      </p:sp>
      <p:sp>
        <p:nvSpPr>
          <p:cNvPr id="1048718" name="Text Placeholder 2"/>
          <p:cNvSpPr>
            <a:spLocks noGrp="1"/>
          </p:cNvSpPr>
          <p:nvPr>
            <p:ph type="body" idx="1"/>
          </p:nvPr>
        </p:nvSpPr>
        <p:spPr>
          <a:xfrm>
            <a:off x="6895559" y="2677644"/>
            <a:ext cx="3757545" cy="2283824"/>
          </a:xfrm>
        </p:spPr>
        <p:txBody>
          <a:bodyPr anchor="ctr"/>
          <a:lstStyle>
            <a:lvl1pPr algn="l" indent="0" marL="0">
              <a:buNone/>
              <a:defRPr cap="all" sz="2000">
                <a:solidFill>
                  <a:schemeClr val="accent1">
                    <a:lumMod val="60000"/>
                    <a:lumOff val="4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719" name="Date Placeholder 3"/>
          <p:cNvSpPr>
            <a:spLocks noGrp="1"/>
          </p:cNvSpPr>
          <p:nvPr>
            <p:ph type="dt" sz="half" idx="10"/>
          </p:nvPr>
        </p:nvSpPr>
        <p:spPr/>
        <p:txBody>
          <a:bodyPr/>
          <a:p>
            <a:fld id="{D56B4BBF-3BE9-4258-A048-8292253C42D9}" type="datetimeFigureOut">
              <a:rPr lang="en-US" smtClean="0"/>
              <a:t>4/17/2020</a:t>
            </a:fld>
            <a:endParaRPr lang="en-US"/>
          </a:p>
        </p:txBody>
      </p:sp>
      <p:sp>
        <p:nvSpPr>
          <p:cNvPr id="1048720" name="Footer Placeholder 4"/>
          <p:cNvSpPr>
            <a:spLocks noGrp="1"/>
          </p:cNvSpPr>
          <p:nvPr>
            <p:ph type="ftr" sz="quarter" idx="11"/>
          </p:nvPr>
        </p:nvSpPr>
        <p:spPr/>
        <p:txBody>
          <a:bodyPr/>
          <a:p>
            <a:endParaRPr lang="en-US"/>
          </a:p>
        </p:txBody>
      </p:sp>
      <p:sp>
        <p:nvSpPr>
          <p:cNvPr id="1048721" name="Rectangle 15"/>
          <p:cNvSpPr/>
          <p:nvPr/>
        </p:nvSpPr>
        <p:spPr>
          <a:xfrm>
            <a:off x="10437812" y="0"/>
            <a:ext cx="685800" cy="1143000"/>
          </a:xfrm>
          <a:prstGeom prst="rect"/>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8722" name="Slide Number Placeholder 5"/>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57" name=""/>
        <p:cNvGrpSpPr/>
        <p:nvPr/>
      </p:nvGrpSpPr>
      <p:grpSpPr>
        <a:xfrm>
          <a:off x="0" y="0"/>
          <a:ext cx="0" cy="0"/>
          <a:chOff x="0" y="0"/>
          <a:chExt cx="0" cy="0"/>
        </a:xfrm>
      </p:grpSpPr>
      <p:sp>
        <p:nvSpPr>
          <p:cNvPr id="1048740" name="Title 1"/>
          <p:cNvSpPr>
            <a:spLocks noGrp="1"/>
          </p:cNvSpPr>
          <p:nvPr>
            <p:ph type="title"/>
          </p:nvPr>
        </p:nvSpPr>
        <p:spPr/>
        <p:txBody>
          <a:bodyPr/>
          <a:p>
            <a:r>
              <a:rPr lang="en-US" smtClean="0"/>
              <a:t>Click to edit Master title style</a:t>
            </a:r>
            <a:endParaRPr dirty="0" lang="en-US"/>
          </a:p>
        </p:txBody>
      </p:sp>
      <p:sp>
        <p:nvSpPr>
          <p:cNvPr id="1048741" name="Content Placeholder 2"/>
          <p:cNvSpPr>
            <a:spLocks noGrp="1"/>
          </p:cNvSpPr>
          <p:nvPr>
            <p:ph sz="half" idx="1"/>
          </p:nvPr>
        </p:nvSpPr>
        <p:spPr>
          <a:xfrm>
            <a:off x="1154954" y="2603500"/>
            <a:ext cx="4825158" cy="3416301"/>
          </a:xfrm>
        </p:spPr>
        <p:txBody>
          <a:bodyPr>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42" name="Content Placeholder 3"/>
          <p:cNvSpPr>
            <a:spLocks noGrp="1"/>
          </p:cNvSpPr>
          <p:nvPr>
            <p:ph sz="half" idx="2"/>
          </p:nvPr>
        </p:nvSpPr>
        <p:spPr>
          <a:xfrm>
            <a:off x="6208712" y="2603500"/>
            <a:ext cx="4825159" cy="3416300"/>
          </a:xfrm>
        </p:spPr>
        <p:txBody>
          <a:bodyPr>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43" name="Date Placeholder 4"/>
          <p:cNvSpPr>
            <a:spLocks noGrp="1"/>
          </p:cNvSpPr>
          <p:nvPr>
            <p:ph type="dt" sz="half" idx="10"/>
          </p:nvPr>
        </p:nvSpPr>
        <p:spPr/>
        <p:txBody>
          <a:bodyPr/>
          <a:p>
            <a:fld id="{D56B4BBF-3BE9-4258-A048-8292253C42D9}" type="datetimeFigureOut">
              <a:rPr lang="en-US" smtClean="0"/>
              <a:t>4/17/2020</a:t>
            </a:fld>
            <a:endParaRPr lang="en-US"/>
          </a:p>
        </p:txBody>
      </p:sp>
      <p:sp>
        <p:nvSpPr>
          <p:cNvPr id="1048744" name="Footer Placeholder 5"/>
          <p:cNvSpPr>
            <a:spLocks noGrp="1"/>
          </p:cNvSpPr>
          <p:nvPr>
            <p:ph type="ftr" sz="quarter" idx="11"/>
          </p:nvPr>
        </p:nvSpPr>
        <p:spPr/>
        <p:txBody>
          <a:bodyPr/>
          <a:p>
            <a:endParaRPr lang="en-US"/>
          </a:p>
        </p:txBody>
      </p:sp>
      <p:sp>
        <p:nvSpPr>
          <p:cNvPr id="1048745" name="Slide Number Placeholder 6"/>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4" name=""/>
        <p:cNvGrpSpPr/>
        <p:nvPr/>
      </p:nvGrpSpPr>
      <p:grpSpPr>
        <a:xfrm>
          <a:off x="0" y="0"/>
          <a:ext cx="0" cy="0"/>
          <a:chOff x="0" y="0"/>
          <a:chExt cx="0" cy="0"/>
        </a:xfrm>
      </p:grpSpPr>
      <p:sp>
        <p:nvSpPr>
          <p:cNvPr id="1048642" name="Title 1"/>
          <p:cNvSpPr>
            <a:spLocks noGrp="1"/>
          </p:cNvSpPr>
          <p:nvPr>
            <p:ph type="title"/>
          </p:nvPr>
        </p:nvSpPr>
        <p:spPr/>
        <p:txBody>
          <a:bodyPr/>
          <a:p>
            <a:r>
              <a:rPr lang="en-US" smtClean="0"/>
              <a:t>Click to edit Master title style</a:t>
            </a:r>
            <a:endParaRPr dirty="0" lang="en-US"/>
          </a:p>
        </p:txBody>
      </p:sp>
      <p:sp>
        <p:nvSpPr>
          <p:cNvPr id="1048643" name="Text Placeholder 2"/>
          <p:cNvSpPr>
            <a:spLocks noGrp="1"/>
          </p:cNvSpPr>
          <p:nvPr>
            <p:ph type="body" idx="1"/>
          </p:nvPr>
        </p:nvSpPr>
        <p:spPr>
          <a:xfrm>
            <a:off x="1154954" y="2603500"/>
            <a:ext cx="4825157" cy="576262"/>
          </a:xfrm>
        </p:spPr>
        <p:txBody>
          <a:bodyPr anchor="b">
            <a:noAutofit/>
          </a:bodyPr>
          <a:lstStyle>
            <a:lvl1pPr indent="0" marL="0">
              <a:buNone/>
              <a:defRPr b="0" sz="2400">
                <a:solidFill>
                  <a:schemeClr val="accent1"/>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44" name="Content Placeholder 3"/>
          <p:cNvSpPr>
            <a:spLocks noGrp="1"/>
          </p:cNvSpPr>
          <p:nvPr>
            <p:ph sz="half" idx="2"/>
          </p:nvPr>
        </p:nvSpPr>
        <p:spPr>
          <a:xfrm>
            <a:off x="1154954" y="3179762"/>
            <a:ext cx="4825158" cy="2840039"/>
          </a:xfrm>
        </p:spPr>
        <p:txBody>
          <a:bodyPr>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45" name="Text Placeholder 4"/>
          <p:cNvSpPr>
            <a:spLocks noGrp="1"/>
          </p:cNvSpPr>
          <p:nvPr>
            <p:ph type="body" sz="quarter" idx="3"/>
          </p:nvPr>
        </p:nvSpPr>
        <p:spPr>
          <a:xfrm>
            <a:off x="6208712" y="2603500"/>
            <a:ext cx="4825159" cy="576262"/>
          </a:xfrm>
        </p:spPr>
        <p:txBody>
          <a:bodyPr anchor="b">
            <a:noAutofit/>
          </a:bodyPr>
          <a:lstStyle>
            <a:lvl1pPr indent="0" marL="0">
              <a:buNone/>
              <a:defRPr b="0" sz="2400">
                <a:solidFill>
                  <a:schemeClr val="accent1"/>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4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647" name="Date Placeholder 6"/>
          <p:cNvSpPr>
            <a:spLocks noGrp="1"/>
          </p:cNvSpPr>
          <p:nvPr>
            <p:ph type="dt" sz="half" idx="10"/>
          </p:nvPr>
        </p:nvSpPr>
        <p:spPr/>
        <p:txBody>
          <a:bodyPr/>
          <a:p>
            <a:fld id="{D56B4BBF-3BE9-4258-A048-8292253C42D9}" type="datetimeFigureOut">
              <a:rPr lang="en-US" smtClean="0"/>
              <a:t>4/17/2020</a:t>
            </a:fld>
            <a:endParaRPr lang="en-US"/>
          </a:p>
        </p:txBody>
      </p:sp>
      <p:sp>
        <p:nvSpPr>
          <p:cNvPr id="1048648" name="Footer Placeholder 7"/>
          <p:cNvSpPr>
            <a:spLocks noGrp="1"/>
          </p:cNvSpPr>
          <p:nvPr>
            <p:ph type="ftr" sz="quarter" idx="11"/>
          </p:nvPr>
        </p:nvSpPr>
        <p:spPr/>
        <p:txBody>
          <a:bodyPr/>
          <a:p>
            <a:endParaRPr lang="en-US"/>
          </a:p>
        </p:txBody>
      </p:sp>
      <p:sp>
        <p:nvSpPr>
          <p:cNvPr id="1048649" name="Slide Number Placeholder 8"/>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58" name=""/>
        <p:cNvGrpSpPr/>
        <p:nvPr/>
      </p:nvGrpSpPr>
      <p:grpSpPr>
        <a:xfrm>
          <a:off x="0" y="0"/>
          <a:ext cx="0" cy="0"/>
          <a:chOff x="0" y="0"/>
          <a:chExt cx="0" cy="0"/>
        </a:xfrm>
      </p:grpSpPr>
      <p:sp>
        <p:nvSpPr>
          <p:cNvPr id="1048746" name="Title 1"/>
          <p:cNvSpPr>
            <a:spLocks noGrp="1"/>
          </p:cNvSpPr>
          <p:nvPr>
            <p:ph type="title"/>
          </p:nvPr>
        </p:nvSpPr>
        <p:spPr>
          <a:xfrm>
            <a:off x="1154954" y="973668"/>
            <a:ext cx="8761413" cy="706964"/>
          </a:xfrm>
        </p:spPr>
        <p:txBody>
          <a:bodyPr/>
          <a:p>
            <a:r>
              <a:rPr lang="en-US" smtClean="0"/>
              <a:t>Click to edit Master title style</a:t>
            </a:r>
            <a:endParaRPr dirty="0" lang="en-US"/>
          </a:p>
        </p:txBody>
      </p:sp>
      <p:sp>
        <p:nvSpPr>
          <p:cNvPr id="1048747" name="Date Placeholder 2"/>
          <p:cNvSpPr>
            <a:spLocks noGrp="1"/>
          </p:cNvSpPr>
          <p:nvPr>
            <p:ph type="dt" sz="half" idx="10"/>
          </p:nvPr>
        </p:nvSpPr>
        <p:spPr/>
        <p:txBody>
          <a:bodyPr/>
          <a:p>
            <a:fld id="{D56B4BBF-3BE9-4258-A048-8292253C42D9}" type="datetimeFigureOut">
              <a:rPr lang="en-US" smtClean="0"/>
              <a:t>4/17/2020</a:t>
            </a:fld>
            <a:endParaRPr lang="en-US"/>
          </a:p>
        </p:txBody>
      </p:sp>
      <p:sp>
        <p:nvSpPr>
          <p:cNvPr id="1048748" name="Footer Placeholder 3"/>
          <p:cNvSpPr>
            <a:spLocks noGrp="1"/>
          </p:cNvSpPr>
          <p:nvPr>
            <p:ph type="ftr" sz="quarter" idx="11"/>
          </p:nvPr>
        </p:nvSpPr>
        <p:spPr/>
        <p:txBody>
          <a:bodyPr/>
          <a:p>
            <a:endParaRPr lang="en-US"/>
          </a:p>
        </p:txBody>
      </p:sp>
      <p:sp>
        <p:nvSpPr>
          <p:cNvPr id="1048749" name="Slide Number Placeholder 4"/>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showMasterSp="0" type="blank">
  <p:cSld name="Blank">
    <p:spTree>
      <p:nvGrpSpPr>
        <p:cNvPr id="50" name=""/>
        <p:cNvGrpSpPr/>
        <p:nvPr/>
      </p:nvGrpSpPr>
      <p:grpSpPr>
        <a:xfrm>
          <a:off x="0" y="0"/>
          <a:ext cx="0" cy="0"/>
          <a:chOff x="0" y="0"/>
          <a:chExt cx="0" cy="0"/>
        </a:xfrm>
      </p:grpSpPr>
      <p:sp>
        <p:nvSpPr>
          <p:cNvPr id="1048688" name="Date Placeholder 1"/>
          <p:cNvSpPr>
            <a:spLocks noGrp="1"/>
          </p:cNvSpPr>
          <p:nvPr>
            <p:ph type="dt" sz="half" idx="10"/>
          </p:nvPr>
        </p:nvSpPr>
        <p:spPr/>
        <p:txBody>
          <a:bodyPr/>
          <a:p>
            <a:fld id="{D56B4BBF-3BE9-4258-A048-8292253C42D9}" type="datetimeFigureOut">
              <a:rPr lang="en-US" smtClean="0"/>
              <a:t>4/17/2020</a:t>
            </a:fld>
            <a:endParaRPr lang="en-US"/>
          </a:p>
        </p:txBody>
      </p:sp>
      <p:sp>
        <p:nvSpPr>
          <p:cNvPr id="1048689" name="Footer Placeholder 2"/>
          <p:cNvSpPr>
            <a:spLocks noGrp="1"/>
          </p:cNvSpPr>
          <p:nvPr>
            <p:ph type="ftr" sz="quarter" idx="11"/>
          </p:nvPr>
        </p:nvSpPr>
        <p:spPr/>
        <p:txBody>
          <a:bodyPr/>
          <a:p>
            <a:endParaRPr lang="en-US"/>
          </a:p>
        </p:txBody>
      </p:sp>
      <p:sp>
        <p:nvSpPr>
          <p:cNvPr id="1048690" name="Rectangle 6"/>
          <p:cNvSpPr/>
          <p:nvPr/>
        </p:nvSpPr>
        <p:spPr>
          <a:xfrm>
            <a:off x="10437812" y="0"/>
            <a:ext cx="685800" cy="1143000"/>
          </a:xfrm>
          <a:prstGeom prst="rect"/>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8691" name="Slide Number Placeholder 3"/>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spTree>
      <p:nvGrpSpPr>
        <p:cNvPr id="55" name=""/>
        <p:cNvGrpSpPr/>
        <p:nvPr/>
      </p:nvGrpSpPr>
      <p:grpSpPr>
        <a:xfrm>
          <a:off x="0" y="0"/>
          <a:ext cx="0" cy="0"/>
          <a:chOff x="0" y="0"/>
          <a:chExt cx="0" cy="0"/>
        </a:xfrm>
      </p:grpSpPr>
      <p:grpSp>
        <p:nvGrpSpPr>
          <p:cNvPr id="56" name="Group 8"/>
          <p:cNvGrpSpPr/>
          <p:nvPr/>
        </p:nvGrpSpPr>
        <p:grpSpPr>
          <a:xfrm>
            <a:off x="0" y="0"/>
            <a:ext cx="12192000" cy="6858000"/>
            <a:chOff x="0" y="0"/>
            <a:chExt cx="12192000" cy="6858000"/>
          </a:xfrm>
        </p:grpSpPr>
        <p:sp>
          <p:nvSpPr>
            <p:cNvPr id="1048723" name="Rectangle 13"/>
            <p:cNvSpPr/>
            <p:nvPr/>
          </p:nvSpPr>
          <p:spPr>
            <a:xfrm>
              <a:off x="0" y="0"/>
              <a:ext cx="12192000" cy="6858000"/>
            </a:xfrm>
            <a:prstGeom prst="rect"/>
            <a:blipFill>
              <a:blip xmlns:r="http://schemas.openxmlformats.org/officeDocument/2006/relationships" r:embed="rId1">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724" name="Oval 16"/>
            <p:cNvSpPr/>
            <p:nvPr/>
          </p:nvSpPr>
          <p:spPr>
            <a:xfrm>
              <a:off x="0" y="2667000"/>
              <a:ext cx="4191000" cy="4191000"/>
            </a:xfrm>
            <a:prstGeom prst="ellipse"/>
            <a:gradFill flip="none" rotWithShape="1">
              <a:gsLst>
                <a:gs pos="0">
                  <a:schemeClr val="accent5">
                    <a:alpha val="11000"/>
                  </a:schemeClr>
                </a:gs>
                <a:gs pos="36000">
                  <a:schemeClr val="accent5">
                    <a:alpha val="10000"/>
                  </a:schemeClr>
                </a:gs>
                <a:gs pos="75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25" name="Oval 18"/>
            <p:cNvSpPr/>
            <p:nvPr/>
          </p:nvSpPr>
          <p:spPr>
            <a:xfrm>
              <a:off x="0" y="2895600"/>
              <a:ext cx="2362200" cy="2362200"/>
            </a:xfrm>
            <a:prstGeom prst="ellipse"/>
            <a:gradFill flip="none" rotWithShape="1">
              <a:gsLst>
                <a:gs pos="0">
                  <a:schemeClr val="accent5">
                    <a:alpha val="8000"/>
                  </a:schemeClr>
                </a:gs>
                <a:gs pos="36000">
                  <a:schemeClr val="accent5">
                    <a:alpha val="8000"/>
                  </a:schemeClr>
                </a:gs>
                <a:gs pos="72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26" name="Oval 19"/>
            <p:cNvSpPr/>
            <p:nvPr/>
          </p:nvSpPr>
          <p:spPr>
            <a:xfrm>
              <a:off x="8609012" y="5867400"/>
              <a:ext cx="990600" cy="990600"/>
            </a:xfrm>
            <a:prstGeom prst="ellipse"/>
            <a:gradFill flip="none" rotWithShape="1">
              <a:gsLst>
                <a:gs pos="0">
                  <a:schemeClr val="accent5">
                    <a:alpha val="14000"/>
                  </a:schemeClr>
                </a:gs>
                <a:gs pos="36000">
                  <a:schemeClr val="accent5">
                    <a:alpha val="7000"/>
                  </a:schemeClr>
                </a:gs>
                <a:gs pos="66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27" name="Oval 20"/>
            <p:cNvSpPr/>
            <p:nvPr/>
          </p:nvSpPr>
          <p:spPr>
            <a:xfrm>
              <a:off x="8609012" y="1676400"/>
              <a:ext cx="2819400" cy="2819400"/>
            </a:xfrm>
            <a:prstGeom prst="ellipse"/>
            <a:gradFill flip="none" rotWithShape="1">
              <a:gsLst>
                <a:gs pos="0">
                  <a:schemeClr val="accent5">
                    <a:alpha val="7000"/>
                  </a:schemeClr>
                </a:gs>
                <a:gs pos="36000">
                  <a:schemeClr val="accent5">
                    <a:alpha val="6000"/>
                  </a:schemeClr>
                </a:gs>
                <a:gs pos="69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28" name="Oval 21"/>
            <p:cNvSpPr/>
            <p:nvPr/>
          </p:nvSpPr>
          <p:spPr>
            <a:xfrm>
              <a:off x="7999412" y="8464"/>
              <a:ext cx="1600200" cy="1600200"/>
            </a:xfrm>
            <a:prstGeom prst="ellipse"/>
            <a:gradFill flip="none" rotWithShape="1">
              <a:gsLst>
                <a:gs pos="0">
                  <a:schemeClr val="accent5">
                    <a:alpha val="14000"/>
                  </a:schemeClr>
                </a:gs>
                <a:gs pos="36000">
                  <a:schemeClr val="accent5">
                    <a:alpha val="7000"/>
                  </a:schemeClr>
                </a:gs>
                <a:gs pos="73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29" name="Rectangle 10"/>
            <p:cNvSpPr/>
            <p:nvPr/>
          </p:nvSpPr>
          <p:spPr bwMode="gray">
            <a:xfrm>
              <a:off x="5713412" y="402165"/>
              <a:ext cx="6055253" cy="6053670"/>
            </a:xfrm>
            <a:prstGeom prst="rect"/>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48730" name="Freeform 5"/>
            <p:cNvSpPr/>
            <p:nvPr/>
          </p:nvSpPr>
          <p:spPr bwMode="gray">
            <a:xfrm rot="15922489">
              <a:off x="3140485" y="1826078"/>
              <a:ext cx="3299407" cy="440924"/>
            </a:xfrm>
            <a:custGeom>
              <a:avLst/>
              <a:ah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48731" name="Freeform 5"/>
            <p:cNvSpPr/>
            <p:nvPr/>
          </p:nvSpPr>
          <p:spPr bwMode="gray">
            <a:xfrm rot="16200000">
              <a:off x="2229377" y="2801721"/>
              <a:ext cx="6053670" cy="1254558"/>
            </a:xfrm>
            <a:custGeom>
              <a:avLst/>
              <a:ah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48732" name="Freeform 5"/>
            <p:cNvSpPr>
              <a:spLocks noEditPoints="1"/>
            </p:cNvSpPr>
            <p:nvPr/>
          </p:nvSpPr>
          <p:spPr bwMode="gray">
            <a:xfrm>
              <a:off x="0" y="1587"/>
              <a:ext cx="12192000" cy="6856413"/>
            </a:xfrm>
            <a:custGeom>
              <a:avLst/>
              <a:ah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048733" name="Title 1"/>
          <p:cNvSpPr>
            <a:spLocks noGrp="1"/>
          </p:cNvSpPr>
          <p:nvPr>
            <p:ph type="title"/>
          </p:nvPr>
        </p:nvSpPr>
        <p:spPr>
          <a:xfrm>
            <a:off x="1154955" y="1295400"/>
            <a:ext cx="2793158" cy="1600200"/>
          </a:xfrm>
        </p:spPr>
        <p:txBody>
          <a:bodyPr anchor="b"/>
          <a:lstStyle>
            <a:lvl1pPr algn="l">
              <a:defRPr b="0" sz="2400"/>
            </a:lvl1pPr>
          </a:lstStyle>
          <a:p>
            <a:r>
              <a:rPr lang="en-US" smtClean="0"/>
              <a:t>Click to edit Master title style</a:t>
            </a:r>
            <a:endParaRPr dirty="0" lang="en-US"/>
          </a:p>
        </p:txBody>
      </p:sp>
      <p:sp>
        <p:nvSpPr>
          <p:cNvPr id="1048734" name="Content Placeholder 2"/>
          <p:cNvSpPr>
            <a:spLocks noGrp="1"/>
          </p:cNvSpPr>
          <p:nvPr>
            <p:ph idx="1"/>
          </p:nvPr>
        </p:nvSpPr>
        <p:spPr>
          <a:xfrm>
            <a:off x="5781146" y="1447800"/>
            <a:ext cx="5190066" cy="4572000"/>
          </a:xfrm>
        </p:spPr>
        <p:txBody>
          <a:bodyPr anchor="ctr">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35" name="Text Placeholder 3"/>
          <p:cNvSpPr>
            <a:spLocks noGrp="1"/>
          </p:cNvSpPr>
          <p:nvPr>
            <p:ph type="body" sz="half" idx="2"/>
          </p:nvPr>
        </p:nvSpPr>
        <p:spPr bwMode="gray">
          <a:xfrm>
            <a:off x="1154954" y="3129280"/>
            <a:ext cx="2793158" cy="2895599"/>
          </a:xfrm>
        </p:spPr>
        <p:txBody>
          <a:bodyPr/>
          <a:lstStyle>
            <a:lvl1pPr indent="0" marL="0">
              <a:buNone/>
              <a:defRPr sz="1400">
                <a:solidFill>
                  <a:schemeClr val="accent1">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36" name="Date Placeholder 4"/>
          <p:cNvSpPr>
            <a:spLocks noGrp="1"/>
          </p:cNvSpPr>
          <p:nvPr>
            <p:ph type="dt" sz="half" idx="10"/>
          </p:nvPr>
        </p:nvSpPr>
        <p:spPr/>
        <p:txBody>
          <a:bodyPr/>
          <a:p>
            <a:fld id="{D56B4BBF-3BE9-4258-A048-8292253C42D9}" type="datetimeFigureOut">
              <a:rPr lang="en-US" smtClean="0"/>
              <a:t>4/17/2020</a:t>
            </a:fld>
            <a:endParaRPr lang="en-US"/>
          </a:p>
        </p:txBody>
      </p:sp>
      <p:sp>
        <p:nvSpPr>
          <p:cNvPr id="1048737" name="Footer Placeholder 5"/>
          <p:cNvSpPr>
            <a:spLocks noGrp="1"/>
          </p:cNvSpPr>
          <p:nvPr>
            <p:ph type="ftr" sz="quarter" idx="11"/>
          </p:nvPr>
        </p:nvSpPr>
        <p:spPr/>
        <p:txBody>
          <a:bodyPr/>
          <a:p>
            <a:endParaRPr lang="en-US"/>
          </a:p>
        </p:txBody>
      </p:sp>
      <p:sp>
        <p:nvSpPr>
          <p:cNvPr id="1048738" name="Rectangle 15"/>
          <p:cNvSpPr/>
          <p:nvPr/>
        </p:nvSpPr>
        <p:spPr>
          <a:xfrm>
            <a:off x="10437812" y="0"/>
            <a:ext cx="685800" cy="1143000"/>
          </a:xfrm>
          <a:prstGeom prst="rect"/>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8739" name="Slide Number Placeholder 6"/>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61" name=""/>
        <p:cNvGrpSpPr/>
        <p:nvPr/>
      </p:nvGrpSpPr>
      <p:grpSpPr>
        <a:xfrm>
          <a:off x="0" y="0"/>
          <a:ext cx="0" cy="0"/>
          <a:chOff x="0" y="0"/>
          <a:chExt cx="0" cy="0"/>
        </a:xfrm>
      </p:grpSpPr>
      <p:grpSp>
        <p:nvGrpSpPr>
          <p:cNvPr id="62" name="Group 8"/>
          <p:cNvGrpSpPr/>
          <p:nvPr/>
        </p:nvGrpSpPr>
        <p:grpSpPr>
          <a:xfrm>
            <a:off x="0" y="0"/>
            <a:ext cx="12192000" cy="6858000"/>
            <a:chOff x="0" y="0"/>
            <a:chExt cx="12192000" cy="6858000"/>
          </a:xfrm>
        </p:grpSpPr>
        <p:sp>
          <p:nvSpPr>
            <p:cNvPr id="1048758" name="Rectangle 13"/>
            <p:cNvSpPr/>
            <p:nvPr/>
          </p:nvSpPr>
          <p:spPr>
            <a:xfrm>
              <a:off x="0" y="0"/>
              <a:ext cx="12192000" cy="6858000"/>
            </a:xfrm>
            <a:prstGeom prst="rect"/>
            <a:blipFill>
              <a:blip xmlns:r="http://schemas.openxmlformats.org/officeDocument/2006/relationships" r:embed="rId1">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759" name="Oval 16"/>
            <p:cNvSpPr/>
            <p:nvPr/>
          </p:nvSpPr>
          <p:spPr>
            <a:xfrm>
              <a:off x="0" y="2667000"/>
              <a:ext cx="4191000" cy="4191000"/>
            </a:xfrm>
            <a:prstGeom prst="ellipse"/>
            <a:gradFill flip="none" rotWithShape="1">
              <a:gsLst>
                <a:gs pos="0">
                  <a:schemeClr val="accent5">
                    <a:alpha val="11000"/>
                  </a:schemeClr>
                </a:gs>
                <a:gs pos="36000">
                  <a:schemeClr val="accent5">
                    <a:alpha val="10000"/>
                  </a:schemeClr>
                </a:gs>
                <a:gs pos="75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60" name="Oval 17"/>
            <p:cNvSpPr/>
            <p:nvPr/>
          </p:nvSpPr>
          <p:spPr>
            <a:xfrm>
              <a:off x="0" y="2895600"/>
              <a:ext cx="2362200" cy="2362200"/>
            </a:xfrm>
            <a:prstGeom prst="ellipse"/>
            <a:gradFill flip="none" rotWithShape="1">
              <a:gsLst>
                <a:gs pos="0">
                  <a:schemeClr val="accent5">
                    <a:alpha val="8000"/>
                  </a:schemeClr>
                </a:gs>
                <a:gs pos="36000">
                  <a:schemeClr val="accent5">
                    <a:alpha val="8000"/>
                  </a:schemeClr>
                </a:gs>
                <a:gs pos="72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61" name="Oval 18"/>
            <p:cNvSpPr/>
            <p:nvPr/>
          </p:nvSpPr>
          <p:spPr>
            <a:xfrm>
              <a:off x="8609012" y="5867400"/>
              <a:ext cx="990600" cy="990600"/>
            </a:xfrm>
            <a:prstGeom prst="ellipse"/>
            <a:gradFill flip="none" rotWithShape="1">
              <a:gsLst>
                <a:gs pos="0">
                  <a:schemeClr val="accent5">
                    <a:alpha val="14000"/>
                  </a:schemeClr>
                </a:gs>
                <a:gs pos="36000">
                  <a:schemeClr val="accent5">
                    <a:alpha val="7000"/>
                  </a:schemeClr>
                </a:gs>
                <a:gs pos="66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62" name="Oval 19"/>
            <p:cNvSpPr/>
            <p:nvPr/>
          </p:nvSpPr>
          <p:spPr>
            <a:xfrm>
              <a:off x="8609012" y="1676400"/>
              <a:ext cx="2819400" cy="2819400"/>
            </a:xfrm>
            <a:prstGeom prst="ellipse"/>
            <a:gradFill flip="none" rotWithShape="1">
              <a:gsLst>
                <a:gs pos="0">
                  <a:schemeClr val="accent5">
                    <a:alpha val="7000"/>
                  </a:schemeClr>
                </a:gs>
                <a:gs pos="36000">
                  <a:schemeClr val="accent5">
                    <a:alpha val="6000"/>
                  </a:schemeClr>
                </a:gs>
                <a:gs pos="69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63" name="Oval 20"/>
            <p:cNvSpPr/>
            <p:nvPr/>
          </p:nvSpPr>
          <p:spPr>
            <a:xfrm>
              <a:off x="7999412" y="8464"/>
              <a:ext cx="1600200" cy="1600200"/>
            </a:xfrm>
            <a:prstGeom prst="ellipse"/>
            <a:gradFill flip="none" rotWithShape="1">
              <a:gsLst>
                <a:gs pos="0">
                  <a:schemeClr val="accent5">
                    <a:alpha val="14000"/>
                  </a:schemeClr>
                </a:gs>
                <a:gs pos="36000">
                  <a:schemeClr val="accent5">
                    <a:alpha val="7000"/>
                  </a:schemeClr>
                </a:gs>
                <a:gs pos="73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764" name="Rectangle 10"/>
            <p:cNvSpPr/>
            <p:nvPr/>
          </p:nvSpPr>
          <p:spPr bwMode="gray">
            <a:xfrm>
              <a:off x="6172200" y="402165"/>
              <a:ext cx="5596465" cy="6053670"/>
            </a:xfrm>
            <a:prstGeom prst="rect"/>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48765" name="Freeform 5"/>
            <p:cNvSpPr/>
            <p:nvPr/>
          </p:nvSpPr>
          <p:spPr bwMode="gray">
            <a:xfrm rot="15922489">
              <a:off x="4203594" y="1826078"/>
              <a:ext cx="3299407" cy="440924"/>
            </a:xfrm>
            <a:custGeom>
              <a:avLst/>
              <a:ah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48766" name="Freeform 5"/>
            <p:cNvSpPr/>
            <p:nvPr/>
          </p:nvSpPr>
          <p:spPr bwMode="gray">
            <a:xfrm rot="16200000">
              <a:off x="3295432" y="2801721"/>
              <a:ext cx="6053670" cy="1254558"/>
            </a:xfrm>
            <a:custGeom>
              <a:avLst/>
              <a:ah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48767" name="Freeform 5"/>
            <p:cNvSpPr>
              <a:spLocks noEditPoints="1"/>
            </p:cNvSpPr>
            <p:nvPr/>
          </p:nvSpPr>
          <p:spPr bwMode="gray">
            <a:xfrm>
              <a:off x="0" y="1587"/>
              <a:ext cx="12192000" cy="6856413"/>
            </a:xfrm>
            <a:custGeom>
              <a:avLst/>
              <a:ah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048768" name="Title 1"/>
          <p:cNvSpPr>
            <a:spLocks noGrp="1"/>
          </p:cNvSpPr>
          <p:nvPr>
            <p:ph type="title"/>
          </p:nvPr>
        </p:nvSpPr>
        <p:spPr>
          <a:xfrm>
            <a:off x="1154955" y="1693333"/>
            <a:ext cx="3865134" cy="1735667"/>
          </a:xfrm>
        </p:spPr>
        <p:txBody>
          <a:bodyPr anchor="b">
            <a:normAutofit/>
          </a:bodyPr>
          <a:lstStyle>
            <a:lvl1pPr algn="l">
              <a:defRPr b="0" sz="3600"/>
            </a:lvl1pPr>
          </a:lstStyle>
          <a:p>
            <a:r>
              <a:rPr lang="en-US" smtClean="0"/>
              <a:t>Click to edit Master title style</a:t>
            </a:r>
            <a:endParaRPr dirty="0" lang="en-US"/>
          </a:p>
        </p:txBody>
      </p:sp>
      <p:sp>
        <p:nvSpPr>
          <p:cNvPr id="1048769" name="Picture Placeholder 2"/>
          <p:cNvSpPr>
            <a:spLocks noChangeAspect="1" noGrp="1"/>
          </p:cNvSpPr>
          <p:nvPr>
            <p:ph type="pic" idx="1"/>
          </p:nvPr>
        </p:nvSpPr>
        <p:spPr>
          <a:xfrm>
            <a:off x="6547870" y="1143000"/>
            <a:ext cx="3227193" cy="4572000"/>
          </a:xfrm>
          <a:prstGeom prst="roundRect">
            <a:avLst>
              <a:gd name="adj" fmla="val 1858"/>
            </a:avLst>
          </a:prstGeom>
          <a:effectLst>
            <a:outerShdw algn="tl" blurRad="50800" dir="5400000" dist="50800" rotWithShape="0">
              <a:srgbClr val="000000">
                <a:alpha val="43000"/>
              </a:srgbClr>
            </a:outerShdw>
          </a:effectLst>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pPr algn="ctr" indent="0" lvl="0" marL="0">
              <a:buNone/>
            </a:pPr>
            <a:r>
              <a:rPr lang="en-US" smtClean="0"/>
              <a:t>Click icon to add picture</a:t>
            </a:r>
            <a:endParaRPr dirty="0" lang="en-US"/>
          </a:p>
        </p:txBody>
      </p:sp>
      <p:sp>
        <p:nvSpPr>
          <p:cNvPr id="1048770" name="Text Placeholder 3"/>
          <p:cNvSpPr>
            <a:spLocks noGrp="1"/>
          </p:cNvSpPr>
          <p:nvPr>
            <p:ph type="body" sz="half" idx="2"/>
          </p:nvPr>
        </p:nvSpPr>
        <p:spPr bwMode="gray">
          <a:xfrm>
            <a:off x="1154954" y="3657600"/>
            <a:ext cx="3859212" cy="1371600"/>
          </a:xfrm>
        </p:spPr>
        <p:txBody>
          <a:bodyPr>
            <a:normAutofit/>
          </a:bodyPr>
          <a:lstStyle>
            <a:lvl1pPr indent="0" marL="0">
              <a:buNone/>
              <a:defRPr sz="1400">
                <a:solidFill>
                  <a:schemeClr val="accent1">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71" name="Date Placeholder 4"/>
          <p:cNvSpPr>
            <a:spLocks noGrp="1"/>
          </p:cNvSpPr>
          <p:nvPr>
            <p:ph type="dt" sz="half" idx="10"/>
          </p:nvPr>
        </p:nvSpPr>
        <p:spPr/>
        <p:txBody>
          <a:bodyPr/>
          <a:p>
            <a:fld id="{D56B4BBF-3BE9-4258-A048-8292253C42D9}" type="datetimeFigureOut">
              <a:rPr lang="en-US" smtClean="0"/>
              <a:t>4/17/2020</a:t>
            </a:fld>
            <a:endParaRPr lang="en-US"/>
          </a:p>
        </p:txBody>
      </p:sp>
      <p:sp>
        <p:nvSpPr>
          <p:cNvPr id="1048772" name="Footer Placeholder 5"/>
          <p:cNvSpPr>
            <a:spLocks noGrp="1"/>
          </p:cNvSpPr>
          <p:nvPr>
            <p:ph type="ftr" sz="quarter" idx="11"/>
          </p:nvPr>
        </p:nvSpPr>
        <p:spPr/>
        <p:txBody>
          <a:bodyPr/>
          <a:p>
            <a:endParaRPr lang="en-US"/>
          </a:p>
        </p:txBody>
      </p:sp>
      <p:sp>
        <p:nvSpPr>
          <p:cNvPr id="1048773" name="Rectangle 15"/>
          <p:cNvSpPr/>
          <p:nvPr/>
        </p:nvSpPr>
        <p:spPr>
          <a:xfrm>
            <a:off x="10437812" y="0"/>
            <a:ext cx="685800" cy="1143000"/>
          </a:xfrm>
          <a:prstGeom prst="rect"/>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8774" name="Slide Number Placeholder 6"/>
          <p:cNvSpPr>
            <a:spLocks noGrp="1"/>
          </p:cNvSpPr>
          <p:nvPr>
            <p:ph type="sldNum" sz="quarter" idx="12"/>
          </p:nvPr>
        </p:nvSpPr>
        <p:spPr/>
        <p:txBody>
          <a:bodyPr/>
          <a:p>
            <a:fld id="{4C8B0349-92D9-4069-A19B-C63329BFC2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image" Target="../media/image1.jpeg"/><Relationship Id="rId1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grpSp>
        <p:nvGrpSpPr>
          <p:cNvPr id="12" name="Group 7"/>
          <p:cNvGrpSpPr/>
          <p:nvPr/>
        </p:nvGrpSpPr>
        <p:grpSpPr>
          <a:xfrm>
            <a:off x="0" y="0"/>
            <a:ext cx="12192000" cy="6858000"/>
            <a:chOff x="0" y="0"/>
            <a:chExt cx="12192000" cy="6858000"/>
          </a:xfrm>
        </p:grpSpPr>
        <p:sp>
          <p:nvSpPr>
            <p:cNvPr id="1048576" name="Rectangle 6"/>
            <p:cNvSpPr/>
            <p:nvPr/>
          </p:nvSpPr>
          <p:spPr>
            <a:xfrm>
              <a:off x="0" y="0"/>
              <a:ext cx="12192000" cy="6858000"/>
            </a:xfrm>
            <a:prstGeom prst="rect"/>
            <a:blipFill>
              <a:blip xmlns:r="http://schemas.openxmlformats.org/officeDocument/2006/relationships" r:embed="rId18">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48577" name="Oval 12"/>
            <p:cNvSpPr/>
            <p:nvPr/>
          </p:nvSpPr>
          <p:spPr>
            <a:xfrm>
              <a:off x="0" y="2667000"/>
              <a:ext cx="4191000" cy="4191000"/>
            </a:xfrm>
            <a:prstGeom prst="ellipse"/>
            <a:gradFill flip="none" rotWithShape="1">
              <a:gsLst>
                <a:gs pos="0">
                  <a:schemeClr val="accent5">
                    <a:alpha val="11000"/>
                  </a:schemeClr>
                </a:gs>
                <a:gs pos="36000">
                  <a:schemeClr val="accent5">
                    <a:alpha val="10000"/>
                  </a:schemeClr>
                </a:gs>
                <a:gs pos="75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578" name="Oval 14"/>
            <p:cNvSpPr/>
            <p:nvPr/>
          </p:nvSpPr>
          <p:spPr>
            <a:xfrm>
              <a:off x="0" y="2895600"/>
              <a:ext cx="2362200" cy="2362200"/>
            </a:xfrm>
            <a:prstGeom prst="ellipse"/>
            <a:gradFill flip="none" rotWithShape="1">
              <a:gsLst>
                <a:gs pos="0">
                  <a:schemeClr val="accent5">
                    <a:alpha val="8000"/>
                  </a:schemeClr>
                </a:gs>
                <a:gs pos="36000">
                  <a:schemeClr val="accent5">
                    <a:alpha val="8000"/>
                  </a:schemeClr>
                </a:gs>
                <a:gs pos="72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579" name="Oval 17"/>
            <p:cNvSpPr/>
            <p:nvPr/>
          </p:nvSpPr>
          <p:spPr>
            <a:xfrm>
              <a:off x="8609012" y="5867400"/>
              <a:ext cx="990600" cy="990600"/>
            </a:xfrm>
            <a:prstGeom prst="ellipse"/>
            <a:gradFill flip="none" rotWithShape="1">
              <a:gsLst>
                <a:gs pos="0">
                  <a:schemeClr val="accent5">
                    <a:alpha val="14000"/>
                  </a:schemeClr>
                </a:gs>
                <a:gs pos="36000">
                  <a:schemeClr val="accent5">
                    <a:alpha val="7000"/>
                  </a:schemeClr>
                </a:gs>
                <a:gs pos="66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580" name="Oval 15"/>
            <p:cNvSpPr/>
            <p:nvPr/>
          </p:nvSpPr>
          <p:spPr>
            <a:xfrm>
              <a:off x="8609012" y="1676400"/>
              <a:ext cx="2819400" cy="2819400"/>
            </a:xfrm>
            <a:prstGeom prst="ellipse"/>
            <a:gradFill flip="none" rotWithShape="1">
              <a:gsLst>
                <a:gs pos="0">
                  <a:schemeClr val="accent5">
                    <a:alpha val="7000"/>
                  </a:schemeClr>
                </a:gs>
                <a:gs pos="36000">
                  <a:schemeClr val="accent5">
                    <a:alpha val="6000"/>
                  </a:schemeClr>
                </a:gs>
                <a:gs pos="69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581" name="Oval 16"/>
            <p:cNvSpPr/>
            <p:nvPr/>
          </p:nvSpPr>
          <p:spPr>
            <a:xfrm>
              <a:off x="7999412" y="8464"/>
              <a:ext cx="1600200" cy="1600200"/>
            </a:xfrm>
            <a:prstGeom prst="ellipse"/>
            <a:gradFill flip="none" rotWithShape="1">
              <a:gsLst>
                <a:gs pos="0">
                  <a:schemeClr val="accent5">
                    <a:alpha val="14000"/>
                  </a:schemeClr>
                </a:gs>
                <a:gs pos="36000">
                  <a:schemeClr val="accent5">
                    <a:alpha val="7000"/>
                  </a:schemeClr>
                </a:gs>
                <a:gs pos="73000">
                  <a:schemeClr val="accent5">
                    <a:alpha val="0"/>
                  </a:schemeClr>
                </a:gs>
              </a:gsLst>
              <a:path path="circle">
                <a:fillToRect l="50000" t="50000" r="50000" b="50000"/>
              </a:path>
            </a:gradFill>
            <a:ln>
              <a:noFill/>
            </a:ln>
            <a:effectLst/>
          </p:spPr>
          <p:style>
            <a:lnRef idx="1">
              <a:schemeClr val="accent1"/>
            </a:lnRef>
            <a:fillRef idx="3">
              <a:schemeClr val="accent1"/>
            </a:fillRef>
            <a:effectRef idx="2">
              <a:schemeClr val="accent1"/>
            </a:effectRef>
            <a:fontRef idx="minor">
              <a:schemeClr val="lt1"/>
            </a:fontRef>
          </p:style>
        </p:sp>
        <p:sp>
          <p:nvSpPr>
            <p:cNvPr id="1048582" name="Freeform 5"/>
            <p:cNvSpPr/>
            <p:nvPr/>
          </p:nvSpPr>
          <p:spPr bwMode="gray">
            <a:xfrm rot="21010068">
              <a:off x="8490951" y="1797517"/>
              <a:ext cx="3299407" cy="440924"/>
            </a:xfrm>
            <a:custGeom>
              <a:avLst/>
              <a:ah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48583" name="Freeform 5"/>
            <p:cNvSpPr/>
            <p:nvPr/>
          </p:nvSpPr>
          <p:spPr bwMode="gray">
            <a:xfrm>
              <a:off x="459506" y="1866405"/>
              <a:ext cx="11277600" cy="4533900"/>
            </a:xfrm>
            <a:custGeom>
              <a:avLst/>
              <a:ah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048584" name="Freeform 5"/>
            <p:cNvSpPr>
              <a:spLocks noEditPoints="1"/>
            </p:cNvSpPr>
            <p:nvPr/>
          </p:nvSpPr>
          <p:spPr bwMode="gray">
            <a:xfrm>
              <a:off x="0" y="1587"/>
              <a:ext cx="12192000" cy="6856413"/>
            </a:xfrm>
            <a:custGeom>
              <a:avLst/>
              <a:ah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048585" name="Title Placeholder 1"/>
          <p:cNvSpPr>
            <a:spLocks noGrp="1"/>
          </p:cNvSpPr>
          <p:nvPr>
            <p:ph type="title"/>
          </p:nvPr>
        </p:nvSpPr>
        <p:spPr bwMode="gray">
          <a:xfrm>
            <a:off x="1154954" y="973668"/>
            <a:ext cx="8761413" cy="706964"/>
          </a:xfrm>
          <a:prstGeom prst="rect"/>
        </p:spPr>
        <p:txBody>
          <a:bodyPr anchor="ctr" bIns="45720" lIns="91440" rIns="91440" rtlCol="0" tIns="45720" vert="horz">
            <a:noAutofit/>
          </a:bodyPr>
          <a:p>
            <a:r>
              <a:rPr lang="en-US" smtClean="0"/>
              <a:t>Click to edit Master title style</a:t>
            </a:r>
            <a:endParaRPr dirty="0" lang="en-US"/>
          </a:p>
        </p:txBody>
      </p:sp>
      <p:sp>
        <p:nvSpPr>
          <p:cNvPr id="1048586" name="Text Placeholder 2"/>
          <p:cNvSpPr>
            <a:spLocks noGrp="1"/>
          </p:cNvSpPr>
          <p:nvPr>
            <p:ph type="body" idx="1"/>
          </p:nvPr>
        </p:nvSpPr>
        <p:spPr>
          <a:xfrm>
            <a:off x="1154954" y="2603500"/>
            <a:ext cx="8761413" cy="34163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587" name="Date Placeholder 3"/>
          <p:cNvSpPr>
            <a:spLocks noGrp="1"/>
          </p:cNvSpPr>
          <p:nvPr>
            <p:ph type="dt" sz="half" idx="2"/>
          </p:nvPr>
        </p:nvSpPr>
        <p:spPr>
          <a:xfrm>
            <a:off x="10653104" y="6391838"/>
            <a:ext cx="990599" cy="304799"/>
          </a:xfrm>
          <a:prstGeom prst="rect"/>
        </p:spPr>
        <p:txBody>
          <a:bodyPr anchor="ctr" bIns="45720" lIns="91440" rIns="91440" rtlCol="0" tIns="45720" vert="horz"/>
          <a:lstStyle>
            <a:lvl1pPr algn="r">
              <a:defRPr b="1" sz="1000" i="0">
                <a:solidFill>
                  <a:schemeClr val="accent1"/>
                </a:solidFill>
              </a:defRPr>
            </a:lvl1pPr>
          </a:lstStyle>
          <a:p>
            <a:fld id="{D56B4BBF-3BE9-4258-A048-8292253C42D9}" type="datetimeFigureOut">
              <a:rPr lang="en-US" smtClean="0"/>
              <a:t>4/17/2020</a:t>
            </a:fld>
            <a:endParaRPr lang="en-US"/>
          </a:p>
        </p:txBody>
      </p:sp>
      <p:sp>
        <p:nvSpPr>
          <p:cNvPr id="1048588" name="Footer Placeholder 4"/>
          <p:cNvSpPr>
            <a:spLocks noGrp="1"/>
          </p:cNvSpPr>
          <p:nvPr>
            <p:ph type="ftr" sz="quarter" idx="3"/>
          </p:nvPr>
        </p:nvSpPr>
        <p:spPr>
          <a:xfrm>
            <a:off x="561110" y="6391838"/>
            <a:ext cx="3859795" cy="304801"/>
          </a:xfrm>
          <a:prstGeom prst="rect"/>
        </p:spPr>
        <p:txBody>
          <a:bodyPr anchor="ctr" bIns="45720" lIns="91440" rIns="91440" rtlCol="0" tIns="45720" vert="horz"/>
          <a:lstStyle>
            <a:lvl1pPr algn="l">
              <a:defRPr b="1" sz="1000" i="0">
                <a:solidFill>
                  <a:schemeClr val="accent1"/>
                </a:solidFill>
              </a:defRPr>
            </a:lvl1pPr>
          </a:lstStyle>
          <a:p>
            <a:endParaRPr lang="en-US"/>
          </a:p>
        </p:txBody>
      </p:sp>
      <p:sp>
        <p:nvSpPr>
          <p:cNvPr id="1048589" name="Rectangle 20"/>
          <p:cNvSpPr/>
          <p:nvPr/>
        </p:nvSpPr>
        <p:spPr>
          <a:xfrm>
            <a:off x="10437812" y="0"/>
            <a:ext cx="685800" cy="1143000"/>
          </a:xfrm>
          <a:prstGeom prst="rect"/>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8590" name="Slide Number Placeholder 5"/>
          <p:cNvSpPr>
            <a:spLocks noGrp="1"/>
          </p:cNvSpPr>
          <p:nvPr>
            <p:ph type="sldNum" sz="quarter" idx="4"/>
          </p:nvPr>
        </p:nvSpPr>
        <p:spPr bwMode="gray">
          <a:xfrm>
            <a:off x="10352540" y="295729"/>
            <a:ext cx="838199" cy="767687"/>
          </a:xfrm>
          <a:prstGeom prst="rect"/>
        </p:spPr>
        <p:txBody>
          <a:bodyPr anchor="b" bIns="45720" lIns="91440" rIns="91440" rtlCol="0" tIns="45720" vert="horz"/>
          <a:lstStyle>
            <a:lvl1pPr algn="ctr">
              <a:defRPr b="0" sz="2800" i="0">
                <a:solidFill>
                  <a:schemeClr val="bg1"/>
                </a:solidFill>
              </a:defRPr>
            </a:lvl1pPr>
          </a:lstStyle>
          <a:p>
            <a:fld id="{4C8B0349-92D9-4069-A19B-C63329BFC295}"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Lst>
  <p:txStyles>
    <p:titleStyle>
      <a:lvl1pPr algn="l" defTabSz="457200" eaLnBrk="1" hangingPunct="1" latinLnBrk="0" rtl="0">
        <a:spcBef>
          <a:spcPct val="0"/>
        </a:spcBef>
        <a:buNone/>
        <a:defRPr b="0" sz="360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eaLnBrk="1" hangingPunct="1" indent="-342900" latinLnBrk="0" marL="342900" rtl="0">
        <a:spcBef>
          <a:spcPts val="1000"/>
        </a:spcBef>
        <a:spcAft>
          <a:spcPts val="0"/>
        </a:spcAft>
        <a:buClr>
          <a:schemeClr val="accent1"/>
        </a:buClr>
        <a:buSzPct val="80000"/>
        <a:buFont typeface="Wingdings 3" charset="2"/>
        <a:buChar char=""/>
        <a:defRPr b="0" sz="1800" i="0" kern="1200">
          <a:solidFill>
            <a:schemeClr val="tx1">
              <a:lumMod val="75000"/>
              <a:lumOff val="25000"/>
            </a:schemeClr>
          </a:solidFill>
          <a:latin typeface="+mn-lt"/>
          <a:ea typeface="+mn-ea"/>
          <a:cs typeface="+mn-cs"/>
        </a:defRPr>
      </a:lvl1pPr>
      <a:lvl2pPr algn="l" defTabSz="457200" eaLnBrk="1" hangingPunct="1" indent="-285750" latinLnBrk="0" marL="742950" rtl="0">
        <a:spcBef>
          <a:spcPts val="1000"/>
        </a:spcBef>
        <a:spcAft>
          <a:spcPts val="0"/>
        </a:spcAft>
        <a:buClr>
          <a:schemeClr val="accent1"/>
        </a:buClr>
        <a:buSzPct val="80000"/>
        <a:buFont typeface="Wingdings 3" charset="2"/>
        <a:buChar char=""/>
        <a:defRPr b="0" sz="1600" i="0" kern="1200">
          <a:solidFill>
            <a:schemeClr val="tx1">
              <a:lumMod val="75000"/>
              <a:lumOff val="25000"/>
            </a:schemeClr>
          </a:solidFill>
          <a:latin typeface="+mn-lt"/>
          <a:ea typeface="+mn-ea"/>
          <a:cs typeface="+mn-cs"/>
        </a:defRPr>
      </a:lvl2pPr>
      <a:lvl3pPr algn="l" defTabSz="457200" eaLnBrk="1" hangingPunct="1" indent="-228600" latinLnBrk="0" marL="1143000" rtl="0">
        <a:spcBef>
          <a:spcPts val="1000"/>
        </a:spcBef>
        <a:spcAft>
          <a:spcPts val="0"/>
        </a:spcAft>
        <a:buClr>
          <a:schemeClr val="accent1"/>
        </a:buClr>
        <a:buSzPct val="80000"/>
        <a:buFont typeface="Wingdings 3" charset="2"/>
        <a:buChar char=""/>
        <a:defRPr b="0" sz="1400" i="0" kern="1200">
          <a:solidFill>
            <a:schemeClr val="tx1">
              <a:lumMod val="75000"/>
              <a:lumOff val="25000"/>
            </a:schemeClr>
          </a:solidFill>
          <a:latin typeface="+mn-lt"/>
          <a:ea typeface="+mn-ea"/>
          <a:cs typeface="+mn-cs"/>
        </a:defRPr>
      </a:lvl3pPr>
      <a:lvl4pPr algn="l" defTabSz="457200" eaLnBrk="1" hangingPunct="1" indent="-228600" latinLnBrk="0" marL="1600200" rtl="0">
        <a:spcBef>
          <a:spcPts val="1000"/>
        </a:spcBef>
        <a:spcAft>
          <a:spcPts val="0"/>
        </a:spcAft>
        <a:buClr>
          <a:schemeClr val="accent1"/>
        </a:buClr>
        <a:buSzPct val="80000"/>
        <a:buFont typeface="Wingdings 3" charset="2"/>
        <a:buChar char=""/>
        <a:defRPr b="0" sz="1200" i="0" kern="1200">
          <a:solidFill>
            <a:schemeClr val="tx1">
              <a:lumMod val="75000"/>
              <a:lumOff val="25000"/>
            </a:schemeClr>
          </a:solidFill>
          <a:latin typeface="+mn-lt"/>
          <a:ea typeface="+mn-ea"/>
          <a:cs typeface="+mn-cs"/>
        </a:defRPr>
      </a:lvl4pPr>
      <a:lvl5pPr algn="l" defTabSz="457200" eaLnBrk="1" hangingPunct="1" indent="-228600" latinLnBrk="0" marL="2057400" rtl="0">
        <a:spcBef>
          <a:spcPts val="1000"/>
        </a:spcBef>
        <a:spcAft>
          <a:spcPts val="0"/>
        </a:spcAft>
        <a:buClr>
          <a:schemeClr val="accent1"/>
        </a:buClr>
        <a:buSzPct val="80000"/>
        <a:buFont typeface="Wingdings 3" charset="2"/>
        <a:buChar char=""/>
        <a:defRPr b="0" sz="1200" i="0" kern="1200">
          <a:solidFill>
            <a:schemeClr val="tx1">
              <a:lumMod val="75000"/>
              <a:lumOff val="25000"/>
            </a:schemeClr>
          </a:solidFill>
          <a:latin typeface="+mn-lt"/>
          <a:ea typeface="+mn-ea"/>
          <a:cs typeface="+mn-cs"/>
        </a:defRPr>
      </a:lvl5pPr>
      <a:lvl6pPr algn="l" defTabSz="457200" eaLnBrk="1" hangingPunct="1" indent="-228600" latinLnBrk="0" marL="2514600" rtl="0">
        <a:spcBef>
          <a:spcPts val="1000"/>
        </a:spcBef>
        <a:spcAft>
          <a:spcPts val="0"/>
        </a:spcAft>
        <a:buClr>
          <a:schemeClr val="accent1"/>
        </a:buClr>
        <a:buSzPct val="80000"/>
        <a:buFont typeface="Wingdings 3" charset="2"/>
        <a:buChar char=""/>
        <a:defRPr b="0" sz="1200" i="0" kern="1200">
          <a:solidFill>
            <a:schemeClr val="tx1">
              <a:lumMod val="75000"/>
              <a:lumOff val="25000"/>
            </a:schemeClr>
          </a:solidFill>
          <a:latin typeface="+mn-lt"/>
          <a:ea typeface="+mn-ea"/>
          <a:cs typeface="+mn-cs"/>
        </a:defRPr>
      </a:lvl6pPr>
      <a:lvl7pPr algn="l" defTabSz="457200" eaLnBrk="1" hangingPunct="1" indent="-228600" latinLnBrk="0" marL="2971800" rtl="0">
        <a:spcBef>
          <a:spcPts val="1000"/>
        </a:spcBef>
        <a:spcAft>
          <a:spcPts val="0"/>
        </a:spcAft>
        <a:buClr>
          <a:schemeClr val="accent1"/>
        </a:buClr>
        <a:buSzPct val="80000"/>
        <a:buFont typeface="Wingdings 3" charset="2"/>
        <a:buChar char=""/>
        <a:defRPr b="0" sz="1200" i="0" kern="1200">
          <a:solidFill>
            <a:schemeClr val="tx1">
              <a:lumMod val="75000"/>
              <a:lumOff val="25000"/>
            </a:schemeClr>
          </a:solidFill>
          <a:latin typeface="+mn-lt"/>
          <a:ea typeface="+mn-ea"/>
          <a:cs typeface="+mn-cs"/>
        </a:defRPr>
      </a:lvl7pPr>
      <a:lvl8pPr algn="l" defTabSz="457200" eaLnBrk="1" hangingPunct="1" indent="-228600" latinLnBrk="0" marL="3429000" rtl="0">
        <a:spcBef>
          <a:spcPts val="1000"/>
        </a:spcBef>
        <a:spcAft>
          <a:spcPts val="0"/>
        </a:spcAft>
        <a:buClr>
          <a:schemeClr val="accent1"/>
        </a:buClr>
        <a:buSzPct val="80000"/>
        <a:buFont typeface="Wingdings 3" charset="2"/>
        <a:buChar char=""/>
        <a:defRPr b="0" sz="1200" i="0" kern="1200">
          <a:solidFill>
            <a:schemeClr val="tx1">
              <a:lumMod val="75000"/>
              <a:lumOff val="25000"/>
            </a:schemeClr>
          </a:solidFill>
          <a:latin typeface="+mn-lt"/>
          <a:ea typeface="+mn-ea"/>
          <a:cs typeface="+mn-cs"/>
        </a:defRPr>
      </a:lvl8pPr>
      <a:lvl9pPr algn="l" defTabSz="457200" eaLnBrk="1" hangingPunct="1" indent="-228600" latinLnBrk="0" marL="3886200" rtl="0">
        <a:spcBef>
          <a:spcPts val="1000"/>
        </a:spcBef>
        <a:spcAft>
          <a:spcPts val="0"/>
        </a:spcAft>
        <a:buClr>
          <a:schemeClr val="accent1"/>
        </a:buClr>
        <a:buSzPct val="80000"/>
        <a:buFont typeface="Wingdings 3" charset="2"/>
        <a:buChar char=""/>
        <a:defRPr b="0" sz="1200" i="0" kern="1200">
          <a:solidFill>
            <a:schemeClr val="tx1">
              <a:lumMod val="75000"/>
              <a:lumOff val="25000"/>
            </a:schemeClr>
          </a:solidFill>
          <a:latin typeface="+mn-lt"/>
          <a:ea typeface="+mn-ea"/>
          <a:cs typeface="+mn-cs"/>
        </a:defRPr>
      </a:lvl9pPr>
    </p:bodyStyle>
    <p:other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596" name="Content Placeholder 2"/>
          <p:cNvSpPr>
            <a:spLocks noGrp="1"/>
          </p:cNvSpPr>
          <p:nvPr>
            <p:ph idx="1"/>
          </p:nvPr>
        </p:nvSpPr>
        <p:spPr>
          <a:xfrm>
            <a:off x="1154954" y="2603499"/>
            <a:ext cx="8825659" cy="3940175"/>
          </a:xfrm>
        </p:spPr>
        <p:txBody>
          <a:bodyPr>
            <a:normAutofit fontScale="93750" lnSpcReduction="10000"/>
          </a:bodyPr>
          <a:p>
            <a:r>
              <a:rPr b="1" dirty="0" sz="2400" lang="en-US" smtClean="0"/>
              <a:t>Subject 	: 	Consumer Behaviour</a:t>
            </a:r>
          </a:p>
          <a:p>
            <a:r>
              <a:rPr b="1" dirty="0" sz="2400" lang="en-US" smtClean="0"/>
              <a:t>Class 		:	M.com (Final) </a:t>
            </a:r>
          </a:p>
          <a:p>
            <a:r>
              <a:rPr b="1" dirty="0" sz="2400" lang="en-US" smtClean="0"/>
              <a:t>Session 	:	IV</a:t>
            </a:r>
          </a:p>
          <a:p>
            <a:r>
              <a:rPr b="1" dirty="0" sz="2400" lang="en-US" smtClean="0"/>
              <a:t>Topic		:	Culture &amp; Consumer Behaviour</a:t>
            </a:r>
          </a:p>
          <a:p>
            <a:r>
              <a:rPr b="1" dirty="0" sz="2400" lang="en-US" smtClean="0"/>
              <a:t>College 	:	I.B (PG) College , Panipat</a:t>
            </a:r>
          </a:p>
          <a:p>
            <a:pPr indent="0" lvl="3" marL="1371600">
              <a:buNone/>
            </a:pPr>
            <a:r>
              <a:rPr b="1" dirty="0" sz="1600" lang="en-US"/>
              <a:t>	</a:t>
            </a:r>
            <a:r>
              <a:rPr b="1" dirty="0" sz="1600" lang="en-US" smtClean="0"/>
              <a:t>	Affiliated to Kurukshetra University , Kurukshetra</a:t>
            </a:r>
          </a:p>
          <a:p>
            <a:pPr indent="0" lvl="3" marL="1371600">
              <a:buNone/>
            </a:pPr>
            <a:endParaRPr b="1" dirty="0" sz="2400" lang="en-US" smtClean="0"/>
          </a:p>
          <a:p>
            <a:pPr indent="-342900" lvl="3" marL="342900"/>
            <a:r>
              <a:rPr b="1" dirty="0" sz="2400" lang="en-US" smtClean="0"/>
              <a:t>Prepared </a:t>
            </a:r>
            <a:r>
              <a:rPr b="1" dirty="0" sz="2400" lang="en-US"/>
              <a:t>By : </a:t>
            </a:r>
            <a:r>
              <a:rPr b="1" dirty="0" sz="2400" lang="en-US" smtClean="0"/>
              <a:t>Prof. Lata Arora</a:t>
            </a:r>
            <a:endParaRPr b="1" dirty="0" sz="2400" lang="en-US"/>
          </a:p>
          <a:p>
            <a:pPr indent="0" marL="0">
              <a:buNone/>
            </a:pPr>
            <a:r>
              <a:rPr b="1" dirty="0" sz="2400" lang="en-US"/>
              <a:t>	</a:t>
            </a: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612" name="Content Placeholder 2"/>
          <p:cNvSpPr>
            <a:spLocks noGrp="1"/>
          </p:cNvSpPr>
          <p:nvPr>
            <p:ph idx="1"/>
          </p:nvPr>
        </p:nvSpPr>
        <p:spPr>
          <a:xfrm>
            <a:off x="1154954" y="2546348"/>
            <a:ext cx="8825659" cy="3416300"/>
          </a:xfrm>
        </p:spPr>
        <p:txBody>
          <a:bodyPr>
            <a:normAutofit/>
          </a:bodyPr>
          <a:p>
            <a:pPr indent="0" marL="0">
              <a:buNone/>
            </a:pPr>
            <a:r>
              <a:rPr dirty="0" sz="7200" lang="en-US" smtClean="0"/>
              <a:t>Thank you ….</a:t>
            </a:r>
            <a:endParaRPr dirty="0" sz="7200" lang="en-US"/>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597" name="Title 1"/>
          <p:cNvSpPr>
            <a:spLocks noGrp="1"/>
          </p:cNvSpPr>
          <p:nvPr>
            <p:ph type="title"/>
          </p:nvPr>
        </p:nvSpPr>
        <p:spPr/>
        <p:txBody>
          <a:bodyPr/>
          <a:p>
            <a:r>
              <a:rPr dirty="0" lang="en-US" smtClean="0"/>
              <a:t>Culture </a:t>
            </a:r>
            <a:endParaRPr dirty="0" lang="en-US"/>
          </a:p>
        </p:txBody>
      </p:sp>
      <p:sp>
        <p:nvSpPr>
          <p:cNvPr id="1048598" name="Content Placeholder 2"/>
          <p:cNvSpPr>
            <a:spLocks noGrp="1"/>
          </p:cNvSpPr>
          <p:nvPr>
            <p:ph idx="1"/>
          </p:nvPr>
        </p:nvSpPr>
        <p:spPr>
          <a:xfrm>
            <a:off x="1154954" y="2603499"/>
            <a:ext cx="9326527" cy="3961073"/>
          </a:xfrm>
        </p:spPr>
        <p:txBody>
          <a:bodyPr>
            <a:normAutofit/>
          </a:bodyPr>
          <a:p>
            <a:r>
              <a:rPr b="1" dirty="0" lang="en-US" u="sng" smtClean="0"/>
              <a:t>Meaning</a:t>
            </a:r>
            <a:r>
              <a:rPr dirty="0" lang="en-US" smtClean="0"/>
              <a:t>: </a:t>
            </a:r>
          </a:p>
          <a:p>
            <a:pPr indent="0" marL="0">
              <a:buNone/>
            </a:pPr>
            <a:r>
              <a:rPr dirty="0" lang="en-US" smtClean="0"/>
              <a:t>The </a:t>
            </a:r>
            <a:r>
              <a:rPr dirty="0" lang="en-US"/>
              <a:t>word "culture" derives from a French term, which in turn derives from the Latin "</a:t>
            </a:r>
            <a:r>
              <a:rPr dirty="0" lang="en-US" smtClean="0"/>
              <a:t>colere" </a:t>
            </a:r>
            <a:r>
              <a:rPr dirty="0" lang="en-US"/>
              <a:t>which means to tend to the earth and grow, or cultivation and nurture</a:t>
            </a:r>
            <a:r>
              <a:rPr dirty="0" lang="en-US" smtClean="0"/>
              <a:t>.</a:t>
            </a:r>
          </a:p>
          <a:p>
            <a:endParaRPr dirty="0" lang="en-US" smtClean="0"/>
          </a:p>
          <a:p>
            <a:pPr indent="0" marL="0">
              <a:buNone/>
            </a:pPr>
            <a:r>
              <a:rPr b="1" dirty="0" lang="en-US" u="sng" smtClean="0"/>
              <a:t>Definition</a:t>
            </a:r>
            <a:r>
              <a:rPr dirty="0" lang="en-US" smtClean="0"/>
              <a:t>:</a:t>
            </a:r>
          </a:p>
          <a:p>
            <a:r>
              <a:rPr dirty="0" lang="en-US"/>
              <a:t> </a:t>
            </a:r>
            <a:r>
              <a:rPr b="1" dirty="0" lang="en-US"/>
              <a:t>Edward Burnett Tylor </a:t>
            </a:r>
            <a:r>
              <a:rPr dirty="0" lang="en-US" smtClean="0"/>
              <a:t>:</a:t>
            </a:r>
            <a:br>
              <a:rPr dirty="0" lang="en-US" smtClean="0"/>
            </a:br>
            <a:r>
              <a:rPr b="1" dirty="0" i="1" lang="en-US" smtClean="0"/>
              <a:t>"</a:t>
            </a:r>
            <a:r>
              <a:rPr b="1" dirty="0" i="1" lang="en-US"/>
              <a:t>Culture </a:t>
            </a:r>
            <a:r>
              <a:rPr b="1" dirty="0" i="1" lang="en-US" smtClean="0"/>
              <a:t>is </a:t>
            </a:r>
            <a:r>
              <a:rPr b="1" dirty="0" i="1" lang="en-US"/>
              <a:t>that complex whole which includes knowledge, belief, art, morals, law, custom, and any other capabilities and habits acquired by man as a member of society</a:t>
            </a:r>
            <a:r>
              <a:rPr b="1" dirty="0" i="1" lang="en-US" smtClean="0"/>
              <a:t>."</a:t>
            </a:r>
            <a:endParaRPr dirty="0" lang="en-US" smtClean="0"/>
          </a:p>
          <a:p>
            <a:pPr indent="0" marL="0">
              <a:buNone/>
            </a:pPr>
            <a:endParaRPr dirty="0" lang="en-US"/>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599" name="Title 1"/>
          <p:cNvSpPr>
            <a:spLocks noGrp="1"/>
          </p:cNvSpPr>
          <p:nvPr>
            <p:ph type="title"/>
          </p:nvPr>
        </p:nvSpPr>
        <p:spPr/>
        <p:txBody>
          <a:bodyPr/>
          <a:p>
            <a:r>
              <a:rPr dirty="0" lang="en-US" smtClean="0"/>
              <a:t>Features of Culture </a:t>
            </a:r>
            <a:endParaRPr dirty="0" lang="en-US"/>
          </a:p>
        </p:txBody>
      </p:sp>
      <p:sp>
        <p:nvSpPr>
          <p:cNvPr id="1048600" name="Content Placeholder 2"/>
          <p:cNvSpPr>
            <a:spLocks noGrp="1"/>
          </p:cNvSpPr>
          <p:nvPr>
            <p:ph idx="1"/>
          </p:nvPr>
        </p:nvSpPr>
        <p:spPr/>
        <p:txBody>
          <a:bodyPr>
            <a:normAutofit lnSpcReduction="10000"/>
          </a:bodyPr>
          <a:p>
            <a:pPr fontAlgn="base"/>
            <a:r>
              <a:rPr b="1" dirty="0" lang="en-US"/>
              <a:t>1. Learned Behaviour:</a:t>
            </a:r>
            <a:endParaRPr dirty="0" lang="en-US"/>
          </a:p>
          <a:p>
            <a:pPr indent="0" marL="0">
              <a:buNone/>
            </a:pPr>
            <a:r>
              <a:rPr dirty="0" lang="en-US" smtClean="0"/>
              <a:t>	Not </a:t>
            </a:r>
            <a:r>
              <a:rPr dirty="0" lang="en-US"/>
              <a:t>all behaviour is learned, but most of it is learned; combing one’s hair, </a:t>
            </a:r>
            <a:r>
              <a:rPr dirty="0" lang="en-US" smtClean="0"/>
              <a:t>	standing </a:t>
            </a:r>
            <a:r>
              <a:rPr dirty="0" lang="en-US"/>
              <a:t>in line, telling </a:t>
            </a:r>
            <a:r>
              <a:rPr dirty="0" lang="en-US" smtClean="0"/>
              <a:t>jokes, and </a:t>
            </a:r>
            <a:r>
              <a:rPr dirty="0" lang="en-US"/>
              <a:t>going to the movie, all constitute </a:t>
            </a:r>
            <a:r>
              <a:rPr dirty="0" lang="en-US" smtClean="0"/>
              <a:t>	behaviour </a:t>
            </a:r>
            <a:r>
              <a:rPr dirty="0" lang="en-US"/>
              <a:t>which had to be </a:t>
            </a:r>
            <a:r>
              <a:rPr dirty="0" lang="en-US" smtClean="0"/>
              <a:t>learned.</a:t>
            </a:r>
          </a:p>
          <a:p>
            <a:pPr indent="0" marL="0">
              <a:buNone/>
            </a:pPr>
            <a:endParaRPr dirty="0" lang="en-US"/>
          </a:p>
          <a:p>
            <a:pPr fontAlgn="base"/>
            <a:r>
              <a:rPr b="1" dirty="0" lang="en-US"/>
              <a:t>2</a:t>
            </a:r>
            <a:r>
              <a:rPr b="1" dirty="0" lang="en-US" smtClean="0"/>
              <a:t>.</a:t>
            </a:r>
            <a:r>
              <a:rPr b="1" dirty="0" lang="en-US"/>
              <a:t> Culture is a Pattern of Learned Behaviour:</a:t>
            </a:r>
            <a:endParaRPr dirty="0" lang="en-US"/>
          </a:p>
          <a:p>
            <a:pPr fontAlgn="base" indent="0" marL="0">
              <a:buNone/>
            </a:pPr>
            <a:r>
              <a:rPr dirty="0" lang="en-US" smtClean="0"/>
              <a:t>	The </a:t>
            </a:r>
            <a:r>
              <a:rPr dirty="0" lang="en-US"/>
              <a:t>definition of culture indicated that the learned behaviour of people is </a:t>
            </a:r>
            <a:r>
              <a:rPr dirty="0" lang="en-US" smtClean="0"/>
              <a:t>	patterned</a:t>
            </a:r>
            <a:r>
              <a:rPr dirty="0" lang="en-US"/>
              <a:t>. Each person’s behaviour often depends upon some particular </a:t>
            </a:r>
            <a:r>
              <a:rPr dirty="0" lang="en-US" smtClean="0"/>
              <a:t>	Behaviour </a:t>
            </a:r>
            <a:r>
              <a:rPr dirty="0" lang="en-US"/>
              <a:t>of someone else. The point is that, as a general rule, </a:t>
            </a:r>
            <a:r>
              <a:rPr dirty="0" lang="en-US" smtClean="0"/>
              <a:t>	behaviour </a:t>
            </a:r>
            <a:r>
              <a:rPr dirty="0" lang="en-US"/>
              <a:t>are somewhat integrated or organized with related </a:t>
            </a:r>
            <a:r>
              <a:rPr dirty="0" lang="en-US" smtClean="0"/>
              <a:t>	behaviour </a:t>
            </a:r>
            <a:r>
              <a:rPr dirty="0" lang="en-US"/>
              <a:t>of other persons.</a:t>
            </a:r>
          </a:p>
          <a:p>
            <a:pPr indent="0" marL="0">
              <a:buNone/>
            </a:pPr>
            <a:endParaRPr dirty="0" lang="en-US"/>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01" name="Title 1"/>
          <p:cNvSpPr>
            <a:spLocks noGrp="1"/>
          </p:cNvSpPr>
          <p:nvPr>
            <p:ph type="title"/>
          </p:nvPr>
        </p:nvSpPr>
        <p:spPr/>
        <p:txBody>
          <a:bodyPr/>
          <a:p>
            <a:r>
              <a:rPr dirty="0" lang="en-US" smtClean="0"/>
              <a:t>Features of Culture </a:t>
            </a:r>
            <a:endParaRPr dirty="0" lang="en-US"/>
          </a:p>
        </p:txBody>
      </p:sp>
      <p:sp>
        <p:nvSpPr>
          <p:cNvPr id="1048602" name="Content Placeholder 2"/>
          <p:cNvSpPr>
            <a:spLocks noGrp="1"/>
          </p:cNvSpPr>
          <p:nvPr>
            <p:ph idx="1"/>
          </p:nvPr>
        </p:nvSpPr>
        <p:spPr>
          <a:xfrm>
            <a:off x="1154954" y="2603499"/>
            <a:ext cx="10213631" cy="3988369"/>
          </a:xfrm>
        </p:spPr>
        <p:txBody>
          <a:bodyPr>
            <a:normAutofit/>
          </a:bodyPr>
          <a:p>
            <a:pPr fontAlgn="base"/>
            <a:r>
              <a:rPr b="1" dirty="0" lang="en-US" smtClean="0"/>
              <a:t>3.</a:t>
            </a:r>
            <a:r>
              <a:rPr b="1" dirty="0" lang="en-US"/>
              <a:t> Culture is the Products of Behaviour:</a:t>
            </a:r>
            <a:endParaRPr dirty="0" lang="en-US"/>
          </a:p>
          <a:p>
            <a:pPr fontAlgn="base" indent="0" marL="0">
              <a:buNone/>
            </a:pPr>
            <a:r>
              <a:rPr dirty="0" lang="en-US" smtClean="0"/>
              <a:t>	Culture </a:t>
            </a:r>
            <a:r>
              <a:rPr dirty="0" lang="en-US"/>
              <a:t>learnings are the products of behaviour. As the person behaves, there occur </a:t>
            </a:r>
            <a:r>
              <a:rPr dirty="0" lang="en-US" smtClean="0"/>
              <a:t>	changes </a:t>
            </a:r>
            <a:r>
              <a:rPr dirty="0" lang="en-US"/>
              <a:t>in him. They have grown out of his previous </a:t>
            </a:r>
            <a:r>
              <a:rPr dirty="0" lang="en-US" smtClean="0"/>
              <a:t>behaviour.</a:t>
            </a:r>
          </a:p>
          <a:p>
            <a:pPr fontAlgn="base" indent="0" marL="0">
              <a:buNone/>
            </a:pPr>
            <a:endParaRPr dirty="0" lang="en-US"/>
          </a:p>
          <a:p>
            <a:pPr fontAlgn="base"/>
            <a:r>
              <a:rPr b="1" dirty="0" lang="en-US"/>
              <a:t>4</a:t>
            </a:r>
            <a:r>
              <a:rPr b="1" dirty="0" lang="en-US" smtClean="0"/>
              <a:t>.</a:t>
            </a:r>
            <a:r>
              <a:rPr b="1" dirty="0" lang="en-US"/>
              <a:t> Culture includes Attitudes, Values Knowledge:</a:t>
            </a:r>
            <a:endParaRPr dirty="0" lang="en-US"/>
          </a:p>
          <a:p>
            <a:pPr fontAlgn="base" indent="0" marL="0">
              <a:buNone/>
            </a:pPr>
            <a:r>
              <a:rPr dirty="0" lang="en-US" smtClean="0"/>
              <a:t>	There </a:t>
            </a:r>
            <a:r>
              <a:rPr dirty="0" lang="en-US"/>
              <a:t>is widespread error in the thinking of many people who tend to regard the </a:t>
            </a:r>
            <a:r>
              <a:rPr dirty="0" lang="en-US" smtClean="0"/>
              <a:t>	ideas, attitudes</a:t>
            </a:r>
            <a:r>
              <a:rPr dirty="0" lang="en-US"/>
              <a:t>, and notions which they have as “their own”. It is easy to </a:t>
            </a:r>
            <a:r>
              <a:rPr dirty="0" lang="en-US" smtClean="0"/>
              <a:t>	overestimate the uniqueness </a:t>
            </a:r>
            <a:r>
              <a:rPr dirty="0" lang="en-US"/>
              <a:t>of one’s own attitudes and ideas. </a:t>
            </a:r>
          </a:p>
          <a:p>
            <a:pPr indent="0" marL="0">
              <a:buNone/>
            </a:pPr>
            <a:endParaRPr dirty="0" lang="en-US"/>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03" name="Title 1"/>
          <p:cNvSpPr>
            <a:spLocks noGrp="1"/>
          </p:cNvSpPr>
          <p:nvPr>
            <p:ph type="title"/>
          </p:nvPr>
        </p:nvSpPr>
        <p:spPr/>
        <p:txBody>
          <a:bodyPr/>
          <a:p>
            <a:r>
              <a:rPr dirty="0" lang="en-US" smtClean="0"/>
              <a:t>Culture and Consumer Behaviour</a:t>
            </a:r>
            <a:endParaRPr dirty="0" lang="en-US"/>
          </a:p>
        </p:txBody>
      </p:sp>
      <p:sp>
        <p:nvSpPr>
          <p:cNvPr id="1048604" name="Content Placeholder 2"/>
          <p:cNvSpPr>
            <a:spLocks noGrp="1"/>
          </p:cNvSpPr>
          <p:nvPr>
            <p:ph idx="1"/>
          </p:nvPr>
        </p:nvSpPr>
        <p:spPr>
          <a:xfrm>
            <a:off x="1154954" y="2603499"/>
            <a:ext cx="9531243" cy="3865539"/>
          </a:xfrm>
        </p:spPr>
        <p:txBody>
          <a:bodyPr>
            <a:normAutofit/>
          </a:bodyPr>
          <a:p>
            <a:r>
              <a:rPr b="1" dirty="0" lang="en-US"/>
              <a:t>Cultural factors comprise of set of values and ideologies of a particular community or group of individuals</a:t>
            </a:r>
            <a:r>
              <a:rPr dirty="0" lang="en-US"/>
              <a:t>. It is the culture of an individual which decides the way he/she behaves. In simpler words, culture is nothing but values of an individual. </a:t>
            </a:r>
          </a:p>
          <a:p>
            <a:r>
              <a:rPr dirty="0" lang="en-US"/>
              <a:t>Example - In India, people still value joint family system and family ties. Children in India are conditioned to stay with their parents till they get married as compared to foreign countries where children are more independent and leave their parents once they start earning a living for themselves.</a:t>
            </a:r>
          </a:p>
          <a:p>
            <a:endParaRPr dirty="0" lang="en-US"/>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05" name="Content Placeholder 2"/>
          <p:cNvSpPr>
            <a:spLocks noGrp="1"/>
          </p:cNvSpPr>
          <p:nvPr>
            <p:ph idx="1"/>
          </p:nvPr>
        </p:nvSpPr>
        <p:spPr>
          <a:xfrm>
            <a:off x="1154954" y="2442949"/>
            <a:ext cx="8825659" cy="3576851"/>
          </a:xfrm>
        </p:spPr>
        <p:txBody>
          <a:bodyPr/>
          <a:p>
            <a:endParaRPr dirty="0" lang="en-US" smtClean="0"/>
          </a:p>
          <a:p>
            <a:r>
              <a:rPr dirty="0" lang="en-US" smtClean="0"/>
              <a:t>Cultural </a:t>
            </a:r>
            <a:r>
              <a:rPr dirty="0" lang="en-US"/>
              <a:t>factors have a significant effect on an individual’s buying decision.</a:t>
            </a:r>
          </a:p>
          <a:p>
            <a:r>
              <a:rPr dirty="0" lang="en-US"/>
              <a:t>The best example of influence of culture on consumer </a:t>
            </a:r>
            <a:r>
              <a:rPr dirty="0" lang="en-US" smtClean="0"/>
              <a:t>behaviour </a:t>
            </a:r>
            <a:r>
              <a:rPr dirty="0" lang="en-US"/>
              <a:t>is </a:t>
            </a:r>
            <a:r>
              <a:rPr dirty="0" lang="en-US" smtClean="0"/>
              <a:t>McDonalds. </a:t>
            </a:r>
            <a:r>
              <a:rPr dirty="0" lang="en-US"/>
              <a:t>The same McDonalds has different type of Burgers in USA, UK and India. I am sure it will be different in China as well. If McDonalds had kept the same taste in all these countries, it would have failed to expand beyond US borders</a:t>
            </a:r>
            <a:r>
              <a:rPr dirty="0" lang="en-US" smtClean="0"/>
              <a:t>.</a:t>
            </a:r>
          </a:p>
          <a:p>
            <a:r>
              <a:rPr dirty="0" lang="en-US" smtClean="0"/>
              <a:t>Culture </a:t>
            </a:r>
            <a:r>
              <a:rPr dirty="0" lang="en-US"/>
              <a:t>is a system for differentiating between in-group and out-group people</a:t>
            </a:r>
            <a:r>
              <a:rPr dirty="0" lang="en-US" smtClean="0"/>
              <a:t>.</a:t>
            </a:r>
            <a:r>
              <a:rPr dirty="0" lang="en-US"/>
              <a:t/>
            </a:r>
            <a:br>
              <a:rPr dirty="0" lang="en-US"/>
            </a:br>
            <a:endParaRPr dirty="0" lang="en-US"/>
          </a:p>
          <a:p>
            <a:pPr indent="0" marL="0">
              <a:buNone/>
            </a:pPr>
            <a:endParaRPr dirty="0" lang="en-US"/>
          </a:p>
          <a:p>
            <a:endParaRPr dirty="0" lang="en-US"/>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06" name="Title 1"/>
          <p:cNvSpPr>
            <a:spLocks noGrp="1"/>
          </p:cNvSpPr>
          <p:nvPr>
            <p:ph type="title"/>
          </p:nvPr>
        </p:nvSpPr>
        <p:spPr/>
        <p:txBody>
          <a:bodyPr/>
          <a:p>
            <a:r>
              <a:rPr dirty="0" lang="en-US" smtClean="0"/>
              <a:t>Cross –Cultural Understanding</a:t>
            </a:r>
            <a:endParaRPr dirty="0" lang="en-US"/>
          </a:p>
        </p:txBody>
      </p:sp>
      <p:sp>
        <p:nvSpPr>
          <p:cNvPr id="1048607" name="Content Placeholder 2"/>
          <p:cNvSpPr>
            <a:spLocks noGrp="1"/>
          </p:cNvSpPr>
          <p:nvPr>
            <p:ph idx="1"/>
          </p:nvPr>
        </p:nvSpPr>
        <p:spPr/>
        <p:txBody>
          <a:bodyPr/>
          <a:p>
            <a:r>
              <a:rPr dirty="0" lang="en-US"/>
              <a:t>Cross-cultural consumer analysis is defined as the effort to determine to what extent the consumers of two or more nations are similar or different.</a:t>
            </a:r>
          </a:p>
          <a:p>
            <a:r>
              <a:rPr dirty="0" lang="en-US"/>
              <a:t>A major objective of cross-cultural consumer analysis is to determine how consumers in two or more societies are similar and how they are different. Such an understanding of the similarities and differences that exist between nations is critical to the multinational marketer, who must devise appropriate strategies to reach consumers in specific foreign markets.</a:t>
            </a:r>
          </a:p>
          <a:p>
            <a:pPr indent="0" marL="0">
              <a:buNone/>
            </a:pPr>
            <a:endParaRPr dirty="0" lang="en-US"/>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08" name="Title 1"/>
          <p:cNvSpPr txBox="1"/>
          <p:nvPr/>
        </p:nvSpPr>
        <p:spPr bwMode="gray">
          <a:xfrm>
            <a:off x="1307354" y="1126068"/>
            <a:ext cx="8761413" cy="706964"/>
          </a:xfrm>
          <a:prstGeom prst="rect"/>
        </p:spPr>
        <p:txBody>
          <a:bodyPr anchor="ctr" bIns="45720" lIns="91440" rIns="91440" rtlCol="0" tIns="45720" vert="horz">
            <a:noAutofit/>
          </a:bodyPr>
          <a:lstStyle>
            <a:lvl1pPr algn="l" defTabSz="457200" eaLnBrk="1" hangingPunct="1" latinLnBrk="0" rtl="0">
              <a:spcBef>
                <a:spcPct val="0"/>
              </a:spcBef>
              <a:buNone/>
              <a:defRPr b="0" sz="360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dirty="0" lang="en-US" smtClean="0"/>
              <a:t> Types Of Cultural Values</a:t>
            </a:r>
            <a:endParaRPr dirty="0" lang="en-US"/>
          </a:p>
        </p:txBody>
      </p:sp>
      <p:sp>
        <p:nvSpPr>
          <p:cNvPr id="1048609" name="Content Placeholder 2"/>
          <p:cNvSpPr>
            <a:spLocks noGrp="1"/>
          </p:cNvSpPr>
          <p:nvPr>
            <p:ph idx="1"/>
          </p:nvPr>
        </p:nvSpPr>
        <p:spPr>
          <a:xfrm>
            <a:off x="1154954" y="2603500"/>
            <a:ext cx="8825659" cy="3416300"/>
          </a:xfrm>
        </p:spPr>
        <p:txBody>
          <a:bodyPr>
            <a:noAutofit/>
          </a:bodyPr>
          <a:p>
            <a:pPr indent="0" marL="0">
              <a:buNone/>
            </a:pPr>
            <a:r>
              <a:rPr dirty="0" lang="en-US" u="sng"/>
              <a:t>The following are 4 common cultural values </a:t>
            </a:r>
            <a:r>
              <a:rPr dirty="0" lang="en-US" u="sng" smtClean="0"/>
              <a:t>that </a:t>
            </a:r>
            <a:r>
              <a:rPr dirty="0" lang="en-US" u="sng"/>
              <a:t>you need to know.</a:t>
            </a:r>
          </a:p>
          <a:p>
            <a:pPr indent="0" marL="0">
              <a:buNone/>
            </a:pPr>
            <a:r>
              <a:rPr b="1" dirty="0" sz="1600" lang="en-US" smtClean="0"/>
              <a:t>1.	</a:t>
            </a:r>
            <a:r>
              <a:rPr b="1" dirty="0" sz="1600" lang="en-US" u="sng" smtClean="0"/>
              <a:t>Being </a:t>
            </a:r>
            <a:r>
              <a:rPr b="1" dirty="0" sz="1600" lang="en-US" u="sng"/>
              <a:t>vs. Doing</a:t>
            </a:r>
            <a:endParaRPr dirty="0" sz="1600" lang="en-US" u="sng"/>
          </a:p>
          <a:p>
            <a:r>
              <a:rPr dirty="0" sz="1600" lang="en-US"/>
              <a:t>A culture that values “being” focuses on simply being in the world; that is, understanding the world and valuing concepts such as living together in harmony and peace.</a:t>
            </a:r>
          </a:p>
          <a:p>
            <a:r>
              <a:rPr dirty="0" sz="1600" lang="en-US"/>
              <a:t>A culture that values “doing” focuses on changing the world around them through direct action. </a:t>
            </a:r>
          </a:p>
          <a:p>
            <a:pPr indent="0" marL="0">
              <a:buNone/>
            </a:pPr>
            <a:r>
              <a:rPr b="1" dirty="0" sz="1600" lang="en-US" smtClean="0"/>
              <a:t>2.	</a:t>
            </a:r>
            <a:r>
              <a:rPr b="1" dirty="0" sz="1600" lang="en-US" u="sng" smtClean="0"/>
              <a:t>Humane </a:t>
            </a:r>
            <a:r>
              <a:rPr b="1" dirty="0" sz="1600" lang="en-US" u="sng"/>
              <a:t>Orientation</a:t>
            </a:r>
            <a:endParaRPr dirty="0" sz="1600" lang="en-US" u="sng"/>
          </a:p>
          <a:p>
            <a:r>
              <a:rPr dirty="0" sz="1600" lang="en-US"/>
              <a:t>A culture that values humane orientation emphasizes the importance of viewing others humanely; this includes promoting empathy, altruistic </a:t>
            </a:r>
            <a:r>
              <a:rPr dirty="0" sz="1600" lang="en-US" err="1" smtClean="0"/>
              <a:t>behaviours</a:t>
            </a:r>
            <a:r>
              <a:rPr dirty="0" sz="1600" lang="en-US"/>
              <a:t>, and harmony among different races, cultures, and religions.</a:t>
            </a:r>
          </a:p>
          <a:p>
            <a:r>
              <a:rPr dirty="0" sz="1600" lang="en-US"/>
              <a:t>For example, societies with a high level of this cultural value will often expect children to support their parents in their old age.</a:t>
            </a:r>
          </a:p>
          <a:p>
            <a:endParaRPr dirty="0" sz="1600" lang="en-US"/>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610" name="Title 1"/>
          <p:cNvSpPr txBox="1"/>
          <p:nvPr/>
        </p:nvSpPr>
        <p:spPr bwMode="gray">
          <a:xfrm>
            <a:off x="1307354" y="1126068"/>
            <a:ext cx="8761413" cy="706964"/>
          </a:xfrm>
          <a:prstGeom prst="rect"/>
        </p:spPr>
        <p:txBody>
          <a:bodyPr anchor="ctr" bIns="45720" lIns="91440" rIns="91440" rtlCol="0" tIns="45720" vert="horz">
            <a:noAutofit/>
          </a:bodyPr>
          <a:lstStyle>
            <a:lvl1pPr algn="l" defTabSz="457200" eaLnBrk="1" hangingPunct="1" latinLnBrk="0" rtl="0">
              <a:spcBef>
                <a:spcPct val="0"/>
              </a:spcBef>
              <a:buNone/>
              <a:defRPr b="0" sz="360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mtClean="0"/>
              <a:t> Types Of Cultural Values</a:t>
            </a:r>
            <a:endParaRPr dirty="0" lang="en-US"/>
          </a:p>
        </p:txBody>
      </p:sp>
      <p:sp>
        <p:nvSpPr>
          <p:cNvPr id="1048611" name="Content Placeholder 2"/>
          <p:cNvSpPr>
            <a:spLocks noGrp="1"/>
          </p:cNvSpPr>
          <p:nvPr>
            <p:ph idx="1"/>
          </p:nvPr>
        </p:nvSpPr>
        <p:spPr>
          <a:xfrm>
            <a:off x="1154954" y="2603500"/>
            <a:ext cx="8825659" cy="3416300"/>
          </a:xfrm>
        </p:spPr>
        <p:txBody>
          <a:bodyPr>
            <a:noAutofit/>
          </a:bodyPr>
          <a:p>
            <a:pPr indent="0" marL="0">
              <a:buNone/>
            </a:pPr>
            <a:r>
              <a:rPr b="1" dirty="0" sz="1600" lang="en-US" smtClean="0"/>
              <a:t>3.	</a:t>
            </a:r>
            <a:r>
              <a:rPr b="1" dirty="0" sz="1600" lang="en-US" u="sng" smtClean="0"/>
              <a:t>Indulgence </a:t>
            </a:r>
            <a:r>
              <a:rPr b="1" dirty="0" sz="1600" lang="en-US" u="sng"/>
              <a:t>vs. Restraint</a:t>
            </a:r>
            <a:endParaRPr dirty="0" sz="1600" lang="en-US" u="sng"/>
          </a:p>
          <a:p>
            <a:r>
              <a:rPr dirty="0" sz="1600" lang="en-US"/>
              <a:t>A culture that values indulgence emphasizes the importance of personal enjoyment and pleasure. Personal pleasure seeking, such as partying, drinking, pursuing passions, etc, is encouraged.</a:t>
            </a:r>
          </a:p>
          <a:p>
            <a:r>
              <a:rPr dirty="0" sz="1600" lang="en-US"/>
              <a:t>A culture that values restraint emphasizes the importance of restricting luxurious indulgence. Pleasure-seeking activities are generally discouraged</a:t>
            </a:r>
            <a:r>
              <a:rPr dirty="0" sz="1600" lang="en-US" smtClean="0"/>
              <a:t>.</a:t>
            </a:r>
          </a:p>
          <a:p>
            <a:pPr indent="0" marL="0">
              <a:buNone/>
            </a:pPr>
            <a:endParaRPr dirty="0" sz="1600" lang="en-US"/>
          </a:p>
          <a:p>
            <a:pPr indent="0" marL="0">
              <a:buNone/>
            </a:pPr>
            <a:r>
              <a:rPr b="1" dirty="0" sz="1600" lang="en-US" smtClean="0"/>
              <a:t>4.	</a:t>
            </a:r>
            <a:r>
              <a:rPr b="1" dirty="0" sz="1600" lang="en-US" u="sng" smtClean="0"/>
              <a:t>Individualism </a:t>
            </a:r>
            <a:r>
              <a:rPr b="1" dirty="0" sz="1600" lang="en-US" u="sng"/>
              <a:t>vs. Collectivism</a:t>
            </a:r>
            <a:endParaRPr dirty="0" sz="1600" lang="en-US" u="sng"/>
          </a:p>
          <a:p>
            <a:r>
              <a:rPr dirty="0" sz="1600" lang="en-US"/>
              <a:t>A culture that values individualism emphasizes Independence and individual goals over the group as a whole. People are expected to focus more on individual goals and passions.</a:t>
            </a:r>
          </a:p>
          <a:p>
            <a:r>
              <a:rPr dirty="0" sz="1600" lang="en-US"/>
              <a:t>A culture that values collectivism emphasizes group harmony and group living over individual passions and pursuits. </a:t>
            </a:r>
          </a:p>
          <a:p>
            <a:endParaRPr dirty="0" sz="1600" lang="en-US"/>
          </a:p>
        </p:txBody>
      </p:sp>
    </p:spTree>
  </p:cSld>
  <p:clrMapOvr>
    <a:masterClrMapping/>
  </p:clrMapOvr>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lastClr="000000" val="windowText"/>
      </a:dk1>
      <a:lt1>
        <a:sysClr lastClr="FFFFFF" val="window"/>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r="5400000" dist="25400" rotWithShape="0">
              <a:srgbClr val="000000">
                <a:alpha val="45000"/>
              </a:srgbClr>
            </a:outerShdw>
          </a:effectLst>
        </a:effectStyle>
        <a:effectStyle>
          <a:effectLst>
            <a:outerShdw blurRad="63500" dir="5400000" dist="38100" rotWithShape="0">
              <a:srgbClr val="000000">
                <a:alpha val="60000"/>
              </a:srgbClr>
            </a:outerShdw>
          </a:effectLst>
          <a:scene3d>
            <a:camera prst="orthographicFront">
              <a:rot lat="0" lon="0" rev="0"/>
            </a:camera>
            <a:lightRig dir="tl" rig="threePt"/>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fillRect/>
          </a:stretch>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Presentation</dc:title>
  <dc:creator>mukesh123</dc:creator>
  <cp:lastModifiedBy>mukesh123</cp:lastModifiedBy>
  <dcterms:created xsi:type="dcterms:W3CDTF">2020-03-30T22:27:38Z</dcterms:created>
  <dcterms:modified xsi:type="dcterms:W3CDTF">2020-04-18T07:05:34Z</dcterms:modified>
</cp:coreProperties>
</file>