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2" r:id="rId1"/>
  </p:sldMasterIdLst>
  <p:notesMasterIdLst>
    <p:notesMasterId r:id="rId2"/>
  </p:notesMasterIdLst>
  <p:sldIdLst>
    <p:sldId id="284" r:id="rId3"/>
    <p:sldId id="285" r:id="rId4"/>
    <p:sldId id="286" r:id="rId5"/>
    <p:sldId id="287" r:id="rId6"/>
    <p:sldId id="288" r:id="rId7"/>
    <p:sldId id="289" r:id="rId8"/>
    <p:sldId id="290" r:id="rId9"/>
    <p:sldId id="291" r:id="rId10"/>
    <p:sldId id="292" r:id="rId11"/>
    <p:sldId id="293" r:id="rId12"/>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snapToGrid="0">
      <p:cViewPr varScale="1">
        <p:scale>
          <a:sx n="67" d="100"/>
          <a:sy n="67" d="100"/>
        </p:scale>
        <p:origin x="756" y="60"/>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67" name=""/>
        <p:cNvGrpSpPr/>
        <p:nvPr/>
      </p:nvGrpSpPr>
      <p:grpSpPr>
        <a:xfrm>
          <a:off x="0" y="0"/>
          <a:ext cx="0" cy="0"/>
          <a:chOff x="0" y="0"/>
          <a:chExt cx="0" cy="0"/>
        </a:xfrm>
      </p:grpSpPr>
      <p:sp>
        <p:nvSpPr>
          <p:cNvPr id="104880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0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0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0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0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0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59" name=""/>
        <p:cNvGrpSpPr/>
        <p:nvPr/>
      </p:nvGrpSpPr>
      <p:grpSpPr>
        <a:xfrm>
          <a:off x="0" y="0"/>
          <a:ext cx="0" cy="0"/>
          <a:chOff x="0" y="0"/>
          <a:chExt cx="0" cy="0"/>
        </a:xfrm>
      </p:grpSpPr>
      <p:grpSp>
        <p:nvGrpSpPr>
          <p:cNvPr id="60" name="Group 6"/>
          <p:cNvGrpSpPr/>
          <p:nvPr/>
        </p:nvGrpSpPr>
        <p:grpSpPr>
          <a:xfrm>
            <a:off x="0" y="0"/>
            <a:ext cx="12192000" cy="6858000"/>
            <a:chOff x="0" y="0"/>
            <a:chExt cx="12192000" cy="6858000"/>
          </a:xfrm>
        </p:grpSpPr>
        <p:sp>
          <p:nvSpPr>
            <p:cNvPr id="1048750" name="Rectangle 8"/>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51"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5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dirty="0" lang="en-US"/>
          </a:p>
        </p:txBody>
      </p:sp>
      <p:sp>
        <p:nvSpPr>
          <p:cNvPr id="1048753" name="Subtitle 2"/>
          <p:cNvSpPr>
            <a:spLocks noGrp="1"/>
          </p:cNvSpPr>
          <p:nvPr>
            <p:ph type="subTitle" idx="1"/>
          </p:nvPr>
        </p:nvSpPr>
        <p:spPr bwMode="gray">
          <a:xfrm>
            <a:off x="1154955" y="4777380"/>
            <a:ext cx="8825658" cy="861420"/>
          </a:xfrm>
        </p:spPr>
        <p:txBody>
          <a:bodyPr anchor="t"/>
          <a:lstStyle>
            <a:lvl1pPr algn="l" indent="0" marL="0">
              <a:buNone/>
              <a:defRPr cap="all">
                <a:solidFill>
                  <a:schemeClr val="accent1">
                    <a:lumMod val="60000"/>
                    <a:lumOff val="4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75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56B4BBF-3BE9-4258-A048-8292253C42D9}" type="datetimeFigureOut">
              <a:rPr lang="en-US" smtClean="0"/>
              <a:t>4/17/2020</a:t>
            </a:fld>
            <a:endParaRPr lang="en-US"/>
          </a:p>
        </p:txBody>
      </p:sp>
      <p:sp>
        <p:nvSpPr>
          <p:cNvPr id="104875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048756" name="Rectangle 10"/>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57" name="Slide Number Placeholder 5"/>
          <p:cNvSpPr>
            <a:spLocks noGrp="1"/>
          </p:cNvSpPr>
          <p:nvPr>
            <p:ph type="sldNum" sz="quarter" idx="12"/>
          </p:nvPr>
        </p:nvSpPr>
        <p:spPr>
          <a:xfrm>
            <a:off x="10352540" y="295729"/>
            <a:ext cx="838199" cy="767687"/>
          </a:xfrm>
        </p:spPr>
        <p:txBody>
          <a:bodyPr/>
          <a:p>
            <a:fld id="{4C8B0349-92D9-4069-A19B-C63329BFC2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64" name=""/>
        <p:cNvGrpSpPr/>
        <p:nvPr/>
      </p:nvGrpSpPr>
      <p:grpSpPr>
        <a:xfrm>
          <a:off x="0" y="0"/>
          <a:ext cx="0" cy="0"/>
          <a:chOff x="0" y="0"/>
          <a:chExt cx="0" cy="0"/>
        </a:xfrm>
      </p:grpSpPr>
      <p:grpSp>
        <p:nvGrpSpPr>
          <p:cNvPr id="65" name="Group 8"/>
          <p:cNvGrpSpPr/>
          <p:nvPr/>
        </p:nvGrpSpPr>
        <p:grpSpPr>
          <a:xfrm>
            <a:off x="0" y="0"/>
            <a:ext cx="12192000" cy="6858000"/>
            <a:chOff x="0" y="0"/>
            <a:chExt cx="12192000" cy="6858000"/>
          </a:xfrm>
        </p:grpSpPr>
        <p:sp>
          <p:nvSpPr>
            <p:cNvPr id="1048785" name="Rectangle 12"/>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86"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7"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8"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9"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90"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91" name="Freeform 5"/>
            <p:cNvSpPr/>
            <p:nvPr/>
          </p:nvSpPr>
          <p:spPr bwMode="gray">
            <a:xfrm rot="10371525">
              <a:off x="263767" y="4438254"/>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92" name="Freeform 5"/>
            <p:cNvSpPr/>
            <p:nvPr/>
          </p:nvSpPr>
          <p:spPr bwMode="gray">
            <a:xfrm rot="10800000">
              <a:off x="459506" y="321130"/>
              <a:ext cx="11277600" cy="4533900"/>
            </a:xfrm>
            <a:custGeom>
              <a:avLst/>
              <a:ah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793"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94" name="Title 1"/>
          <p:cNvSpPr>
            <a:spLocks noGrp="1"/>
          </p:cNvSpPr>
          <p:nvPr>
            <p:ph type="title"/>
          </p:nvPr>
        </p:nvSpPr>
        <p:spPr>
          <a:xfrm>
            <a:off x="1154954" y="4969927"/>
            <a:ext cx="8825659" cy="566738"/>
          </a:xfrm>
        </p:spPr>
        <p:txBody>
          <a:bodyPr anchor="b">
            <a:normAutofit/>
          </a:bodyPr>
          <a:lstStyle>
            <a:lvl1pPr algn="l">
              <a:defRPr b="0" sz="2400"/>
            </a:lvl1pPr>
          </a:lstStyle>
          <a:p>
            <a:r>
              <a:rPr lang="en-US" smtClean="0"/>
              <a:t>Click to edit Master title style</a:t>
            </a:r>
            <a:endParaRPr dirty="0" lang="en-US"/>
          </a:p>
        </p:txBody>
      </p:sp>
      <p:sp>
        <p:nvSpPr>
          <p:cNvPr id="1048795" name="Picture Placeholder 2"/>
          <p:cNvSpPr>
            <a:spLocks noChangeAspect="1" noGrp="1"/>
          </p:cNvSpPr>
          <p:nvPr>
            <p:ph type="pic" idx="1"/>
          </p:nvPr>
        </p:nvSpPr>
        <p:spPr>
          <a:xfrm>
            <a:off x="1154954" y="685800"/>
            <a:ext cx="8825659" cy="342900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796" name="Text Placeholder 3"/>
          <p:cNvSpPr>
            <a:spLocks noGrp="1"/>
          </p:cNvSpPr>
          <p:nvPr>
            <p:ph type="body" sz="half" idx="2"/>
          </p:nvPr>
        </p:nvSpPr>
        <p:spPr>
          <a:xfrm>
            <a:off x="1154954" y="5536665"/>
            <a:ext cx="8825658" cy="493712"/>
          </a:xfrm>
        </p:spPr>
        <p:txBody>
          <a:bodyPr>
            <a:normAutofit/>
          </a:bodyPr>
          <a:lstStyle>
            <a:lvl1pPr indent="0" marL="0">
              <a:buNone/>
              <a:defRPr sz="12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97" name="Date Placeholder 4"/>
          <p:cNvSpPr>
            <a:spLocks noGrp="1"/>
          </p:cNvSpPr>
          <p:nvPr>
            <p:ph type="dt" sz="half" idx="10"/>
          </p:nvPr>
        </p:nvSpPr>
        <p:spPr/>
        <p:txBody>
          <a:bodyPr/>
          <a:p>
            <a:fld id="{D56B4BBF-3BE9-4258-A048-8292253C42D9}" type="datetimeFigureOut">
              <a:rPr lang="en-US" smtClean="0"/>
              <a:t>4/17/2020</a:t>
            </a:fld>
            <a:endParaRPr lang="en-US"/>
          </a:p>
        </p:txBody>
      </p:sp>
      <p:sp>
        <p:nvSpPr>
          <p:cNvPr id="1048798" name="Footer Placeholder 5"/>
          <p:cNvSpPr>
            <a:spLocks noGrp="1"/>
          </p:cNvSpPr>
          <p:nvPr>
            <p:ph type="ftr" sz="quarter" idx="11"/>
          </p:nvPr>
        </p:nvSpPr>
        <p:spPr/>
        <p:txBody>
          <a:bodyPr/>
          <a:p>
            <a:endParaRPr lang="en-US"/>
          </a:p>
        </p:txBody>
      </p:sp>
      <p:sp>
        <p:nvSpPr>
          <p:cNvPr id="1048799"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800" name="Slide Number Placeholder 6"/>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Title and Caption">
    <p:spTree>
      <p:nvGrpSpPr>
        <p:cNvPr id="48" name=""/>
        <p:cNvGrpSpPr/>
        <p:nvPr/>
      </p:nvGrpSpPr>
      <p:grpSpPr>
        <a:xfrm>
          <a:off x="0" y="0"/>
          <a:ext cx="0" cy="0"/>
          <a:chOff x="0" y="0"/>
          <a:chExt cx="0" cy="0"/>
        </a:xfrm>
      </p:grpSpPr>
      <p:grpSp>
        <p:nvGrpSpPr>
          <p:cNvPr id="49" name="Group 6"/>
          <p:cNvGrpSpPr/>
          <p:nvPr/>
        </p:nvGrpSpPr>
        <p:grpSpPr>
          <a:xfrm>
            <a:off x="0" y="0"/>
            <a:ext cx="12192000" cy="6858000"/>
            <a:chOff x="0" y="0"/>
            <a:chExt cx="12192000" cy="6858000"/>
          </a:xfrm>
        </p:grpSpPr>
        <p:sp>
          <p:nvSpPr>
            <p:cNvPr id="1048673" name="Rectangle 10"/>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74" name="Oval 13"/>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5" name="Oval 14"/>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6" name="Oval 15"/>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7" name="Oval 17"/>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8" name="Oval 18"/>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9" name="Freeform 5"/>
            <p:cNvSpPr/>
            <p:nvPr/>
          </p:nvSpPr>
          <p:spPr bwMode="gray">
            <a:xfrm rot="21010068">
              <a:off x="8490951" y="2714874"/>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80" name="Freeform 5"/>
            <p:cNvSpPr/>
            <p:nvPr/>
          </p:nvSpPr>
          <p:spPr bwMode="gray">
            <a:xfrm>
              <a:off x="455612" y="2801319"/>
              <a:ext cx="11277600" cy="3602637"/>
            </a:xfrm>
            <a:custGeom>
              <a:avLst/>
              <a:ah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048681"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8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dirty="0" lang="en-US"/>
          </a:p>
        </p:txBody>
      </p:sp>
      <p:sp>
        <p:nvSpPr>
          <p:cNvPr id="1048683" name="Text Placeholder 3"/>
          <p:cNvSpPr>
            <a:spLocks noGrp="1"/>
          </p:cNvSpPr>
          <p:nvPr>
            <p:ph type="body" sz="half" idx="2"/>
          </p:nvPr>
        </p:nvSpPr>
        <p:spPr>
          <a:xfrm>
            <a:off x="1154954" y="3543300"/>
            <a:ext cx="8825659" cy="2476500"/>
          </a:xfrm>
        </p:spPr>
        <p:txBody>
          <a:bodyPr anchor="ctr">
            <a:normAutofit/>
          </a:bodyPr>
          <a:lstStyle>
            <a:lvl1pP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4" name="Date Placeholder 3"/>
          <p:cNvSpPr>
            <a:spLocks noGrp="1"/>
          </p:cNvSpPr>
          <p:nvPr>
            <p:ph type="dt" sz="half" idx="10"/>
          </p:nvPr>
        </p:nvSpPr>
        <p:spPr/>
        <p:txBody>
          <a:bodyPr/>
          <a:p>
            <a:fld id="{D56B4BBF-3BE9-4258-A048-8292253C42D9}" type="datetimeFigureOut">
              <a:rPr lang="en-US" smtClean="0"/>
              <a:t>4/17/2020</a:t>
            </a:fld>
            <a:endParaRPr lang="en-US"/>
          </a:p>
        </p:txBody>
      </p:sp>
      <p:sp>
        <p:nvSpPr>
          <p:cNvPr id="1048685" name="Footer Placeholder 4"/>
          <p:cNvSpPr>
            <a:spLocks noGrp="1"/>
          </p:cNvSpPr>
          <p:nvPr>
            <p:ph type="ftr" sz="quarter" idx="11"/>
          </p:nvPr>
        </p:nvSpPr>
        <p:spPr/>
        <p:txBody>
          <a:bodyPr/>
          <a:p>
            <a:endParaRPr lang="en-US"/>
          </a:p>
        </p:txBody>
      </p:sp>
      <p:sp>
        <p:nvSpPr>
          <p:cNvPr id="1048686" name="Rectangle 12"/>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87"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Quote with Caption">
    <p:spTree>
      <p:nvGrpSpPr>
        <p:cNvPr id="46" name=""/>
        <p:cNvGrpSpPr/>
        <p:nvPr/>
      </p:nvGrpSpPr>
      <p:grpSpPr>
        <a:xfrm>
          <a:off x="0" y="0"/>
          <a:ext cx="0" cy="0"/>
          <a:chOff x="0" y="0"/>
          <a:chExt cx="0" cy="0"/>
        </a:xfrm>
      </p:grpSpPr>
      <p:grpSp>
        <p:nvGrpSpPr>
          <p:cNvPr id="47" name="Group 2"/>
          <p:cNvGrpSpPr/>
          <p:nvPr/>
        </p:nvGrpSpPr>
        <p:grpSpPr>
          <a:xfrm>
            <a:off x="0" y="0"/>
            <a:ext cx="12192000" cy="6858000"/>
            <a:chOff x="0" y="0"/>
            <a:chExt cx="12192000" cy="6858000"/>
          </a:xfrm>
        </p:grpSpPr>
        <p:sp>
          <p:nvSpPr>
            <p:cNvPr id="1048655" name="Rectangle 16"/>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56" name="Oval 19"/>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7" name="Oval 21"/>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8" name="Oval 22"/>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9" name="Oval 23"/>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0" name="Oval 24"/>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1" name="Freeform 5"/>
            <p:cNvSpPr/>
            <p:nvPr/>
          </p:nvSpPr>
          <p:spPr bwMode="gray">
            <a:xfrm rot="21010068">
              <a:off x="8490951" y="418511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62" name="Freeform 5"/>
            <p:cNvSpPr/>
            <p:nvPr/>
          </p:nvSpPr>
          <p:spPr bwMode="gray">
            <a:xfrm>
              <a:off x="455612" y="4241801"/>
              <a:ext cx="11277600" cy="2337161"/>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63"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64" name="TextBox 15"/>
          <p:cNvSpPr txBox="1"/>
          <p:nvPr/>
        </p:nvSpPr>
        <p:spPr bwMode="gray">
          <a:xfrm>
            <a:off x="881566" y="607336"/>
            <a:ext cx="801912" cy="1569660"/>
          </a:xfrm>
          <a:prstGeom prst="rect"/>
          <a:noFill/>
        </p:spPr>
        <p:txBody>
          <a:bodyPr rtlCol="0" wrap="square">
            <a:spAutoFit/>
          </a:bodyPr>
          <a:p>
            <a:pPr algn="r"/>
            <a:r>
              <a:rPr b="0" dirty="0" sz="9600" i="0" lang="en-US">
                <a:solidFill>
                  <a:schemeClr val="accent1">
                    <a:lumMod val="60000"/>
                    <a:lumOff val="40000"/>
                  </a:schemeClr>
                </a:solidFill>
                <a:latin typeface="Arial"/>
                <a:cs typeface="Arial"/>
              </a:rPr>
              <a:t>“</a:t>
            </a:r>
          </a:p>
        </p:txBody>
      </p:sp>
      <p:sp>
        <p:nvSpPr>
          <p:cNvPr id="1048665" name="TextBox 12"/>
          <p:cNvSpPr txBox="1"/>
          <p:nvPr/>
        </p:nvSpPr>
        <p:spPr bwMode="gray">
          <a:xfrm>
            <a:off x="9884458" y="2613787"/>
            <a:ext cx="652763" cy="1569660"/>
          </a:xfrm>
          <a:prstGeom prst="rect"/>
          <a:noFill/>
        </p:spPr>
        <p:txBody>
          <a:bodyPr rtlCol="0" wrap="square">
            <a:spAutoFit/>
          </a:bodyPr>
          <a:p>
            <a:pPr algn="r"/>
            <a:r>
              <a:rPr b="0" dirty="0" sz="9600" i="0" lang="en-US">
                <a:solidFill>
                  <a:schemeClr val="accent1">
                    <a:lumMod val="60000"/>
                    <a:lumOff val="40000"/>
                  </a:schemeClr>
                </a:solidFill>
                <a:latin typeface="Arial"/>
                <a:cs typeface="Arial"/>
              </a:rPr>
              <a:t>”</a:t>
            </a:r>
          </a:p>
        </p:txBody>
      </p:sp>
      <p:sp>
        <p:nvSpPr>
          <p:cNvPr id="1048666"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dirty="0" lang="en-US"/>
          </a:p>
        </p:txBody>
      </p:sp>
      <p:sp>
        <p:nvSpPr>
          <p:cNvPr id="1048667" name="Text Placeholder 3"/>
          <p:cNvSpPr>
            <a:spLocks noGrp="1"/>
          </p:cNvSpPr>
          <p:nvPr>
            <p:ph type="body" sz="half" idx="13"/>
          </p:nvPr>
        </p:nvSpPr>
        <p:spPr bwMode="gray">
          <a:xfrm>
            <a:off x="1945945" y="3678766"/>
            <a:ext cx="7731219" cy="342174"/>
          </a:xfrm>
        </p:spPr>
        <p:txBody>
          <a:bodyPr anchor="t">
            <a:normAutofit/>
          </a:bodyPr>
          <a:lstStyle>
            <a:lvl1pPr indent="0" marL="0">
              <a:buNone/>
              <a:defRPr b="0" cap="small" dirty="0" sz="1400" i="0" kern="1200" lang="en-US">
                <a:solidFill>
                  <a:schemeClr val="accent1">
                    <a:lumMod val="60000"/>
                    <a:lumOff val="40000"/>
                  </a:schemeClr>
                </a:solidFill>
                <a:latin typeface="+mn-lt"/>
                <a:ea typeface="+mn-ea"/>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8" name="Text Placeholder 3"/>
          <p:cNvSpPr>
            <a:spLocks noGrp="1"/>
          </p:cNvSpPr>
          <p:nvPr>
            <p:ph type="body" sz="half" idx="2"/>
          </p:nvPr>
        </p:nvSpPr>
        <p:spPr>
          <a:xfrm>
            <a:off x="1154954" y="5029199"/>
            <a:ext cx="9244897" cy="997857"/>
          </a:xfrm>
        </p:spPr>
        <p:txBody>
          <a:bodyPr anchor="ct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9" name="Date Placeholder 3"/>
          <p:cNvSpPr>
            <a:spLocks noGrp="1"/>
          </p:cNvSpPr>
          <p:nvPr>
            <p:ph type="dt" sz="half" idx="10"/>
          </p:nvPr>
        </p:nvSpPr>
        <p:spPr/>
        <p:txBody>
          <a:bodyPr/>
          <a:p>
            <a:fld id="{D56B4BBF-3BE9-4258-A048-8292253C42D9}" type="datetimeFigureOut">
              <a:rPr lang="en-US" smtClean="0"/>
              <a:t>4/17/2020</a:t>
            </a:fld>
            <a:endParaRPr lang="en-US"/>
          </a:p>
        </p:txBody>
      </p:sp>
      <p:sp>
        <p:nvSpPr>
          <p:cNvPr id="1048670" name="Footer Placeholder 4"/>
          <p:cNvSpPr>
            <a:spLocks noGrp="1"/>
          </p:cNvSpPr>
          <p:nvPr>
            <p:ph type="ftr" sz="quarter" idx="11"/>
          </p:nvPr>
        </p:nvSpPr>
        <p:spPr/>
        <p:txBody>
          <a:bodyPr/>
          <a:p>
            <a:endParaRPr lang="en-US"/>
          </a:p>
        </p:txBody>
      </p:sp>
      <p:sp>
        <p:nvSpPr>
          <p:cNvPr id="1048671" name="Rectangle 18"/>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72"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Name Card">
    <p:spTree>
      <p:nvGrpSpPr>
        <p:cNvPr id="51" name=""/>
        <p:cNvGrpSpPr/>
        <p:nvPr/>
      </p:nvGrpSpPr>
      <p:grpSpPr>
        <a:xfrm>
          <a:off x="0" y="0"/>
          <a:ext cx="0" cy="0"/>
          <a:chOff x="0" y="0"/>
          <a:chExt cx="0" cy="0"/>
        </a:xfrm>
      </p:grpSpPr>
      <p:grpSp>
        <p:nvGrpSpPr>
          <p:cNvPr id="52" name="Group 8"/>
          <p:cNvGrpSpPr/>
          <p:nvPr/>
        </p:nvGrpSpPr>
        <p:grpSpPr>
          <a:xfrm>
            <a:off x="0" y="0"/>
            <a:ext cx="12192000" cy="6858000"/>
            <a:chOff x="0" y="0"/>
            <a:chExt cx="12192000" cy="6858000"/>
          </a:xfrm>
        </p:grpSpPr>
        <p:sp>
          <p:nvSpPr>
            <p:cNvPr id="1048692" name="Rectangle 10"/>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93" name="Oval 14"/>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4" name="Oval 15"/>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5" name="Oval 16"/>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6" name="Oval 17"/>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7" name="Oval 18"/>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8" name="Freeform 5"/>
            <p:cNvSpPr/>
            <p:nvPr/>
          </p:nvSpPr>
          <p:spPr bwMode="gray">
            <a:xfrm rot="21010068">
              <a:off x="8490951" y="4193583"/>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99" name="Freeform 5"/>
            <p:cNvSpPr/>
            <p:nvPr/>
          </p:nvSpPr>
          <p:spPr bwMode="gray">
            <a:xfrm>
              <a:off x="455612" y="4241801"/>
              <a:ext cx="11277600" cy="2337161"/>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00"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01" name="Title 1"/>
          <p:cNvSpPr>
            <a:spLocks noGrp="1"/>
          </p:cNvSpPr>
          <p:nvPr>
            <p:ph type="title"/>
          </p:nvPr>
        </p:nvSpPr>
        <p:spPr>
          <a:xfrm>
            <a:off x="1154954" y="2370667"/>
            <a:ext cx="8825660" cy="1822514"/>
          </a:xfrm>
        </p:spPr>
        <p:txBody>
          <a:bodyPr anchor="b"/>
          <a:lstStyle>
            <a:lvl1pPr algn="l">
              <a:defRPr b="0" cap="none" sz="4000"/>
            </a:lvl1pPr>
          </a:lstStyle>
          <a:p>
            <a:r>
              <a:rPr lang="en-US" smtClean="0"/>
              <a:t>Click to edit Master title style</a:t>
            </a:r>
            <a:endParaRPr dirty="0" lang="en-US"/>
          </a:p>
        </p:txBody>
      </p:sp>
      <p:sp>
        <p:nvSpPr>
          <p:cNvPr id="1048702" name="Text Placeholder 2"/>
          <p:cNvSpPr>
            <a:spLocks noGrp="1"/>
          </p:cNvSpPr>
          <p:nvPr>
            <p:ph type="body" idx="1"/>
          </p:nvPr>
        </p:nvSpPr>
        <p:spPr>
          <a:xfrm>
            <a:off x="1154954" y="5024967"/>
            <a:ext cx="8825659" cy="860400"/>
          </a:xfrm>
        </p:spPr>
        <p:txBody>
          <a:bodyPr anchor="t"/>
          <a:lstStyle>
            <a:lvl1pPr algn="l" indent="0" marL="0">
              <a:buNone/>
              <a:defRPr cap="none" sz="2000">
                <a:solidFill>
                  <a:schemeClr val="accent1">
                    <a:lumMod val="60000"/>
                    <a:lumOff val="4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03" name="Date Placeholder 3"/>
          <p:cNvSpPr>
            <a:spLocks noGrp="1"/>
          </p:cNvSpPr>
          <p:nvPr>
            <p:ph type="dt" sz="half" idx="10"/>
          </p:nvPr>
        </p:nvSpPr>
        <p:spPr/>
        <p:txBody>
          <a:bodyPr/>
          <a:p>
            <a:fld id="{D56B4BBF-3BE9-4258-A048-8292253C42D9}" type="datetimeFigureOut">
              <a:rPr lang="en-US" smtClean="0"/>
              <a:t>4/17/2020</a:t>
            </a:fld>
            <a:endParaRPr lang="en-US"/>
          </a:p>
        </p:txBody>
      </p:sp>
      <p:sp>
        <p:nvSpPr>
          <p:cNvPr id="1048704" name="Footer Placeholder 4"/>
          <p:cNvSpPr>
            <a:spLocks noGrp="1"/>
          </p:cNvSpPr>
          <p:nvPr>
            <p:ph type="ftr" sz="quarter" idx="11"/>
          </p:nvPr>
        </p:nvSpPr>
        <p:spPr/>
        <p:txBody>
          <a:bodyPr/>
          <a:p>
            <a:endParaRPr lang="en-US"/>
          </a:p>
        </p:txBody>
      </p:sp>
      <p:sp>
        <p:nvSpPr>
          <p:cNvPr id="1048705" name="Rectangle 13"/>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06"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63" name=""/>
        <p:cNvGrpSpPr/>
        <p:nvPr/>
      </p:nvGrpSpPr>
      <p:grpSpPr>
        <a:xfrm>
          <a:off x="0" y="0"/>
          <a:ext cx="0" cy="0"/>
          <a:chOff x="0" y="0"/>
          <a:chExt cx="0" cy="0"/>
        </a:xfrm>
      </p:grpSpPr>
      <p:sp>
        <p:nvSpPr>
          <p:cNvPr id="1048775"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dirty="0" lang="en-US"/>
          </a:p>
        </p:txBody>
      </p:sp>
      <p:sp>
        <p:nvSpPr>
          <p:cNvPr id="1048776" name="Text Placeholder 2"/>
          <p:cNvSpPr>
            <a:spLocks noGrp="1"/>
          </p:cNvSpPr>
          <p:nvPr>
            <p:ph type="body" idx="1"/>
          </p:nvPr>
        </p:nvSpPr>
        <p:spPr>
          <a:xfrm>
            <a:off x="1154954" y="2603502"/>
            <a:ext cx="3141878"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7" name="Text Placeholder 3"/>
          <p:cNvSpPr>
            <a:spLocks noGrp="1"/>
          </p:cNvSpPr>
          <p:nvPr>
            <p:ph type="body" sz="half" idx="15"/>
          </p:nvPr>
        </p:nvSpPr>
        <p:spPr>
          <a:xfrm>
            <a:off x="1154953" y="3179764"/>
            <a:ext cx="3141879"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78" name="Text Placeholder 4"/>
          <p:cNvSpPr>
            <a:spLocks noGrp="1"/>
          </p:cNvSpPr>
          <p:nvPr>
            <p:ph type="body" sz="quarter" idx="3"/>
          </p:nvPr>
        </p:nvSpPr>
        <p:spPr>
          <a:xfrm>
            <a:off x="4512721" y="2603500"/>
            <a:ext cx="3147009"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9" name="Text Placeholder 3"/>
          <p:cNvSpPr>
            <a:spLocks noGrp="1"/>
          </p:cNvSpPr>
          <p:nvPr>
            <p:ph type="body" sz="half" idx="16"/>
          </p:nvPr>
        </p:nvSpPr>
        <p:spPr>
          <a:xfrm>
            <a:off x="4512721" y="3179763"/>
            <a:ext cx="3147009"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80" name="Text Placeholder 4"/>
          <p:cNvSpPr>
            <a:spLocks noGrp="1"/>
          </p:cNvSpPr>
          <p:nvPr>
            <p:ph type="body" sz="quarter" idx="13"/>
          </p:nvPr>
        </p:nvSpPr>
        <p:spPr>
          <a:xfrm>
            <a:off x="7888135" y="2603501"/>
            <a:ext cx="3145730"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1" name="Text Placeholder 3"/>
          <p:cNvSpPr>
            <a:spLocks noGrp="1"/>
          </p:cNvSpPr>
          <p:nvPr>
            <p:ph type="body" sz="half" idx="17"/>
          </p:nvPr>
        </p:nvSpPr>
        <p:spPr>
          <a:xfrm>
            <a:off x="7888329" y="3179762"/>
            <a:ext cx="3145536"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cxnSp>
        <p:nvCxnSpPr>
          <p:cNvPr id="3145730" name="Straight Connector 16"/>
          <p:cNvCxnSpPr>
            <a:cxnSpLocks/>
          </p:cNvCxnSpPr>
          <p:nvPr/>
        </p:nvCxnSpPr>
        <p:spPr>
          <a:xfrm>
            <a:off x="440397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7"/>
          <p:cNvCxnSpPr>
            <a:cxnSpLocks/>
          </p:cNvCxnSpPr>
          <p:nvPr/>
        </p:nvCxnSpPr>
        <p:spPr>
          <a:xfrm>
            <a:off x="777240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782" name="Date Placeholder 6"/>
          <p:cNvSpPr>
            <a:spLocks noGrp="1"/>
          </p:cNvSpPr>
          <p:nvPr>
            <p:ph type="dt" sz="half" idx="10"/>
          </p:nvPr>
        </p:nvSpPr>
        <p:spPr/>
        <p:txBody>
          <a:bodyPr/>
          <a:p>
            <a:fld id="{D56B4BBF-3BE9-4258-A048-8292253C42D9}" type="datetimeFigureOut">
              <a:rPr lang="en-US" smtClean="0"/>
              <a:t>4/17/2020</a:t>
            </a:fld>
            <a:endParaRPr lang="en-US"/>
          </a:p>
        </p:txBody>
      </p:sp>
      <p:sp>
        <p:nvSpPr>
          <p:cNvPr id="1048783" name="Footer Placeholder 7"/>
          <p:cNvSpPr>
            <a:spLocks noGrp="1"/>
          </p:cNvSpPr>
          <p:nvPr>
            <p:ph type="ftr" sz="quarter" idx="11"/>
          </p:nvPr>
        </p:nvSpPr>
        <p:spPr/>
        <p:txBody>
          <a:bodyPr/>
          <a:p>
            <a:endParaRPr lang="en-US"/>
          </a:p>
        </p:txBody>
      </p:sp>
      <p:sp>
        <p:nvSpPr>
          <p:cNvPr id="1048784" name="Slide Number Placeholder 8"/>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41" name=""/>
        <p:cNvGrpSpPr/>
        <p:nvPr/>
      </p:nvGrpSpPr>
      <p:grpSpPr>
        <a:xfrm>
          <a:off x="0" y="0"/>
          <a:ext cx="0" cy="0"/>
          <a:chOff x="0" y="0"/>
          <a:chExt cx="0" cy="0"/>
        </a:xfrm>
      </p:grpSpPr>
      <p:sp>
        <p:nvSpPr>
          <p:cNvPr id="1048613"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dirty="0" lang="en-US"/>
          </a:p>
        </p:txBody>
      </p:sp>
      <p:sp>
        <p:nvSpPr>
          <p:cNvPr id="1048614" name="Text Placeholder 2"/>
          <p:cNvSpPr>
            <a:spLocks noGrp="1"/>
          </p:cNvSpPr>
          <p:nvPr>
            <p:ph type="body" idx="1"/>
          </p:nvPr>
        </p:nvSpPr>
        <p:spPr>
          <a:xfrm>
            <a:off x="1154954" y="4532844"/>
            <a:ext cx="3050438"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15" name="Picture Placeholder 2"/>
          <p:cNvSpPr>
            <a:spLocks noChangeAspect="1" noGrp="1"/>
          </p:cNvSpPr>
          <p:nvPr>
            <p:ph type="pic" idx="15"/>
          </p:nvPr>
        </p:nvSpPr>
        <p:spPr>
          <a:xfrm>
            <a:off x="1334553" y="2603500"/>
            <a:ext cx="2691242"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16" name="Text Placeholder 3"/>
          <p:cNvSpPr>
            <a:spLocks noGrp="1"/>
          </p:cNvSpPr>
          <p:nvPr>
            <p:ph type="body" sz="half" idx="18"/>
          </p:nvPr>
        </p:nvSpPr>
        <p:spPr>
          <a:xfrm>
            <a:off x="1154954" y="5109106"/>
            <a:ext cx="3050438"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17" name="Text Placeholder 4"/>
          <p:cNvSpPr>
            <a:spLocks noGrp="1"/>
          </p:cNvSpPr>
          <p:nvPr>
            <p:ph type="body" sz="quarter" idx="3"/>
          </p:nvPr>
        </p:nvSpPr>
        <p:spPr>
          <a:xfrm>
            <a:off x="4568865" y="4532844"/>
            <a:ext cx="3050438" cy="576263"/>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18" name="Picture Placeholder 2"/>
          <p:cNvSpPr>
            <a:spLocks noChangeAspect="1" noGrp="1"/>
          </p:cNvSpPr>
          <p:nvPr>
            <p:ph type="pic" idx="21"/>
          </p:nvPr>
        </p:nvSpPr>
        <p:spPr>
          <a:xfrm>
            <a:off x="4748462" y="2603500"/>
            <a:ext cx="2691243"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19" name="Text Placeholder 3"/>
          <p:cNvSpPr>
            <a:spLocks noGrp="1"/>
          </p:cNvSpPr>
          <p:nvPr>
            <p:ph type="body" sz="half" idx="19"/>
          </p:nvPr>
        </p:nvSpPr>
        <p:spPr>
          <a:xfrm>
            <a:off x="4570172" y="5109105"/>
            <a:ext cx="3050438"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20" name="Text Placeholder 4"/>
          <p:cNvSpPr>
            <a:spLocks noGrp="1"/>
          </p:cNvSpPr>
          <p:nvPr>
            <p:ph type="body" sz="quarter" idx="13"/>
          </p:nvPr>
        </p:nvSpPr>
        <p:spPr>
          <a:xfrm>
            <a:off x="7982775" y="4532845"/>
            <a:ext cx="3051095"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21" name="Picture Placeholder 2"/>
          <p:cNvSpPr>
            <a:spLocks noChangeAspect="1" noGrp="1"/>
          </p:cNvSpPr>
          <p:nvPr>
            <p:ph type="pic" idx="22"/>
          </p:nvPr>
        </p:nvSpPr>
        <p:spPr>
          <a:xfrm>
            <a:off x="8163031" y="2603500"/>
            <a:ext cx="2691242"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22" name="Text Placeholder 3"/>
          <p:cNvSpPr>
            <a:spLocks noGrp="1"/>
          </p:cNvSpPr>
          <p:nvPr>
            <p:ph type="body" sz="half" idx="20"/>
          </p:nvPr>
        </p:nvSpPr>
        <p:spPr>
          <a:xfrm>
            <a:off x="7982775" y="5109104"/>
            <a:ext cx="3051096"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cxnSp>
        <p:nvCxnSpPr>
          <p:cNvPr id="3145728" name="Straight Connector 42"/>
          <p:cNvCxnSpPr>
            <a:cxnSpLocks/>
          </p:cNvCxnSpPr>
          <p:nvPr/>
        </p:nvCxnSpPr>
        <p:spPr>
          <a:xfrm>
            <a:off x="440583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43"/>
          <p:cNvCxnSpPr>
            <a:cxnSpLocks/>
          </p:cNvCxnSpPr>
          <p:nvPr/>
        </p:nvCxnSpPr>
        <p:spPr>
          <a:xfrm>
            <a:off x="7797802"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623" name="Date Placeholder 6"/>
          <p:cNvSpPr>
            <a:spLocks noGrp="1"/>
          </p:cNvSpPr>
          <p:nvPr>
            <p:ph type="dt" sz="half" idx="10"/>
          </p:nvPr>
        </p:nvSpPr>
        <p:spPr/>
        <p:txBody>
          <a:bodyPr/>
          <a:p>
            <a:fld id="{D56B4BBF-3BE9-4258-A048-8292253C42D9}" type="datetimeFigureOut">
              <a:rPr lang="en-US" smtClean="0"/>
              <a:t>4/17/2020</a:t>
            </a:fld>
            <a:endParaRPr lang="en-US"/>
          </a:p>
        </p:txBody>
      </p:sp>
      <p:sp>
        <p:nvSpPr>
          <p:cNvPr id="1048624" name="Footer Placeholder 7"/>
          <p:cNvSpPr>
            <a:spLocks noGrp="1"/>
          </p:cNvSpPr>
          <p:nvPr>
            <p:ph type="ftr" sz="quarter" idx="11"/>
          </p:nvPr>
        </p:nvSpPr>
        <p:spPr>
          <a:xfrm>
            <a:off x="561111" y="6391838"/>
            <a:ext cx="3644282" cy="304801"/>
          </a:xfrm>
        </p:spPr>
        <p:txBody>
          <a:bodyPr/>
          <a:p>
            <a:endParaRPr lang="en-US"/>
          </a:p>
        </p:txBody>
      </p:sp>
      <p:sp>
        <p:nvSpPr>
          <p:cNvPr id="1048625" name="Slide Number Placeholder 8"/>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5" name=""/>
        <p:cNvGrpSpPr/>
        <p:nvPr/>
      </p:nvGrpSpPr>
      <p:grpSpPr>
        <a:xfrm>
          <a:off x="0" y="0"/>
          <a:ext cx="0" cy="0"/>
          <a:chOff x="0" y="0"/>
          <a:chExt cx="0" cy="0"/>
        </a:xfrm>
      </p:grpSpPr>
      <p:sp>
        <p:nvSpPr>
          <p:cNvPr id="1048650" name="Title 1"/>
          <p:cNvSpPr>
            <a:spLocks noGrp="1"/>
          </p:cNvSpPr>
          <p:nvPr>
            <p:ph type="title"/>
          </p:nvPr>
        </p:nvSpPr>
        <p:spPr>
          <a:xfrm>
            <a:off x="1154954" y="973668"/>
            <a:ext cx="8825659" cy="706964"/>
          </a:xfrm>
        </p:spPr>
        <p:txBody>
          <a:bodyPr/>
          <a:p>
            <a:r>
              <a:rPr lang="en-US" smtClean="0"/>
              <a:t>Click to edit Master title style</a:t>
            </a:r>
            <a:endParaRPr dirty="0" lang="en-US"/>
          </a:p>
        </p:txBody>
      </p:sp>
      <p:sp>
        <p:nvSpPr>
          <p:cNvPr id="1048651" name="Vertical Text Placeholder 2"/>
          <p:cNvSpPr>
            <a:spLocks noGrp="1"/>
          </p:cNvSpPr>
          <p:nvPr>
            <p:ph type="body" orient="vert" idx="1"/>
          </p:nvPr>
        </p:nvSpPr>
        <p:spPr>
          <a:xfrm>
            <a:off x="1154954" y="2603500"/>
            <a:ext cx="8825659" cy="3416300"/>
          </a:xfrm>
        </p:spPr>
        <p:txBody>
          <a:bodyPr anchor="t" anchorCtr="0"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52" name="Date Placeholder 3"/>
          <p:cNvSpPr>
            <a:spLocks noGrp="1"/>
          </p:cNvSpPr>
          <p:nvPr>
            <p:ph type="dt" sz="half" idx="10"/>
          </p:nvPr>
        </p:nvSpPr>
        <p:spPr>
          <a:xfrm>
            <a:off x="10695439" y="6391838"/>
            <a:ext cx="990599" cy="304799"/>
          </a:xfrm>
        </p:spPr>
        <p:txBody>
          <a:bodyPr/>
          <a:p>
            <a:fld id="{D56B4BBF-3BE9-4258-A048-8292253C42D9}" type="datetimeFigureOut">
              <a:rPr lang="en-US" smtClean="0"/>
              <a:t>4/17/2020</a:t>
            </a:fld>
            <a:endParaRPr lang="en-US"/>
          </a:p>
        </p:txBody>
      </p:sp>
      <p:sp>
        <p:nvSpPr>
          <p:cNvPr id="1048653" name="Footer Placeholder 4"/>
          <p:cNvSpPr>
            <a:spLocks noGrp="1"/>
          </p:cNvSpPr>
          <p:nvPr>
            <p:ph type="ftr" sz="quarter" idx="11"/>
          </p:nvPr>
        </p:nvSpPr>
        <p:spPr/>
        <p:txBody>
          <a:bodyPr/>
          <a:p>
            <a:endParaRPr lang="en-US"/>
          </a:p>
        </p:txBody>
      </p:sp>
      <p:sp>
        <p:nvSpPr>
          <p:cNvPr id="1048654"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42" name=""/>
        <p:cNvGrpSpPr/>
        <p:nvPr/>
      </p:nvGrpSpPr>
      <p:grpSpPr>
        <a:xfrm>
          <a:off x="0" y="0"/>
          <a:ext cx="0" cy="0"/>
          <a:chOff x="0" y="0"/>
          <a:chExt cx="0" cy="0"/>
        </a:xfrm>
      </p:grpSpPr>
      <p:grpSp>
        <p:nvGrpSpPr>
          <p:cNvPr id="43" name="Group 8"/>
          <p:cNvGrpSpPr/>
          <p:nvPr/>
        </p:nvGrpSpPr>
        <p:grpSpPr>
          <a:xfrm>
            <a:off x="0" y="0"/>
            <a:ext cx="12192000" cy="6858000"/>
            <a:chOff x="0" y="0"/>
            <a:chExt cx="12192000" cy="6858000"/>
          </a:xfrm>
        </p:grpSpPr>
        <p:sp>
          <p:nvSpPr>
            <p:cNvPr id="1048626" name="Rectangle 11"/>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27" name="Oval 14"/>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28" name="Oval 15"/>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29" name="Oval 17"/>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30" name="Oval 18"/>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31" name="Oval 19"/>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32" name="Rectangle 6"/>
            <p:cNvSpPr/>
            <p:nvPr/>
          </p:nvSpPr>
          <p:spPr bwMode="gray">
            <a:xfrm>
              <a:off x="414867" y="402165"/>
              <a:ext cx="6510866"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633" name="Freeform 5"/>
            <p:cNvSpPr/>
            <p:nvPr/>
          </p:nvSpPr>
          <p:spPr bwMode="gray">
            <a:xfrm rot="5101749">
              <a:off x="6294738" y="457773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34" name="Freeform 5"/>
            <p:cNvSpPr/>
            <p:nvPr/>
          </p:nvSpPr>
          <p:spPr bwMode="gray">
            <a:xfrm rot="5400000">
              <a:off x="4449232"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35"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36" name="Vertical Title 1"/>
          <p:cNvSpPr>
            <a:spLocks noGrp="1"/>
          </p:cNvSpPr>
          <p:nvPr>
            <p:ph type="title" orient="vert"/>
          </p:nvPr>
        </p:nvSpPr>
        <p:spPr>
          <a:xfrm>
            <a:off x="8585235" y="1278467"/>
            <a:ext cx="1409965" cy="4748590"/>
          </a:xfrm>
        </p:spPr>
        <p:txBody>
          <a:bodyPr anchor="b" anchorCtr="0" vert="eaVert"/>
          <a:p>
            <a:r>
              <a:rPr lang="en-US" smtClean="0"/>
              <a:t>Click to edit Master title style</a:t>
            </a:r>
            <a:endParaRPr dirty="0" lang="en-US"/>
          </a:p>
        </p:txBody>
      </p:sp>
      <p:sp>
        <p:nvSpPr>
          <p:cNvPr id="1048637" name="Vertical Text Placeholder 2"/>
          <p:cNvSpPr>
            <a:spLocks noGrp="1"/>
          </p:cNvSpPr>
          <p:nvPr>
            <p:ph type="body" orient="vert" idx="1"/>
          </p:nvPr>
        </p:nvSpPr>
        <p:spPr>
          <a:xfrm>
            <a:off x="1154954" y="1278467"/>
            <a:ext cx="6256025" cy="474859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38" name="Date Placeholder 3"/>
          <p:cNvSpPr>
            <a:spLocks noGrp="1"/>
          </p:cNvSpPr>
          <p:nvPr>
            <p:ph type="dt" sz="half" idx="10"/>
          </p:nvPr>
        </p:nvSpPr>
        <p:spPr>
          <a:xfrm>
            <a:off x="10653104" y="6391838"/>
            <a:ext cx="992135" cy="304799"/>
          </a:xfrm>
        </p:spPr>
        <p:txBody>
          <a:bodyPr/>
          <a:p>
            <a:fld id="{D56B4BBF-3BE9-4258-A048-8292253C42D9}" type="datetimeFigureOut">
              <a:rPr lang="en-US" smtClean="0"/>
              <a:t>4/17/2020</a:t>
            </a:fld>
            <a:endParaRPr lang="en-US"/>
          </a:p>
        </p:txBody>
      </p:sp>
      <p:sp>
        <p:nvSpPr>
          <p:cNvPr id="1048639" name="Footer Placeholder 4"/>
          <p:cNvSpPr>
            <a:spLocks noGrp="1"/>
          </p:cNvSpPr>
          <p:nvPr>
            <p:ph type="ftr" sz="quarter" idx="11"/>
          </p:nvPr>
        </p:nvSpPr>
        <p:spPr/>
        <p:txBody>
          <a:bodyPr/>
          <a:p>
            <a:endParaRPr lang="en-US"/>
          </a:p>
        </p:txBody>
      </p:sp>
      <p:sp>
        <p:nvSpPr>
          <p:cNvPr id="1048640" name="Rectangle 13"/>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41"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591" name="Title 1"/>
          <p:cNvSpPr>
            <a:spLocks noGrp="1"/>
          </p:cNvSpPr>
          <p:nvPr>
            <p:ph type="title"/>
          </p:nvPr>
        </p:nvSpPr>
        <p:spPr/>
        <p:txBody>
          <a:bodyPr/>
          <a:p>
            <a:r>
              <a:rPr lang="en-US" smtClean="0"/>
              <a:t>Click to edit Master title style</a:t>
            </a:r>
            <a:endParaRPr dirty="0" lang="en-US"/>
          </a:p>
        </p:txBody>
      </p:sp>
      <p:sp>
        <p:nvSpPr>
          <p:cNvPr id="1048592" name="Content Placeholder 2"/>
          <p:cNvSpPr>
            <a:spLocks noGrp="1"/>
          </p:cNvSpPr>
          <p:nvPr>
            <p:ph idx="1"/>
          </p:nvPr>
        </p:nvSpPr>
        <p:spPr>
          <a:xfrm>
            <a:off x="1154954" y="2603500"/>
            <a:ext cx="8825659" cy="34163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93" name="Date Placeholder 3"/>
          <p:cNvSpPr>
            <a:spLocks noGrp="1"/>
          </p:cNvSpPr>
          <p:nvPr>
            <p:ph type="dt" sz="half" idx="10"/>
          </p:nvPr>
        </p:nvSpPr>
        <p:spPr/>
        <p:txBody>
          <a:bodyPr/>
          <a:p>
            <a:fld id="{D56B4BBF-3BE9-4258-A048-8292253C42D9}" type="datetimeFigureOut">
              <a:rPr lang="en-US" smtClean="0"/>
              <a:t>4/17/2020</a:t>
            </a:fld>
            <a:endParaRPr lang="en-US"/>
          </a:p>
        </p:txBody>
      </p:sp>
      <p:sp>
        <p:nvSpPr>
          <p:cNvPr id="1048594" name="Footer Placeholder 4"/>
          <p:cNvSpPr>
            <a:spLocks noGrp="1"/>
          </p:cNvSpPr>
          <p:nvPr>
            <p:ph type="ftr" sz="quarter" idx="11"/>
          </p:nvPr>
        </p:nvSpPr>
        <p:spPr/>
        <p:txBody>
          <a:bodyPr/>
          <a:p>
            <a:endParaRPr lang="en-US"/>
          </a:p>
        </p:txBody>
      </p:sp>
      <p:sp>
        <p:nvSpPr>
          <p:cNvPr id="1048595"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53" name=""/>
        <p:cNvGrpSpPr/>
        <p:nvPr/>
      </p:nvGrpSpPr>
      <p:grpSpPr>
        <a:xfrm>
          <a:off x="0" y="0"/>
          <a:ext cx="0" cy="0"/>
          <a:chOff x="0" y="0"/>
          <a:chExt cx="0" cy="0"/>
        </a:xfrm>
      </p:grpSpPr>
      <p:grpSp>
        <p:nvGrpSpPr>
          <p:cNvPr id="54" name="Group 7"/>
          <p:cNvGrpSpPr/>
          <p:nvPr/>
        </p:nvGrpSpPr>
        <p:grpSpPr>
          <a:xfrm>
            <a:off x="0" y="0"/>
            <a:ext cx="12192000" cy="6858000"/>
            <a:chOff x="0" y="0"/>
            <a:chExt cx="12192000" cy="6858000"/>
          </a:xfrm>
        </p:grpSpPr>
        <p:sp>
          <p:nvSpPr>
            <p:cNvPr id="1048707"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08"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09"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0"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1"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2"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3" name="Rectangle 9"/>
            <p:cNvSpPr/>
            <p:nvPr/>
          </p:nvSpPr>
          <p:spPr bwMode="gray">
            <a:xfrm>
              <a:off x="7289800" y="402165"/>
              <a:ext cx="4478865"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14" name="Freeform 5"/>
            <p:cNvSpPr/>
            <p:nvPr/>
          </p:nvSpPr>
          <p:spPr bwMode="gray">
            <a:xfrm rot="16200000">
              <a:off x="3787244"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15" name="Freeform 5"/>
            <p:cNvSpPr/>
            <p:nvPr/>
          </p:nvSpPr>
          <p:spPr bwMode="gray">
            <a:xfrm rot="15922489">
              <a:off x="4698352"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16"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17" name="Title 1"/>
          <p:cNvSpPr>
            <a:spLocks noGrp="1"/>
          </p:cNvSpPr>
          <p:nvPr>
            <p:ph type="title"/>
          </p:nvPr>
        </p:nvSpPr>
        <p:spPr>
          <a:xfrm>
            <a:off x="1154954" y="2677645"/>
            <a:ext cx="4351025" cy="2283824"/>
          </a:xfrm>
        </p:spPr>
        <p:txBody>
          <a:bodyPr anchor="ctr"/>
          <a:lstStyle>
            <a:lvl1pPr algn="l">
              <a:defRPr b="0" cap="none" sz="4000"/>
            </a:lvl1pPr>
          </a:lstStyle>
          <a:p>
            <a:r>
              <a:rPr lang="en-US" smtClean="0"/>
              <a:t>Click to edit Master title style</a:t>
            </a:r>
            <a:endParaRPr dirty="0" lang="en-US"/>
          </a:p>
        </p:txBody>
      </p:sp>
      <p:sp>
        <p:nvSpPr>
          <p:cNvPr id="1048718" name="Text Placeholder 2"/>
          <p:cNvSpPr>
            <a:spLocks noGrp="1"/>
          </p:cNvSpPr>
          <p:nvPr>
            <p:ph type="body" idx="1"/>
          </p:nvPr>
        </p:nvSpPr>
        <p:spPr>
          <a:xfrm>
            <a:off x="6895559" y="2677644"/>
            <a:ext cx="3757545" cy="2283824"/>
          </a:xfrm>
        </p:spPr>
        <p:txBody>
          <a:bodyPr anchor="ctr"/>
          <a:lstStyle>
            <a:lvl1pPr algn="l" indent="0" marL="0">
              <a:buNone/>
              <a:defRPr cap="all" sz="2000">
                <a:solidFill>
                  <a:schemeClr val="accent1">
                    <a:lumMod val="60000"/>
                    <a:lumOff val="4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19" name="Date Placeholder 3"/>
          <p:cNvSpPr>
            <a:spLocks noGrp="1"/>
          </p:cNvSpPr>
          <p:nvPr>
            <p:ph type="dt" sz="half" idx="10"/>
          </p:nvPr>
        </p:nvSpPr>
        <p:spPr/>
        <p:txBody>
          <a:bodyPr/>
          <a:p>
            <a:fld id="{D56B4BBF-3BE9-4258-A048-8292253C42D9}" type="datetimeFigureOut">
              <a:rPr lang="en-US" smtClean="0"/>
              <a:t>4/17/2020</a:t>
            </a:fld>
            <a:endParaRPr lang="en-US"/>
          </a:p>
        </p:txBody>
      </p:sp>
      <p:sp>
        <p:nvSpPr>
          <p:cNvPr id="1048720" name="Footer Placeholder 4"/>
          <p:cNvSpPr>
            <a:spLocks noGrp="1"/>
          </p:cNvSpPr>
          <p:nvPr>
            <p:ph type="ftr" sz="quarter" idx="11"/>
          </p:nvPr>
        </p:nvSpPr>
        <p:spPr/>
        <p:txBody>
          <a:bodyPr/>
          <a:p>
            <a:endParaRPr lang="en-US"/>
          </a:p>
        </p:txBody>
      </p:sp>
      <p:sp>
        <p:nvSpPr>
          <p:cNvPr id="1048721"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22" name="Slide Number Placeholder 5"/>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7" name=""/>
        <p:cNvGrpSpPr/>
        <p:nvPr/>
      </p:nvGrpSpPr>
      <p:grpSpPr>
        <a:xfrm>
          <a:off x="0" y="0"/>
          <a:ext cx="0" cy="0"/>
          <a:chOff x="0" y="0"/>
          <a:chExt cx="0" cy="0"/>
        </a:xfrm>
      </p:grpSpPr>
      <p:sp>
        <p:nvSpPr>
          <p:cNvPr id="1048740" name="Title 1"/>
          <p:cNvSpPr>
            <a:spLocks noGrp="1"/>
          </p:cNvSpPr>
          <p:nvPr>
            <p:ph type="title"/>
          </p:nvPr>
        </p:nvSpPr>
        <p:spPr/>
        <p:txBody>
          <a:bodyPr/>
          <a:p>
            <a:r>
              <a:rPr lang="en-US" smtClean="0"/>
              <a:t>Click to edit Master title style</a:t>
            </a:r>
            <a:endParaRPr dirty="0" lang="en-US"/>
          </a:p>
        </p:txBody>
      </p:sp>
      <p:sp>
        <p:nvSpPr>
          <p:cNvPr id="1048741" name="Content Placeholder 2"/>
          <p:cNvSpPr>
            <a:spLocks noGrp="1"/>
          </p:cNvSpPr>
          <p:nvPr>
            <p:ph sz="half" idx="1"/>
          </p:nvPr>
        </p:nvSpPr>
        <p:spPr>
          <a:xfrm>
            <a:off x="1154954" y="2603500"/>
            <a:ext cx="4825158" cy="3416301"/>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42" name="Content Placeholder 3"/>
          <p:cNvSpPr>
            <a:spLocks noGrp="1"/>
          </p:cNvSpPr>
          <p:nvPr>
            <p:ph sz="half" idx="2"/>
          </p:nvPr>
        </p:nvSpPr>
        <p:spPr>
          <a:xfrm>
            <a:off x="6208712" y="2603500"/>
            <a:ext cx="4825159" cy="3416300"/>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43" name="Date Placeholder 4"/>
          <p:cNvSpPr>
            <a:spLocks noGrp="1"/>
          </p:cNvSpPr>
          <p:nvPr>
            <p:ph type="dt" sz="half" idx="10"/>
          </p:nvPr>
        </p:nvSpPr>
        <p:spPr/>
        <p:txBody>
          <a:bodyPr/>
          <a:p>
            <a:fld id="{D56B4BBF-3BE9-4258-A048-8292253C42D9}" type="datetimeFigureOut">
              <a:rPr lang="en-US" smtClean="0"/>
              <a:t>4/17/2020</a:t>
            </a:fld>
            <a:endParaRPr lang="en-US"/>
          </a:p>
        </p:txBody>
      </p:sp>
      <p:sp>
        <p:nvSpPr>
          <p:cNvPr id="1048744" name="Footer Placeholder 5"/>
          <p:cNvSpPr>
            <a:spLocks noGrp="1"/>
          </p:cNvSpPr>
          <p:nvPr>
            <p:ph type="ftr" sz="quarter" idx="11"/>
          </p:nvPr>
        </p:nvSpPr>
        <p:spPr/>
        <p:txBody>
          <a:bodyPr/>
          <a:p>
            <a:endParaRPr lang="en-US"/>
          </a:p>
        </p:txBody>
      </p:sp>
      <p:sp>
        <p:nvSpPr>
          <p:cNvPr id="1048745" name="Slide Number Placeholder 6"/>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 name=""/>
        <p:cNvGrpSpPr/>
        <p:nvPr/>
      </p:nvGrpSpPr>
      <p:grpSpPr>
        <a:xfrm>
          <a:off x="0" y="0"/>
          <a:ext cx="0" cy="0"/>
          <a:chOff x="0" y="0"/>
          <a:chExt cx="0" cy="0"/>
        </a:xfrm>
      </p:grpSpPr>
      <p:sp>
        <p:nvSpPr>
          <p:cNvPr id="1048642" name="Title 1"/>
          <p:cNvSpPr>
            <a:spLocks noGrp="1"/>
          </p:cNvSpPr>
          <p:nvPr>
            <p:ph type="title"/>
          </p:nvPr>
        </p:nvSpPr>
        <p:spPr/>
        <p:txBody>
          <a:bodyPr/>
          <a:p>
            <a:r>
              <a:rPr lang="en-US" smtClean="0"/>
              <a:t>Click to edit Master title style</a:t>
            </a:r>
            <a:endParaRPr dirty="0" lang="en-US"/>
          </a:p>
        </p:txBody>
      </p:sp>
      <p:sp>
        <p:nvSpPr>
          <p:cNvPr id="1048643" name="Text Placeholder 2"/>
          <p:cNvSpPr>
            <a:spLocks noGrp="1"/>
          </p:cNvSpPr>
          <p:nvPr>
            <p:ph type="body" idx="1"/>
          </p:nvPr>
        </p:nvSpPr>
        <p:spPr>
          <a:xfrm>
            <a:off x="1154954" y="2603500"/>
            <a:ext cx="4825157"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4" name="Content Placeholder 3"/>
          <p:cNvSpPr>
            <a:spLocks noGrp="1"/>
          </p:cNvSpPr>
          <p:nvPr>
            <p:ph sz="half" idx="2"/>
          </p:nvPr>
        </p:nvSpPr>
        <p:spPr>
          <a:xfrm>
            <a:off x="1154954" y="3179762"/>
            <a:ext cx="4825158" cy="2840039"/>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5" name="Text Placeholder 4"/>
          <p:cNvSpPr>
            <a:spLocks noGrp="1"/>
          </p:cNvSpPr>
          <p:nvPr>
            <p:ph type="body" sz="quarter" idx="3"/>
          </p:nvPr>
        </p:nvSpPr>
        <p:spPr>
          <a:xfrm>
            <a:off x="6208712" y="2603500"/>
            <a:ext cx="4825159"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7" name="Date Placeholder 6"/>
          <p:cNvSpPr>
            <a:spLocks noGrp="1"/>
          </p:cNvSpPr>
          <p:nvPr>
            <p:ph type="dt" sz="half" idx="10"/>
          </p:nvPr>
        </p:nvSpPr>
        <p:spPr/>
        <p:txBody>
          <a:bodyPr/>
          <a:p>
            <a:fld id="{D56B4BBF-3BE9-4258-A048-8292253C42D9}" type="datetimeFigureOut">
              <a:rPr lang="en-US" smtClean="0"/>
              <a:t>4/17/2020</a:t>
            </a:fld>
            <a:endParaRPr lang="en-US"/>
          </a:p>
        </p:txBody>
      </p:sp>
      <p:sp>
        <p:nvSpPr>
          <p:cNvPr id="1048648" name="Footer Placeholder 7"/>
          <p:cNvSpPr>
            <a:spLocks noGrp="1"/>
          </p:cNvSpPr>
          <p:nvPr>
            <p:ph type="ftr" sz="quarter" idx="11"/>
          </p:nvPr>
        </p:nvSpPr>
        <p:spPr/>
        <p:txBody>
          <a:bodyPr/>
          <a:p>
            <a:endParaRPr lang="en-US"/>
          </a:p>
        </p:txBody>
      </p:sp>
      <p:sp>
        <p:nvSpPr>
          <p:cNvPr id="1048649" name="Slide Number Placeholder 8"/>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8" name=""/>
        <p:cNvGrpSpPr/>
        <p:nvPr/>
      </p:nvGrpSpPr>
      <p:grpSpPr>
        <a:xfrm>
          <a:off x="0" y="0"/>
          <a:ext cx="0" cy="0"/>
          <a:chOff x="0" y="0"/>
          <a:chExt cx="0" cy="0"/>
        </a:xfrm>
      </p:grpSpPr>
      <p:sp>
        <p:nvSpPr>
          <p:cNvPr id="1048746" name="Title 1"/>
          <p:cNvSpPr>
            <a:spLocks noGrp="1"/>
          </p:cNvSpPr>
          <p:nvPr>
            <p:ph type="title"/>
          </p:nvPr>
        </p:nvSpPr>
        <p:spPr>
          <a:xfrm>
            <a:off x="1154954" y="973668"/>
            <a:ext cx="8761413" cy="706964"/>
          </a:xfrm>
        </p:spPr>
        <p:txBody>
          <a:bodyPr/>
          <a:p>
            <a:r>
              <a:rPr lang="en-US" smtClean="0"/>
              <a:t>Click to edit Master title style</a:t>
            </a:r>
            <a:endParaRPr dirty="0" lang="en-US"/>
          </a:p>
        </p:txBody>
      </p:sp>
      <p:sp>
        <p:nvSpPr>
          <p:cNvPr id="1048747" name="Date Placeholder 2"/>
          <p:cNvSpPr>
            <a:spLocks noGrp="1"/>
          </p:cNvSpPr>
          <p:nvPr>
            <p:ph type="dt" sz="half" idx="10"/>
          </p:nvPr>
        </p:nvSpPr>
        <p:spPr/>
        <p:txBody>
          <a:bodyPr/>
          <a:p>
            <a:fld id="{D56B4BBF-3BE9-4258-A048-8292253C42D9}" type="datetimeFigureOut">
              <a:rPr lang="en-US" smtClean="0"/>
              <a:t>4/17/2020</a:t>
            </a:fld>
            <a:endParaRPr lang="en-US"/>
          </a:p>
        </p:txBody>
      </p:sp>
      <p:sp>
        <p:nvSpPr>
          <p:cNvPr id="1048748" name="Footer Placeholder 3"/>
          <p:cNvSpPr>
            <a:spLocks noGrp="1"/>
          </p:cNvSpPr>
          <p:nvPr>
            <p:ph type="ftr" sz="quarter" idx="11"/>
          </p:nvPr>
        </p:nvSpPr>
        <p:spPr/>
        <p:txBody>
          <a:bodyPr/>
          <a:p>
            <a:endParaRPr lang="en-US"/>
          </a:p>
        </p:txBody>
      </p:sp>
      <p:sp>
        <p:nvSpPr>
          <p:cNvPr id="1048749" name="Slide Number Placeholder 4"/>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50" name=""/>
        <p:cNvGrpSpPr/>
        <p:nvPr/>
      </p:nvGrpSpPr>
      <p:grpSpPr>
        <a:xfrm>
          <a:off x="0" y="0"/>
          <a:ext cx="0" cy="0"/>
          <a:chOff x="0" y="0"/>
          <a:chExt cx="0" cy="0"/>
        </a:xfrm>
      </p:grpSpPr>
      <p:sp>
        <p:nvSpPr>
          <p:cNvPr id="1048688" name="Date Placeholder 1"/>
          <p:cNvSpPr>
            <a:spLocks noGrp="1"/>
          </p:cNvSpPr>
          <p:nvPr>
            <p:ph type="dt" sz="half" idx="10"/>
          </p:nvPr>
        </p:nvSpPr>
        <p:spPr/>
        <p:txBody>
          <a:bodyPr/>
          <a:p>
            <a:fld id="{D56B4BBF-3BE9-4258-A048-8292253C42D9}" type="datetimeFigureOut">
              <a:rPr lang="en-US" smtClean="0"/>
              <a:t>4/17/2020</a:t>
            </a:fld>
            <a:endParaRPr lang="en-US"/>
          </a:p>
        </p:txBody>
      </p:sp>
      <p:sp>
        <p:nvSpPr>
          <p:cNvPr id="1048689" name="Footer Placeholder 2"/>
          <p:cNvSpPr>
            <a:spLocks noGrp="1"/>
          </p:cNvSpPr>
          <p:nvPr>
            <p:ph type="ftr" sz="quarter" idx="11"/>
          </p:nvPr>
        </p:nvSpPr>
        <p:spPr/>
        <p:txBody>
          <a:bodyPr/>
          <a:p>
            <a:endParaRPr lang="en-US"/>
          </a:p>
        </p:txBody>
      </p:sp>
      <p:sp>
        <p:nvSpPr>
          <p:cNvPr id="1048690" name="Rectangle 6"/>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91" name="Slide Number Placeholder 3"/>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55" name=""/>
        <p:cNvGrpSpPr/>
        <p:nvPr/>
      </p:nvGrpSpPr>
      <p:grpSpPr>
        <a:xfrm>
          <a:off x="0" y="0"/>
          <a:ext cx="0" cy="0"/>
          <a:chOff x="0" y="0"/>
          <a:chExt cx="0" cy="0"/>
        </a:xfrm>
      </p:grpSpPr>
      <p:grpSp>
        <p:nvGrpSpPr>
          <p:cNvPr id="56" name="Group 8"/>
          <p:cNvGrpSpPr/>
          <p:nvPr/>
        </p:nvGrpSpPr>
        <p:grpSpPr>
          <a:xfrm>
            <a:off x="0" y="0"/>
            <a:ext cx="12192000" cy="6858000"/>
            <a:chOff x="0" y="0"/>
            <a:chExt cx="12192000" cy="6858000"/>
          </a:xfrm>
        </p:grpSpPr>
        <p:sp>
          <p:nvSpPr>
            <p:cNvPr id="1048723"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24"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5" name="Oval 18"/>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6" name="Oval 19"/>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7" name="Oval 20"/>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8" name="Oval 21"/>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9" name="Rectangle 10"/>
            <p:cNvSpPr/>
            <p:nvPr/>
          </p:nvSpPr>
          <p:spPr bwMode="gray">
            <a:xfrm>
              <a:off x="5713412" y="402165"/>
              <a:ext cx="6055253"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30" name="Freeform 5"/>
            <p:cNvSpPr/>
            <p:nvPr/>
          </p:nvSpPr>
          <p:spPr bwMode="gray">
            <a:xfrm rot="15922489">
              <a:off x="3140485"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31" name="Freeform 5"/>
            <p:cNvSpPr/>
            <p:nvPr/>
          </p:nvSpPr>
          <p:spPr bwMode="gray">
            <a:xfrm rot="16200000">
              <a:off x="2229377"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32"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33" name="Title 1"/>
          <p:cNvSpPr>
            <a:spLocks noGrp="1"/>
          </p:cNvSpPr>
          <p:nvPr>
            <p:ph type="title"/>
          </p:nvPr>
        </p:nvSpPr>
        <p:spPr>
          <a:xfrm>
            <a:off x="1154955" y="1295400"/>
            <a:ext cx="2793158" cy="1600200"/>
          </a:xfrm>
        </p:spPr>
        <p:txBody>
          <a:bodyPr anchor="b"/>
          <a:lstStyle>
            <a:lvl1pPr algn="l">
              <a:defRPr b="0" sz="2400"/>
            </a:lvl1pPr>
          </a:lstStyle>
          <a:p>
            <a:r>
              <a:rPr lang="en-US" smtClean="0"/>
              <a:t>Click to edit Master title style</a:t>
            </a:r>
            <a:endParaRPr dirty="0" lang="en-US"/>
          </a:p>
        </p:txBody>
      </p:sp>
      <p:sp>
        <p:nvSpPr>
          <p:cNvPr id="1048734" name="Content Placeholder 2"/>
          <p:cNvSpPr>
            <a:spLocks noGrp="1"/>
          </p:cNvSpPr>
          <p:nvPr>
            <p:ph idx="1"/>
          </p:nvPr>
        </p:nvSpPr>
        <p:spPr>
          <a:xfrm>
            <a:off x="5781146" y="1447800"/>
            <a:ext cx="5190066" cy="4572000"/>
          </a:xfrm>
        </p:spPr>
        <p:txBody>
          <a:bodyPr anchor="ct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35" name="Text Placeholder 3"/>
          <p:cNvSpPr>
            <a:spLocks noGrp="1"/>
          </p:cNvSpPr>
          <p:nvPr>
            <p:ph type="body" sz="half" idx="2"/>
          </p:nvPr>
        </p:nvSpPr>
        <p:spPr bwMode="gray">
          <a:xfrm>
            <a:off x="1154954" y="3129280"/>
            <a:ext cx="2793158" cy="2895599"/>
          </a:xfrm>
        </p:spPr>
        <p:txBody>
          <a:bodyPr/>
          <a:lstStyle>
            <a:lvl1pPr indent="0" marL="0">
              <a:buNone/>
              <a:defRPr sz="14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6" name="Date Placeholder 4"/>
          <p:cNvSpPr>
            <a:spLocks noGrp="1"/>
          </p:cNvSpPr>
          <p:nvPr>
            <p:ph type="dt" sz="half" idx="10"/>
          </p:nvPr>
        </p:nvSpPr>
        <p:spPr/>
        <p:txBody>
          <a:bodyPr/>
          <a:p>
            <a:fld id="{D56B4BBF-3BE9-4258-A048-8292253C42D9}" type="datetimeFigureOut">
              <a:rPr lang="en-US" smtClean="0"/>
              <a:t>4/17/2020</a:t>
            </a:fld>
            <a:endParaRPr lang="en-US"/>
          </a:p>
        </p:txBody>
      </p:sp>
      <p:sp>
        <p:nvSpPr>
          <p:cNvPr id="1048737" name="Footer Placeholder 5"/>
          <p:cNvSpPr>
            <a:spLocks noGrp="1"/>
          </p:cNvSpPr>
          <p:nvPr>
            <p:ph type="ftr" sz="quarter" idx="11"/>
          </p:nvPr>
        </p:nvSpPr>
        <p:spPr/>
        <p:txBody>
          <a:bodyPr/>
          <a:p>
            <a:endParaRPr lang="en-US"/>
          </a:p>
        </p:txBody>
      </p:sp>
      <p:sp>
        <p:nvSpPr>
          <p:cNvPr id="1048738"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39" name="Slide Number Placeholder 6"/>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61" name=""/>
        <p:cNvGrpSpPr/>
        <p:nvPr/>
      </p:nvGrpSpPr>
      <p:grpSpPr>
        <a:xfrm>
          <a:off x="0" y="0"/>
          <a:ext cx="0" cy="0"/>
          <a:chOff x="0" y="0"/>
          <a:chExt cx="0" cy="0"/>
        </a:xfrm>
      </p:grpSpPr>
      <p:grpSp>
        <p:nvGrpSpPr>
          <p:cNvPr id="62" name="Group 8"/>
          <p:cNvGrpSpPr/>
          <p:nvPr/>
        </p:nvGrpSpPr>
        <p:grpSpPr>
          <a:xfrm>
            <a:off x="0" y="0"/>
            <a:ext cx="12192000" cy="6858000"/>
            <a:chOff x="0" y="0"/>
            <a:chExt cx="12192000" cy="6858000"/>
          </a:xfrm>
        </p:grpSpPr>
        <p:sp>
          <p:nvSpPr>
            <p:cNvPr id="1048758"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59"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0"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1"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2"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3"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4" name="Rectangle 10"/>
            <p:cNvSpPr/>
            <p:nvPr/>
          </p:nvSpPr>
          <p:spPr bwMode="gray">
            <a:xfrm>
              <a:off x="6172200" y="402165"/>
              <a:ext cx="5596465"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65" name="Freeform 5"/>
            <p:cNvSpPr/>
            <p:nvPr/>
          </p:nvSpPr>
          <p:spPr bwMode="gray">
            <a:xfrm rot="15922489">
              <a:off x="4203594"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66" name="Freeform 5"/>
            <p:cNvSpPr/>
            <p:nvPr/>
          </p:nvSpPr>
          <p:spPr bwMode="gray">
            <a:xfrm rot="16200000">
              <a:off x="3295432"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67"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68" name="Title 1"/>
          <p:cNvSpPr>
            <a:spLocks noGrp="1"/>
          </p:cNvSpPr>
          <p:nvPr>
            <p:ph type="title"/>
          </p:nvPr>
        </p:nvSpPr>
        <p:spPr>
          <a:xfrm>
            <a:off x="1154955" y="1693333"/>
            <a:ext cx="3865134" cy="1735667"/>
          </a:xfrm>
        </p:spPr>
        <p:txBody>
          <a:bodyPr anchor="b">
            <a:normAutofit/>
          </a:bodyPr>
          <a:lstStyle>
            <a:lvl1pPr algn="l">
              <a:defRPr b="0" sz="3600"/>
            </a:lvl1pPr>
          </a:lstStyle>
          <a:p>
            <a:r>
              <a:rPr lang="en-US" smtClean="0"/>
              <a:t>Click to edit Master title style</a:t>
            </a:r>
            <a:endParaRPr dirty="0" lang="en-US"/>
          </a:p>
        </p:txBody>
      </p:sp>
      <p:sp>
        <p:nvSpPr>
          <p:cNvPr id="1048769" name="Picture Placeholder 2"/>
          <p:cNvSpPr>
            <a:spLocks noChangeAspect="1" noGrp="1"/>
          </p:cNvSpPr>
          <p:nvPr>
            <p:ph type="pic" idx="1"/>
          </p:nvPr>
        </p:nvSpPr>
        <p:spPr>
          <a:xfrm>
            <a:off x="6547870" y="1143000"/>
            <a:ext cx="3227193" cy="457200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indent="0" lvl="0" marL="0">
              <a:buNone/>
            </a:pPr>
            <a:r>
              <a:rPr lang="en-US" smtClean="0"/>
              <a:t>Click icon to add picture</a:t>
            </a:r>
            <a:endParaRPr dirty="0" lang="en-US"/>
          </a:p>
        </p:txBody>
      </p:sp>
      <p:sp>
        <p:nvSpPr>
          <p:cNvPr id="1048770" name="Text Placeholder 3"/>
          <p:cNvSpPr>
            <a:spLocks noGrp="1"/>
          </p:cNvSpPr>
          <p:nvPr>
            <p:ph type="body" sz="half" idx="2"/>
          </p:nvPr>
        </p:nvSpPr>
        <p:spPr bwMode="gray">
          <a:xfrm>
            <a:off x="1154954" y="3657600"/>
            <a:ext cx="3859212" cy="1371600"/>
          </a:xfrm>
        </p:spPr>
        <p:txBody>
          <a:bodyPr>
            <a:normAutofit/>
          </a:bodyPr>
          <a:lstStyle>
            <a:lvl1pPr indent="0" marL="0">
              <a:buNone/>
              <a:defRPr sz="14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71" name="Date Placeholder 4"/>
          <p:cNvSpPr>
            <a:spLocks noGrp="1"/>
          </p:cNvSpPr>
          <p:nvPr>
            <p:ph type="dt" sz="half" idx="10"/>
          </p:nvPr>
        </p:nvSpPr>
        <p:spPr/>
        <p:txBody>
          <a:bodyPr/>
          <a:p>
            <a:fld id="{D56B4BBF-3BE9-4258-A048-8292253C42D9}" type="datetimeFigureOut">
              <a:rPr lang="en-US" smtClean="0"/>
              <a:t>4/17/2020</a:t>
            </a:fld>
            <a:endParaRPr lang="en-US"/>
          </a:p>
        </p:txBody>
      </p:sp>
      <p:sp>
        <p:nvSpPr>
          <p:cNvPr id="1048772" name="Footer Placeholder 5"/>
          <p:cNvSpPr>
            <a:spLocks noGrp="1"/>
          </p:cNvSpPr>
          <p:nvPr>
            <p:ph type="ftr" sz="quarter" idx="11"/>
          </p:nvPr>
        </p:nvSpPr>
        <p:spPr/>
        <p:txBody>
          <a:bodyPr/>
          <a:p>
            <a:endParaRPr lang="en-US"/>
          </a:p>
        </p:txBody>
      </p:sp>
      <p:sp>
        <p:nvSpPr>
          <p:cNvPr id="1048773"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74" name="Slide Number Placeholder 6"/>
          <p:cNvSpPr>
            <a:spLocks noGrp="1"/>
          </p:cNvSpPr>
          <p:nvPr>
            <p:ph type="sldNum" sz="quarter" idx="12"/>
          </p:nvPr>
        </p:nvSpPr>
        <p:spPr/>
        <p:txBody>
          <a:bodyPr/>
          <a:p>
            <a:fld id="{4C8B0349-92D9-4069-A19B-C63329BFC2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image" Target="../media/image1.jpeg"/><Relationship Id="rId1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grpSp>
        <p:nvGrpSpPr>
          <p:cNvPr id="12" name="Group 7"/>
          <p:cNvGrpSpPr/>
          <p:nvPr/>
        </p:nvGrpSpPr>
        <p:grpSpPr>
          <a:xfrm>
            <a:off x="0" y="0"/>
            <a:ext cx="12192000" cy="6858000"/>
            <a:chOff x="0" y="0"/>
            <a:chExt cx="12192000" cy="6858000"/>
          </a:xfrm>
        </p:grpSpPr>
        <p:sp>
          <p:nvSpPr>
            <p:cNvPr id="1048576" name="Rectangle 6"/>
            <p:cNvSpPr/>
            <p:nvPr/>
          </p:nvSpPr>
          <p:spPr>
            <a:xfrm>
              <a:off x="0" y="0"/>
              <a:ext cx="12192000" cy="6858000"/>
            </a:xfrm>
            <a:prstGeom prst="rect"/>
            <a:blipFill>
              <a:blip xmlns:r="http://schemas.openxmlformats.org/officeDocument/2006/relationships" r:embed="rId18">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Oval 12"/>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8" name="Oval 14"/>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9" name="Oval 17"/>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0" name="Oval 15"/>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1" name="Oval 16"/>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2" name="Freeform 5"/>
            <p:cNvSpPr/>
            <p:nvPr/>
          </p:nvSpPr>
          <p:spPr bwMode="gray">
            <a:xfrm rot="21010068">
              <a:off x="8490951" y="179751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583" name="Freeform 5"/>
            <p:cNvSpPr/>
            <p:nvPr/>
          </p:nvSpPr>
          <p:spPr bwMode="gray">
            <a:xfrm>
              <a:off x="459506" y="1866405"/>
              <a:ext cx="11277600" cy="4533900"/>
            </a:xfrm>
            <a:custGeom>
              <a:avLst/>
              <a:ah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584"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85" name="Title Placeholder 1"/>
          <p:cNvSpPr>
            <a:spLocks noGrp="1"/>
          </p:cNvSpPr>
          <p:nvPr>
            <p:ph type="title"/>
          </p:nvPr>
        </p:nvSpPr>
        <p:spPr bwMode="gray">
          <a:xfrm>
            <a:off x="1154954" y="973668"/>
            <a:ext cx="8761413" cy="706964"/>
          </a:xfrm>
          <a:prstGeom prst="rect"/>
        </p:spPr>
        <p:txBody>
          <a:bodyPr anchor="ctr" bIns="45720" lIns="91440" rIns="91440" rtlCol="0" tIns="45720" vert="horz">
            <a:noAutofit/>
          </a:bodyPr>
          <a:p>
            <a:r>
              <a:rPr lang="en-US" smtClean="0"/>
              <a:t>Click to edit Master title style</a:t>
            </a:r>
            <a:endParaRPr dirty="0" lang="en-US"/>
          </a:p>
        </p:txBody>
      </p:sp>
      <p:sp>
        <p:nvSpPr>
          <p:cNvPr id="1048586" name="Text Placeholder 2"/>
          <p:cNvSpPr>
            <a:spLocks noGrp="1"/>
          </p:cNvSpPr>
          <p:nvPr>
            <p:ph type="body" idx="1"/>
          </p:nvPr>
        </p:nvSpPr>
        <p:spPr>
          <a:xfrm>
            <a:off x="1154954" y="2603500"/>
            <a:ext cx="8761413" cy="34163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7" name="Date Placeholder 3"/>
          <p:cNvSpPr>
            <a:spLocks noGrp="1"/>
          </p:cNvSpPr>
          <p:nvPr>
            <p:ph type="dt" sz="half" idx="2"/>
          </p:nvPr>
        </p:nvSpPr>
        <p:spPr>
          <a:xfrm>
            <a:off x="10653104" y="6391838"/>
            <a:ext cx="990599" cy="304799"/>
          </a:xfrm>
          <a:prstGeom prst="rect"/>
        </p:spPr>
        <p:txBody>
          <a:bodyPr anchor="ctr" bIns="45720" lIns="91440" rIns="91440" rtlCol="0" tIns="45720" vert="horz"/>
          <a:lstStyle>
            <a:lvl1pPr algn="r">
              <a:defRPr b="1" sz="1000" i="0">
                <a:solidFill>
                  <a:schemeClr val="accent1"/>
                </a:solidFill>
              </a:defRPr>
            </a:lvl1pPr>
          </a:lstStyle>
          <a:p>
            <a:fld id="{D56B4BBF-3BE9-4258-A048-8292253C42D9}" type="datetimeFigureOut">
              <a:rPr lang="en-US" smtClean="0"/>
              <a:t>4/17/2020</a:t>
            </a:fld>
            <a:endParaRPr lang="en-US"/>
          </a:p>
        </p:txBody>
      </p:sp>
      <p:sp>
        <p:nvSpPr>
          <p:cNvPr id="1048588" name="Footer Placeholder 4"/>
          <p:cNvSpPr>
            <a:spLocks noGrp="1"/>
          </p:cNvSpPr>
          <p:nvPr>
            <p:ph type="ftr" sz="quarter" idx="3"/>
          </p:nvPr>
        </p:nvSpPr>
        <p:spPr>
          <a:xfrm>
            <a:off x="561110" y="6391838"/>
            <a:ext cx="3859795" cy="304801"/>
          </a:xfrm>
          <a:prstGeom prst="rect"/>
        </p:spPr>
        <p:txBody>
          <a:bodyPr anchor="ctr" bIns="45720" lIns="91440" rIns="91440" rtlCol="0" tIns="45720" vert="horz"/>
          <a:lstStyle>
            <a:lvl1pPr algn="l">
              <a:defRPr b="1" sz="1000" i="0">
                <a:solidFill>
                  <a:schemeClr val="accent1"/>
                </a:solidFill>
              </a:defRPr>
            </a:lvl1pPr>
          </a:lstStyle>
          <a:p>
            <a:endParaRPr lang="en-US"/>
          </a:p>
        </p:txBody>
      </p:sp>
      <p:sp>
        <p:nvSpPr>
          <p:cNvPr id="1048589" name="Rectangle 20"/>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90" name="Slide Number Placeholder 5"/>
          <p:cNvSpPr>
            <a:spLocks noGrp="1"/>
          </p:cNvSpPr>
          <p:nvPr>
            <p:ph type="sldNum" sz="quarter" idx="4"/>
          </p:nvPr>
        </p:nvSpPr>
        <p:spPr bwMode="gray">
          <a:xfrm>
            <a:off x="10352540" y="295729"/>
            <a:ext cx="838199" cy="767687"/>
          </a:xfrm>
          <a:prstGeom prst="rect"/>
        </p:spPr>
        <p:txBody>
          <a:bodyPr anchor="b" bIns="45720" lIns="91440" rIns="91440" rtlCol="0" tIns="45720" vert="horz"/>
          <a:lstStyle>
            <a:lvl1pPr algn="ctr">
              <a:defRPr b="0" sz="2800" i="0">
                <a:solidFill>
                  <a:schemeClr val="bg1"/>
                </a:solidFill>
              </a:defRPr>
            </a:lvl1pPr>
          </a:lstStyle>
          <a:p>
            <a:fld id="{4C8B0349-92D9-4069-A19B-C63329BFC29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457200" eaLnBrk="1" hangingPunct="1" latinLnBrk="0" rtl="0">
        <a:spcBef>
          <a:spcPct val="0"/>
        </a:spcBef>
        <a:buNone/>
        <a:defRPr b="0" sz="360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b="0" sz="1800" i="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b="0" sz="1600" i="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b="0" sz="1400" i="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6" name="Content Placeholder 2"/>
          <p:cNvSpPr>
            <a:spLocks noGrp="1"/>
          </p:cNvSpPr>
          <p:nvPr>
            <p:ph idx="1"/>
          </p:nvPr>
        </p:nvSpPr>
        <p:spPr>
          <a:xfrm>
            <a:off x="1154954" y="2603499"/>
            <a:ext cx="8825659" cy="3940175"/>
          </a:xfrm>
        </p:spPr>
        <p:txBody>
          <a:bodyPr>
            <a:normAutofit fontScale="93750" lnSpcReduction="10000"/>
          </a:bodyPr>
          <a:p>
            <a:r>
              <a:rPr b="1" dirty="0" sz="2400" lang="en-US" smtClean="0"/>
              <a:t>Subject 	: 	Consumer Behaviour</a:t>
            </a:r>
          </a:p>
          <a:p>
            <a:r>
              <a:rPr b="1" dirty="0" sz="2400" lang="en-US" smtClean="0"/>
              <a:t>Class 		:	M.com (Final) </a:t>
            </a:r>
          </a:p>
          <a:p>
            <a:r>
              <a:rPr b="1" dirty="0" sz="2400" lang="en-US" smtClean="0"/>
              <a:t>Session 	:	IV</a:t>
            </a:r>
          </a:p>
          <a:p>
            <a:r>
              <a:rPr b="1" dirty="0" sz="2400" lang="en-US" smtClean="0"/>
              <a:t>Topic		:	Culture &amp; Consumer Behaviour</a:t>
            </a:r>
          </a:p>
          <a:p>
            <a:r>
              <a:rPr b="1" dirty="0" sz="2400" lang="en-US" smtClean="0"/>
              <a:t>College 	:	I.B (PG) College , Panipat</a:t>
            </a:r>
          </a:p>
          <a:p>
            <a:pPr indent="0" lvl="3" marL="1371600">
              <a:buNone/>
            </a:pPr>
            <a:r>
              <a:rPr b="1" dirty="0" sz="1600" lang="en-US"/>
              <a:t>	</a:t>
            </a:r>
            <a:r>
              <a:rPr b="1" dirty="0" sz="1600" lang="en-US" smtClean="0"/>
              <a:t>	Affiliated to Kurukshetra University , Kurukshetra</a:t>
            </a:r>
          </a:p>
          <a:p>
            <a:pPr indent="0" lvl="3" marL="1371600">
              <a:buNone/>
            </a:pPr>
            <a:endParaRPr b="1" dirty="0" sz="2400" lang="en-US" smtClean="0"/>
          </a:p>
          <a:p>
            <a:pPr indent="-342900" lvl="3" marL="342900"/>
            <a:r>
              <a:rPr b="1" dirty="0" sz="2400" lang="en-US" smtClean="0"/>
              <a:t>Prepared </a:t>
            </a:r>
            <a:r>
              <a:rPr b="1" dirty="0" sz="2400" lang="en-US"/>
              <a:t>By : </a:t>
            </a:r>
            <a:r>
              <a:rPr b="1" dirty="0" sz="2400" lang="en-US" smtClean="0"/>
              <a:t>Prof. Lata Arora</a:t>
            </a:r>
            <a:endParaRPr b="1" dirty="0" sz="2400" lang="en-US"/>
          </a:p>
          <a:p>
            <a:pPr indent="0" marL="0">
              <a:buNone/>
            </a:pPr>
            <a:r>
              <a:rPr b="1" dirty="0" sz="2400" lang="en-US"/>
              <a:t>	</a:t>
            </a: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2" name="Content Placeholder 2"/>
          <p:cNvSpPr>
            <a:spLocks noGrp="1"/>
          </p:cNvSpPr>
          <p:nvPr>
            <p:ph idx="1"/>
          </p:nvPr>
        </p:nvSpPr>
        <p:spPr>
          <a:xfrm>
            <a:off x="1154954" y="2546348"/>
            <a:ext cx="8825659" cy="3416300"/>
          </a:xfrm>
        </p:spPr>
        <p:txBody>
          <a:bodyPr>
            <a:normAutofit/>
          </a:bodyPr>
          <a:p>
            <a:pPr indent="0" marL="0">
              <a:buNone/>
            </a:pPr>
            <a:r>
              <a:rPr dirty="0" sz="7200" lang="en-US" smtClean="0"/>
              <a:t>Thank you ….</a:t>
            </a:r>
            <a:endParaRPr dirty="0" sz="720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7" name="Title 1"/>
          <p:cNvSpPr>
            <a:spLocks noGrp="1"/>
          </p:cNvSpPr>
          <p:nvPr>
            <p:ph type="title"/>
          </p:nvPr>
        </p:nvSpPr>
        <p:spPr/>
        <p:txBody>
          <a:bodyPr/>
          <a:p>
            <a:r>
              <a:rPr dirty="0" lang="en-US" smtClean="0"/>
              <a:t>Culture </a:t>
            </a:r>
            <a:endParaRPr dirty="0" lang="en-US"/>
          </a:p>
        </p:txBody>
      </p:sp>
      <p:sp>
        <p:nvSpPr>
          <p:cNvPr id="1048598" name="Content Placeholder 2"/>
          <p:cNvSpPr>
            <a:spLocks noGrp="1"/>
          </p:cNvSpPr>
          <p:nvPr>
            <p:ph idx="1"/>
          </p:nvPr>
        </p:nvSpPr>
        <p:spPr>
          <a:xfrm>
            <a:off x="1154954" y="2603499"/>
            <a:ext cx="9326527" cy="3961073"/>
          </a:xfrm>
        </p:spPr>
        <p:txBody>
          <a:bodyPr>
            <a:normAutofit/>
          </a:bodyPr>
          <a:p>
            <a:r>
              <a:rPr b="1" dirty="0" lang="en-US" u="sng" smtClean="0"/>
              <a:t>Meaning</a:t>
            </a:r>
            <a:r>
              <a:rPr dirty="0" lang="en-US" smtClean="0"/>
              <a:t>: </a:t>
            </a:r>
          </a:p>
          <a:p>
            <a:pPr indent="0" marL="0">
              <a:buNone/>
            </a:pPr>
            <a:r>
              <a:rPr dirty="0" lang="en-US" smtClean="0"/>
              <a:t>The </a:t>
            </a:r>
            <a:r>
              <a:rPr dirty="0" lang="en-US"/>
              <a:t>word "culture" derives from a French term, which in turn derives from the Latin "</a:t>
            </a:r>
            <a:r>
              <a:rPr dirty="0" lang="en-US" smtClean="0"/>
              <a:t>colere" </a:t>
            </a:r>
            <a:r>
              <a:rPr dirty="0" lang="en-US"/>
              <a:t>which means to tend to the earth and grow, or cultivation and nurture</a:t>
            </a:r>
            <a:r>
              <a:rPr dirty="0" lang="en-US" smtClean="0"/>
              <a:t>.</a:t>
            </a:r>
          </a:p>
          <a:p>
            <a:endParaRPr dirty="0" lang="en-US" smtClean="0"/>
          </a:p>
          <a:p>
            <a:pPr indent="0" marL="0">
              <a:buNone/>
            </a:pPr>
            <a:r>
              <a:rPr b="1" dirty="0" lang="en-US" u="sng" smtClean="0"/>
              <a:t>Definition</a:t>
            </a:r>
            <a:r>
              <a:rPr dirty="0" lang="en-US" smtClean="0"/>
              <a:t>:</a:t>
            </a:r>
          </a:p>
          <a:p>
            <a:r>
              <a:rPr dirty="0" lang="en-US"/>
              <a:t> </a:t>
            </a:r>
            <a:r>
              <a:rPr b="1" dirty="0" lang="en-US"/>
              <a:t>Edward Burnett Tylor </a:t>
            </a:r>
            <a:r>
              <a:rPr dirty="0" lang="en-US" smtClean="0"/>
              <a:t>:</a:t>
            </a:r>
            <a:br>
              <a:rPr dirty="0" lang="en-US" smtClean="0"/>
            </a:br>
            <a:r>
              <a:rPr b="1" dirty="0" i="1" lang="en-US" smtClean="0"/>
              <a:t>"</a:t>
            </a:r>
            <a:r>
              <a:rPr b="1" dirty="0" i="1" lang="en-US"/>
              <a:t>Culture </a:t>
            </a:r>
            <a:r>
              <a:rPr b="1" dirty="0" i="1" lang="en-US" smtClean="0"/>
              <a:t>is </a:t>
            </a:r>
            <a:r>
              <a:rPr b="1" dirty="0" i="1" lang="en-US"/>
              <a:t>that complex whole which includes knowledge, belief, art, morals, law, custom, and any other capabilities and habits acquired by man as a member of society</a:t>
            </a:r>
            <a:r>
              <a:rPr b="1" dirty="0" i="1" lang="en-US" smtClean="0"/>
              <a:t>."</a:t>
            </a:r>
            <a:endParaRPr dirty="0" lang="en-US" smtClean="0"/>
          </a:p>
          <a:p>
            <a:pPr indent="0" marL="0">
              <a:buNone/>
            </a:pPr>
            <a:endParaRPr dirty="0"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9" name="Title 1"/>
          <p:cNvSpPr>
            <a:spLocks noGrp="1"/>
          </p:cNvSpPr>
          <p:nvPr>
            <p:ph type="title"/>
          </p:nvPr>
        </p:nvSpPr>
        <p:spPr/>
        <p:txBody>
          <a:bodyPr/>
          <a:p>
            <a:r>
              <a:rPr dirty="0" lang="en-US" smtClean="0"/>
              <a:t>Features of Culture </a:t>
            </a:r>
            <a:endParaRPr dirty="0" lang="en-US"/>
          </a:p>
        </p:txBody>
      </p:sp>
      <p:sp>
        <p:nvSpPr>
          <p:cNvPr id="1048600" name="Content Placeholder 2"/>
          <p:cNvSpPr>
            <a:spLocks noGrp="1"/>
          </p:cNvSpPr>
          <p:nvPr>
            <p:ph idx="1"/>
          </p:nvPr>
        </p:nvSpPr>
        <p:spPr/>
        <p:txBody>
          <a:bodyPr>
            <a:normAutofit lnSpcReduction="10000"/>
          </a:bodyPr>
          <a:p>
            <a:pPr fontAlgn="base"/>
            <a:r>
              <a:rPr b="1" dirty="0" lang="en-US"/>
              <a:t>1. Learned Behaviour:</a:t>
            </a:r>
            <a:endParaRPr dirty="0" lang="en-US"/>
          </a:p>
          <a:p>
            <a:pPr indent="0" marL="0">
              <a:buNone/>
            </a:pPr>
            <a:r>
              <a:rPr dirty="0" lang="en-US" smtClean="0"/>
              <a:t>	Not </a:t>
            </a:r>
            <a:r>
              <a:rPr dirty="0" lang="en-US"/>
              <a:t>all behaviour is learned, but most of it is learned; combing one’s hair, </a:t>
            </a:r>
            <a:r>
              <a:rPr dirty="0" lang="en-US" smtClean="0"/>
              <a:t>	standing </a:t>
            </a:r>
            <a:r>
              <a:rPr dirty="0" lang="en-US"/>
              <a:t>in line, telling </a:t>
            </a:r>
            <a:r>
              <a:rPr dirty="0" lang="en-US" smtClean="0"/>
              <a:t>jokes, and </a:t>
            </a:r>
            <a:r>
              <a:rPr dirty="0" lang="en-US"/>
              <a:t>going to the movie, all constitute </a:t>
            </a:r>
            <a:r>
              <a:rPr dirty="0" lang="en-US" smtClean="0"/>
              <a:t>	behaviour </a:t>
            </a:r>
            <a:r>
              <a:rPr dirty="0" lang="en-US"/>
              <a:t>which had to be </a:t>
            </a:r>
            <a:r>
              <a:rPr dirty="0" lang="en-US" smtClean="0"/>
              <a:t>learned.</a:t>
            </a:r>
          </a:p>
          <a:p>
            <a:pPr indent="0" marL="0">
              <a:buNone/>
            </a:pPr>
            <a:endParaRPr dirty="0" lang="en-US"/>
          </a:p>
          <a:p>
            <a:pPr fontAlgn="base"/>
            <a:r>
              <a:rPr b="1" dirty="0" lang="en-US"/>
              <a:t>2</a:t>
            </a:r>
            <a:r>
              <a:rPr b="1" dirty="0" lang="en-US" smtClean="0"/>
              <a:t>.</a:t>
            </a:r>
            <a:r>
              <a:rPr b="1" dirty="0" lang="en-US"/>
              <a:t> Culture is a Pattern of Learned Behaviour:</a:t>
            </a:r>
            <a:endParaRPr dirty="0" lang="en-US"/>
          </a:p>
          <a:p>
            <a:pPr fontAlgn="base" indent="0" marL="0">
              <a:buNone/>
            </a:pPr>
            <a:r>
              <a:rPr dirty="0" lang="en-US" smtClean="0"/>
              <a:t>	The </a:t>
            </a:r>
            <a:r>
              <a:rPr dirty="0" lang="en-US"/>
              <a:t>definition of culture indicated that the learned behaviour of people is </a:t>
            </a:r>
            <a:r>
              <a:rPr dirty="0" lang="en-US" smtClean="0"/>
              <a:t>	patterned</a:t>
            </a:r>
            <a:r>
              <a:rPr dirty="0" lang="en-US"/>
              <a:t>. Each person’s behaviour often depends upon some particular </a:t>
            </a:r>
            <a:r>
              <a:rPr dirty="0" lang="en-US" smtClean="0"/>
              <a:t>	Behaviour </a:t>
            </a:r>
            <a:r>
              <a:rPr dirty="0" lang="en-US"/>
              <a:t>of someone else. The point is that, as a general rule, </a:t>
            </a:r>
            <a:r>
              <a:rPr dirty="0" lang="en-US" smtClean="0"/>
              <a:t>	behaviour </a:t>
            </a:r>
            <a:r>
              <a:rPr dirty="0" lang="en-US"/>
              <a:t>are somewhat integrated or organized with related </a:t>
            </a:r>
            <a:r>
              <a:rPr dirty="0" lang="en-US" smtClean="0"/>
              <a:t>	behaviour </a:t>
            </a:r>
            <a:r>
              <a:rPr dirty="0" lang="en-US"/>
              <a:t>of other persons.</a:t>
            </a:r>
          </a:p>
          <a:p>
            <a:pPr indent="0" marL="0">
              <a:buNone/>
            </a:pPr>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1" name="Title 1"/>
          <p:cNvSpPr>
            <a:spLocks noGrp="1"/>
          </p:cNvSpPr>
          <p:nvPr>
            <p:ph type="title"/>
          </p:nvPr>
        </p:nvSpPr>
        <p:spPr/>
        <p:txBody>
          <a:bodyPr/>
          <a:p>
            <a:r>
              <a:rPr dirty="0" lang="en-US" smtClean="0"/>
              <a:t>Features of Culture </a:t>
            </a:r>
            <a:endParaRPr dirty="0" lang="en-US"/>
          </a:p>
        </p:txBody>
      </p:sp>
      <p:sp>
        <p:nvSpPr>
          <p:cNvPr id="1048602" name="Content Placeholder 2"/>
          <p:cNvSpPr>
            <a:spLocks noGrp="1"/>
          </p:cNvSpPr>
          <p:nvPr>
            <p:ph idx="1"/>
          </p:nvPr>
        </p:nvSpPr>
        <p:spPr>
          <a:xfrm>
            <a:off x="1154954" y="2603499"/>
            <a:ext cx="10213631" cy="3988369"/>
          </a:xfrm>
        </p:spPr>
        <p:txBody>
          <a:bodyPr>
            <a:normAutofit/>
          </a:bodyPr>
          <a:p>
            <a:pPr fontAlgn="base"/>
            <a:r>
              <a:rPr b="1" dirty="0" lang="en-US" smtClean="0"/>
              <a:t>3.</a:t>
            </a:r>
            <a:r>
              <a:rPr b="1" dirty="0" lang="en-US"/>
              <a:t> Culture is the Products of Behaviour:</a:t>
            </a:r>
            <a:endParaRPr dirty="0" lang="en-US"/>
          </a:p>
          <a:p>
            <a:pPr fontAlgn="base" indent="0" marL="0">
              <a:buNone/>
            </a:pPr>
            <a:r>
              <a:rPr dirty="0" lang="en-US" smtClean="0"/>
              <a:t>	Culture </a:t>
            </a:r>
            <a:r>
              <a:rPr dirty="0" lang="en-US"/>
              <a:t>learnings are the products of behaviour. As the person behaves, there occur </a:t>
            </a:r>
            <a:r>
              <a:rPr dirty="0" lang="en-US" smtClean="0"/>
              <a:t>	changes </a:t>
            </a:r>
            <a:r>
              <a:rPr dirty="0" lang="en-US"/>
              <a:t>in him. They have grown out of his previous </a:t>
            </a:r>
            <a:r>
              <a:rPr dirty="0" lang="en-US" smtClean="0"/>
              <a:t>behaviour.</a:t>
            </a:r>
          </a:p>
          <a:p>
            <a:pPr fontAlgn="base" indent="0" marL="0">
              <a:buNone/>
            </a:pPr>
            <a:endParaRPr dirty="0" lang="en-US"/>
          </a:p>
          <a:p>
            <a:pPr fontAlgn="base"/>
            <a:r>
              <a:rPr b="1" dirty="0" lang="en-US"/>
              <a:t>4</a:t>
            </a:r>
            <a:r>
              <a:rPr b="1" dirty="0" lang="en-US" smtClean="0"/>
              <a:t>.</a:t>
            </a:r>
            <a:r>
              <a:rPr b="1" dirty="0" lang="en-US"/>
              <a:t> Culture includes Attitudes, Values Knowledge:</a:t>
            </a:r>
            <a:endParaRPr dirty="0" lang="en-US"/>
          </a:p>
          <a:p>
            <a:pPr fontAlgn="base" indent="0" marL="0">
              <a:buNone/>
            </a:pPr>
            <a:r>
              <a:rPr dirty="0" lang="en-US" smtClean="0"/>
              <a:t>	There </a:t>
            </a:r>
            <a:r>
              <a:rPr dirty="0" lang="en-US"/>
              <a:t>is widespread error in the thinking of many people who tend to regard the </a:t>
            </a:r>
            <a:r>
              <a:rPr dirty="0" lang="en-US" smtClean="0"/>
              <a:t>	ideas, attitudes</a:t>
            </a:r>
            <a:r>
              <a:rPr dirty="0" lang="en-US"/>
              <a:t>, and notions which they have as “their own”. It is easy to </a:t>
            </a:r>
            <a:r>
              <a:rPr dirty="0" lang="en-US" smtClean="0"/>
              <a:t>	overestimate the uniqueness </a:t>
            </a:r>
            <a:r>
              <a:rPr dirty="0" lang="en-US"/>
              <a:t>of one’s own attitudes and ideas. </a:t>
            </a:r>
          </a:p>
          <a:p>
            <a:pPr indent="0" marL="0">
              <a:buNone/>
            </a:pP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3" name="Title 1"/>
          <p:cNvSpPr>
            <a:spLocks noGrp="1"/>
          </p:cNvSpPr>
          <p:nvPr>
            <p:ph type="title"/>
          </p:nvPr>
        </p:nvSpPr>
        <p:spPr/>
        <p:txBody>
          <a:bodyPr/>
          <a:p>
            <a:r>
              <a:rPr dirty="0" lang="en-US" smtClean="0"/>
              <a:t>Culture and Consumer Behaviour</a:t>
            </a:r>
            <a:endParaRPr dirty="0" lang="en-US"/>
          </a:p>
        </p:txBody>
      </p:sp>
      <p:sp>
        <p:nvSpPr>
          <p:cNvPr id="1048604" name="Content Placeholder 2"/>
          <p:cNvSpPr>
            <a:spLocks noGrp="1"/>
          </p:cNvSpPr>
          <p:nvPr>
            <p:ph idx="1"/>
          </p:nvPr>
        </p:nvSpPr>
        <p:spPr>
          <a:xfrm>
            <a:off x="1154954" y="2603499"/>
            <a:ext cx="9531243" cy="3865539"/>
          </a:xfrm>
        </p:spPr>
        <p:txBody>
          <a:bodyPr>
            <a:normAutofit/>
          </a:bodyPr>
          <a:p>
            <a:r>
              <a:rPr b="1" dirty="0" lang="en-US"/>
              <a:t>Cultural factors comprise of set of values and ideologies of a particular community or group of individuals</a:t>
            </a:r>
            <a:r>
              <a:rPr dirty="0" lang="en-US"/>
              <a:t>. It is the culture of an individual which decides the way he/she behaves. In simpler words, culture is nothing but values of an individual. </a:t>
            </a:r>
          </a:p>
          <a:p>
            <a:r>
              <a:rPr dirty="0" lang="en-US"/>
              <a:t>Example - In India, people still value joint family system and family ties. Children in India are conditioned to stay with their parents till they get married as compared to foreign countries where children are more independent and leave their parents once they start earning a living for themselves.</a:t>
            </a:r>
          </a:p>
          <a:p>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5" name="Content Placeholder 2"/>
          <p:cNvSpPr>
            <a:spLocks noGrp="1"/>
          </p:cNvSpPr>
          <p:nvPr>
            <p:ph idx="1"/>
          </p:nvPr>
        </p:nvSpPr>
        <p:spPr>
          <a:xfrm>
            <a:off x="1154954" y="2442949"/>
            <a:ext cx="8825659" cy="3576851"/>
          </a:xfrm>
        </p:spPr>
        <p:txBody>
          <a:bodyPr/>
          <a:p>
            <a:endParaRPr dirty="0" lang="en-US" smtClean="0"/>
          </a:p>
          <a:p>
            <a:r>
              <a:rPr dirty="0" lang="en-US" smtClean="0"/>
              <a:t>Cultural </a:t>
            </a:r>
            <a:r>
              <a:rPr dirty="0" lang="en-US"/>
              <a:t>factors have a significant effect on an individual’s buying decision.</a:t>
            </a:r>
          </a:p>
          <a:p>
            <a:r>
              <a:rPr dirty="0" lang="en-US"/>
              <a:t>The best example of influence of culture on consumer </a:t>
            </a:r>
            <a:r>
              <a:rPr dirty="0" lang="en-US" smtClean="0"/>
              <a:t>behaviour </a:t>
            </a:r>
            <a:r>
              <a:rPr dirty="0" lang="en-US"/>
              <a:t>is </a:t>
            </a:r>
            <a:r>
              <a:rPr dirty="0" lang="en-US" smtClean="0"/>
              <a:t>McDonalds. </a:t>
            </a:r>
            <a:r>
              <a:rPr dirty="0" lang="en-US"/>
              <a:t>The same McDonalds has different type of Burgers in USA, UK and India. I am sure it will be different in China as well. If McDonalds had kept the same taste in all these countries, it would have failed to expand beyond US borders</a:t>
            </a:r>
            <a:r>
              <a:rPr dirty="0" lang="en-US" smtClean="0"/>
              <a:t>.</a:t>
            </a:r>
          </a:p>
          <a:p>
            <a:r>
              <a:rPr dirty="0" lang="en-US" smtClean="0"/>
              <a:t>Culture </a:t>
            </a:r>
            <a:r>
              <a:rPr dirty="0" lang="en-US"/>
              <a:t>is a system for differentiating between in-group and out-group people</a:t>
            </a:r>
            <a:r>
              <a:rPr dirty="0" lang="en-US" smtClean="0"/>
              <a:t>.</a:t>
            </a:r>
            <a:r>
              <a:rPr dirty="0" lang="en-US"/>
              <a:t/>
            </a:r>
            <a:br>
              <a:rPr dirty="0" lang="en-US"/>
            </a:br>
            <a:endParaRPr dirty="0" lang="en-US"/>
          </a:p>
          <a:p>
            <a:pPr indent="0" marL="0">
              <a:buNone/>
            </a:pPr>
            <a:endParaRPr dirty="0" lang="en-US"/>
          </a:p>
          <a:p>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6" name="Title 1"/>
          <p:cNvSpPr>
            <a:spLocks noGrp="1"/>
          </p:cNvSpPr>
          <p:nvPr>
            <p:ph type="title"/>
          </p:nvPr>
        </p:nvSpPr>
        <p:spPr/>
        <p:txBody>
          <a:bodyPr/>
          <a:p>
            <a:r>
              <a:rPr dirty="0" lang="en-US" smtClean="0"/>
              <a:t>Cross –Cultural Understanding</a:t>
            </a:r>
            <a:endParaRPr dirty="0" lang="en-US"/>
          </a:p>
        </p:txBody>
      </p:sp>
      <p:sp>
        <p:nvSpPr>
          <p:cNvPr id="1048607" name="Content Placeholder 2"/>
          <p:cNvSpPr>
            <a:spLocks noGrp="1"/>
          </p:cNvSpPr>
          <p:nvPr>
            <p:ph idx="1"/>
          </p:nvPr>
        </p:nvSpPr>
        <p:spPr/>
        <p:txBody>
          <a:bodyPr/>
          <a:p>
            <a:r>
              <a:rPr dirty="0" lang="en-US"/>
              <a:t>Cross-cultural consumer analysis is defined as the effort to determine to what extent the consumers of two or more nations are similar or different.</a:t>
            </a:r>
          </a:p>
          <a:p>
            <a:r>
              <a:rPr dirty="0" lang="en-US"/>
              <a:t>A major objective of cross-cultural consumer analysis is to determine how consumers in two or more societies are similar and how they are different. Such an understanding of the similarities and differences that exist between nations is critical to the multinational marketer, who must devise appropriate strategies to reach consumers in specific foreign markets.</a:t>
            </a:r>
          </a:p>
          <a:p>
            <a:pPr indent="0" marL="0">
              <a:buNone/>
            </a:pPr>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8" name="Title 1"/>
          <p:cNvSpPr txBox="1"/>
          <p:nvPr/>
        </p:nvSpPr>
        <p:spPr bwMode="gray">
          <a:xfrm>
            <a:off x="1307354" y="1126068"/>
            <a:ext cx="8761413" cy="706964"/>
          </a:xfrm>
          <a:prstGeom prst="rect"/>
        </p:spPr>
        <p:txBody>
          <a:bodyPr anchor="ctr" bIns="45720" lIns="91440" rIns="91440" rtlCol="0" tIns="45720" vert="horz">
            <a:noAutofit/>
          </a:bodyPr>
          <a:lstStyle>
            <a:lvl1pPr algn="l" defTabSz="457200" eaLnBrk="1" hangingPunct="1" latinLnBrk="0" rtl="0">
              <a:spcBef>
                <a:spcPct val="0"/>
              </a:spcBef>
              <a:buNone/>
              <a:defRPr b="0" sz="360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dirty="0" lang="en-US" smtClean="0"/>
              <a:t> Types Of Cultural Values</a:t>
            </a:r>
            <a:endParaRPr dirty="0" lang="en-US"/>
          </a:p>
        </p:txBody>
      </p:sp>
      <p:sp>
        <p:nvSpPr>
          <p:cNvPr id="1048609" name="Content Placeholder 2"/>
          <p:cNvSpPr>
            <a:spLocks noGrp="1"/>
          </p:cNvSpPr>
          <p:nvPr>
            <p:ph idx="1"/>
          </p:nvPr>
        </p:nvSpPr>
        <p:spPr>
          <a:xfrm>
            <a:off x="1154954" y="2603500"/>
            <a:ext cx="8825659" cy="3416300"/>
          </a:xfrm>
        </p:spPr>
        <p:txBody>
          <a:bodyPr>
            <a:noAutofit/>
          </a:bodyPr>
          <a:p>
            <a:pPr indent="0" marL="0">
              <a:buNone/>
            </a:pPr>
            <a:r>
              <a:rPr dirty="0" lang="en-US" u="sng"/>
              <a:t>The following are 4 common cultural values </a:t>
            </a:r>
            <a:r>
              <a:rPr dirty="0" lang="en-US" u="sng" smtClean="0"/>
              <a:t>that </a:t>
            </a:r>
            <a:r>
              <a:rPr dirty="0" lang="en-US" u="sng"/>
              <a:t>you need to know.</a:t>
            </a:r>
          </a:p>
          <a:p>
            <a:pPr indent="0" marL="0">
              <a:buNone/>
            </a:pPr>
            <a:r>
              <a:rPr b="1" dirty="0" sz="1600" lang="en-US" smtClean="0"/>
              <a:t>1.	</a:t>
            </a:r>
            <a:r>
              <a:rPr b="1" dirty="0" sz="1600" lang="en-US" u="sng" smtClean="0"/>
              <a:t>Being </a:t>
            </a:r>
            <a:r>
              <a:rPr b="1" dirty="0" sz="1600" lang="en-US" u="sng"/>
              <a:t>vs. Doing</a:t>
            </a:r>
            <a:endParaRPr dirty="0" sz="1600" lang="en-US" u="sng"/>
          </a:p>
          <a:p>
            <a:r>
              <a:rPr dirty="0" sz="1600" lang="en-US"/>
              <a:t>A culture that values “being” focuses on simply being in the world; that is, understanding the world and valuing concepts such as living together in harmony and peace.</a:t>
            </a:r>
          </a:p>
          <a:p>
            <a:r>
              <a:rPr dirty="0" sz="1600" lang="en-US"/>
              <a:t>A culture that values “doing” focuses on changing the world around them through direct action. </a:t>
            </a:r>
          </a:p>
          <a:p>
            <a:pPr indent="0" marL="0">
              <a:buNone/>
            </a:pPr>
            <a:r>
              <a:rPr b="1" dirty="0" sz="1600" lang="en-US" smtClean="0"/>
              <a:t>2.	</a:t>
            </a:r>
            <a:r>
              <a:rPr b="1" dirty="0" sz="1600" lang="en-US" u="sng" smtClean="0"/>
              <a:t>Humane </a:t>
            </a:r>
            <a:r>
              <a:rPr b="1" dirty="0" sz="1600" lang="en-US" u="sng"/>
              <a:t>Orientation</a:t>
            </a:r>
            <a:endParaRPr dirty="0" sz="1600" lang="en-US" u="sng"/>
          </a:p>
          <a:p>
            <a:r>
              <a:rPr dirty="0" sz="1600" lang="en-US"/>
              <a:t>A culture that values humane orientation emphasizes the importance of viewing others humanely; this includes promoting empathy, altruistic </a:t>
            </a:r>
            <a:r>
              <a:rPr dirty="0" sz="1600" lang="en-US" err="1" smtClean="0"/>
              <a:t>behaviours</a:t>
            </a:r>
            <a:r>
              <a:rPr dirty="0" sz="1600" lang="en-US"/>
              <a:t>, and harmony among different races, cultures, and religions.</a:t>
            </a:r>
          </a:p>
          <a:p>
            <a:r>
              <a:rPr dirty="0" sz="1600" lang="en-US"/>
              <a:t>For example, societies with a high level of this cultural value will often expect children to support their parents in their old age.</a:t>
            </a:r>
          </a:p>
          <a:p>
            <a:endParaRPr dirty="0" sz="160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10" name="Title 1"/>
          <p:cNvSpPr txBox="1"/>
          <p:nvPr/>
        </p:nvSpPr>
        <p:spPr bwMode="gray">
          <a:xfrm>
            <a:off x="1307354" y="1126068"/>
            <a:ext cx="8761413" cy="706964"/>
          </a:xfrm>
          <a:prstGeom prst="rect"/>
        </p:spPr>
        <p:txBody>
          <a:bodyPr anchor="ctr" bIns="45720" lIns="91440" rIns="91440" rtlCol="0" tIns="45720" vert="horz">
            <a:noAutofit/>
          </a:bodyPr>
          <a:lstStyle>
            <a:lvl1pPr algn="l" defTabSz="457200" eaLnBrk="1" hangingPunct="1" latinLnBrk="0" rtl="0">
              <a:spcBef>
                <a:spcPct val="0"/>
              </a:spcBef>
              <a:buNone/>
              <a:defRPr b="0" sz="360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 Types Of Cultural Values</a:t>
            </a:r>
            <a:endParaRPr dirty="0" lang="en-US"/>
          </a:p>
        </p:txBody>
      </p:sp>
      <p:sp>
        <p:nvSpPr>
          <p:cNvPr id="1048611" name="Content Placeholder 2"/>
          <p:cNvSpPr>
            <a:spLocks noGrp="1"/>
          </p:cNvSpPr>
          <p:nvPr>
            <p:ph idx="1"/>
          </p:nvPr>
        </p:nvSpPr>
        <p:spPr>
          <a:xfrm>
            <a:off x="1154954" y="2603500"/>
            <a:ext cx="8825659" cy="3416300"/>
          </a:xfrm>
        </p:spPr>
        <p:txBody>
          <a:bodyPr>
            <a:noAutofit/>
          </a:bodyPr>
          <a:p>
            <a:pPr indent="0" marL="0">
              <a:buNone/>
            </a:pPr>
            <a:r>
              <a:rPr b="1" dirty="0" sz="1600" lang="en-US" smtClean="0"/>
              <a:t>3.	</a:t>
            </a:r>
            <a:r>
              <a:rPr b="1" dirty="0" sz="1600" lang="en-US" u="sng" smtClean="0"/>
              <a:t>Indulgence </a:t>
            </a:r>
            <a:r>
              <a:rPr b="1" dirty="0" sz="1600" lang="en-US" u="sng"/>
              <a:t>vs. Restraint</a:t>
            </a:r>
            <a:endParaRPr dirty="0" sz="1600" lang="en-US" u="sng"/>
          </a:p>
          <a:p>
            <a:r>
              <a:rPr dirty="0" sz="1600" lang="en-US"/>
              <a:t>A culture that values indulgence emphasizes the importance of personal enjoyment and pleasure. Personal pleasure seeking, such as partying, drinking, pursuing passions, etc, is encouraged.</a:t>
            </a:r>
          </a:p>
          <a:p>
            <a:r>
              <a:rPr dirty="0" sz="1600" lang="en-US"/>
              <a:t>A culture that values restraint emphasizes the importance of restricting luxurious indulgence. Pleasure-seeking activities are generally discouraged</a:t>
            </a:r>
            <a:r>
              <a:rPr dirty="0" sz="1600" lang="en-US" smtClean="0"/>
              <a:t>.</a:t>
            </a:r>
          </a:p>
          <a:p>
            <a:pPr indent="0" marL="0">
              <a:buNone/>
            </a:pPr>
            <a:endParaRPr dirty="0" sz="1600" lang="en-US"/>
          </a:p>
          <a:p>
            <a:pPr indent="0" marL="0">
              <a:buNone/>
            </a:pPr>
            <a:r>
              <a:rPr b="1" dirty="0" sz="1600" lang="en-US" smtClean="0"/>
              <a:t>4.	</a:t>
            </a:r>
            <a:r>
              <a:rPr b="1" dirty="0" sz="1600" lang="en-US" u="sng" smtClean="0"/>
              <a:t>Individualism </a:t>
            </a:r>
            <a:r>
              <a:rPr b="1" dirty="0" sz="1600" lang="en-US" u="sng"/>
              <a:t>vs. Collectivism</a:t>
            </a:r>
            <a:endParaRPr dirty="0" sz="1600" lang="en-US" u="sng"/>
          </a:p>
          <a:p>
            <a:r>
              <a:rPr dirty="0" sz="1600" lang="en-US"/>
              <a:t>A culture that values individualism emphasizes Independence and individual goals over the group as a whole. People are expected to focus more on individual goals and passions.</a:t>
            </a:r>
          </a:p>
          <a:p>
            <a:r>
              <a:rPr dirty="0" sz="1600" lang="en-US"/>
              <a:t>A culture that values collectivism emphasizes group harmony and group living over individual passions and pursuits. </a:t>
            </a:r>
          </a:p>
          <a:p>
            <a:endParaRPr dirty="0" sz="1600" lang="en-US"/>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lastClr="000000" val="windowText"/>
      </a:dk1>
      <a:lt1>
        <a:sysClr lastClr="FFFFFF" val="window"/>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r="5400000" dist="25400" rotWithShape="0">
              <a:srgbClr val="000000">
                <a:alpha val="45000"/>
              </a:srgbClr>
            </a:outerShdw>
          </a:effectLst>
        </a:effectStyle>
        <a:effectStyle>
          <a:effectLst>
            <a:outerShdw blurRad="63500" dir="5400000" dist="38100" rotWithShape="0">
              <a:srgbClr val="000000">
                <a:alpha val="60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mukesh123</dc:creator>
  <cp:lastModifiedBy>mukesh123</cp:lastModifiedBy>
  <dcterms:created xsi:type="dcterms:W3CDTF">2020-03-30T22:27:38Z</dcterms:created>
  <dcterms:modified xsi:type="dcterms:W3CDTF">2020-04-18T07:05:34Z</dcterms:modified>
</cp:coreProperties>
</file>