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59" r:id="rId7"/>
    <p:sldId id="262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689F4-DB42-4E0F-97A4-FF7C07347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E4058-D6E5-4973-8AB3-DF6AF0AD9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C2A1D-3E42-4E6A-A6F5-4805CC94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47813-EE4C-474E-A802-B283F2C3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FB416-BF21-4D0C-A4DE-BED716F6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531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35E3A-D154-4E81-921F-BFBEDC1E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1D6BB-FF0C-4351-B6C7-5A8785AEF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15D0C-F6D9-4F64-8898-E0FF92C7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BA2E4-B85C-4DAD-A5F3-27825410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5378D-D0C1-4726-AFBC-1FB59569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573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B4C571-EB14-4BFA-B6F4-5F1ECB190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E467AB-36D1-4834-9436-EB27465B6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7CD0F-E28F-4875-9AA5-33279520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8DB57-F29E-481B-9185-2BBB1E8F7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C93AA-B967-4326-ADE5-EF1A50A8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871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4DC4-D519-4675-BF59-59167F70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4400A-0B78-4C6E-8E55-BD2FD614A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57D2E-1195-4012-9F8B-2A6967E16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AAE5-A7C8-400E-9E1A-3613C42F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2D06A-395F-4405-A524-B7A512D0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0363E-BCCE-47F3-87A0-3EBA4573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1B1E5-C543-4121-8ED6-B31A2B931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299CE-7401-4121-97D5-40A92D25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0E760-C6D6-48F0-A7AA-52D04CC0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CFE4E-DB5D-4434-83C1-54B65A65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89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B312-7029-4B3C-9B49-710A74032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594B8-08C2-4939-B459-988FBDD18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56CA5-F17B-4D8B-8442-5FAA82A29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980D4-A3FE-4E5C-B2E6-09E3766F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9A023-2FE0-45EF-8B9B-BA663AF1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9BD61-169C-426C-8EDC-8E2E37A37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31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1DD8E-9EFB-4811-AC2D-96F08D37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15941-4BF1-4AB4-AC4E-139083656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CDC61-1903-4DD5-B63C-F9BC0740B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9D97AB-A306-4F3C-A0F3-915DF914C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BC1F2E-F768-4B2A-9FCE-5C926ECE7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6CC6F-EAA7-4704-9D35-B87A82F7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3C0FC3-17D7-442A-9E4C-9C4DEBBA9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BFEC0-CBC2-4012-BDDD-B139CB2D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588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3BF2-D63C-4FD4-82A8-3CB30DA98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F76CC5-A293-423D-ACC9-1A8D632F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BA024-06FA-4D7A-A6B4-8A510034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124BD-CFB4-4092-A4BE-59272002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926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80D275-223D-494C-BFD4-90E4A85AB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23E88-5F7B-4489-801B-E475D311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71962-3388-4E25-B5D6-0FFEC1A3E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36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C570-4C5D-4B99-A624-347F9B83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DD7F-89AA-4E02-81ED-FFA9A40E2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966BD-6AAB-4D77-B3A5-100BFC645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BB317-1900-4B5E-8DA4-1657C9AC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11EA6-1096-42D9-A2C2-3C858B66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9E896-4B95-4830-BE83-F577D65C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5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0B900-5EB3-46E1-89CC-2A5BBACB3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1E13A3-758D-4ABC-AA11-5E2BE7017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843CC-C412-49EE-969A-AB7646944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3BB00-4B30-4EF9-B553-6B098A29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81C4F-1263-4AC8-97F3-CA6EC041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1670D-92FD-48A6-8738-B42ABBAB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691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5FCA0-5AFE-42B0-A1F9-19539299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4EF70-3CE4-4642-B1FA-EC30E3CFC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7CA4B-289F-40D1-935A-78EBBB35C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AF85-B4A6-4E5F-8372-F5B9BB51EEA5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725A7-53C3-423B-9994-86BF49840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9782-BE0C-4CE6-90FB-D655C58E9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16D2F-3669-457F-A1A2-CA43B05C8E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110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CFE141-5247-43C2-AB01-BDA4ECA3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696" y="736847"/>
            <a:ext cx="10515600" cy="5690586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Algerian" panose="04020705040A02060702" pitchFamily="82" charset="0"/>
              </a:rPr>
              <a:t>B.SC (III) Year</a:t>
            </a:r>
            <a:br>
              <a:rPr lang="en-US" sz="5400" b="1" dirty="0">
                <a:latin typeface="Algerian" panose="04020705040A02060702" pitchFamily="82" charset="0"/>
              </a:rPr>
            </a:br>
            <a:r>
              <a:rPr lang="en-US" sz="5400" b="1" dirty="0">
                <a:latin typeface="Algerian" panose="04020705040A02060702" pitchFamily="82" charset="0"/>
              </a:rPr>
              <a:t>Organic chemistry</a:t>
            </a:r>
            <a:br>
              <a:rPr lang="en-US" sz="5400" b="1" dirty="0"/>
            </a:br>
            <a:r>
              <a:rPr lang="en-US" sz="5400" b="1" dirty="0">
                <a:latin typeface="Algerian" panose="04020705040A02060702" pitchFamily="82" charset="0"/>
              </a:rPr>
              <a:t>TOPIC: CANNIZZARO REACTION</a:t>
            </a:r>
            <a:br>
              <a:rPr lang="en-US" sz="5400" b="1" dirty="0">
                <a:latin typeface="Algerian" panose="04020705040A02060702" pitchFamily="82" charset="0"/>
              </a:rPr>
            </a:br>
            <a:r>
              <a:rPr lang="en-US" sz="5400" b="1" dirty="0">
                <a:latin typeface="Algerian" panose="04020705040A02060702" pitchFamily="82" charset="0"/>
              </a:rPr>
              <a:t>IB PG COLLEGE PANIPAT</a:t>
            </a:r>
            <a:br>
              <a:rPr lang="en-US" sz="5400" b="1" dirty="0"/>
            </a:br>
            <a:r>
              <a:rPr lang="en-US" sz="5400" b="1" dirty="0">
                <a:latin typeface="Algerian" panose="04020705040A02060702" pitchFamily="82" charset="0"/>
              </a:rPr>
              <a:t>ERA GARG </a:t>
            </a:r>
            <a:br>
              <a:rPr lang="en-US" sz="5400" b="1" dirty="0">
                <a:latin typeface="Algerian" panose="04020705040A02060702" pitchFamily="82" charset="0"/>
              </a:rPr>
            </a:br>
            <a:r>
              <a:rPr lang="en-US" sz="4800" b="1" dirty="0">
                <a:latin typeface="Algerian" panose="04020705040A02060702" pitchFamily="82" charset="0"/>
              </a:rPr>
              <a:t>ASST. PROFESSOR(CHEMISTRY)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4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F163B-8F49-40DB-9FAC-70DEC7E1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u="sng" dirty="0">
                <a:latin typeface="+mn-lt"/>
              </a:rPr>
              <a:t>CANNIZZARO REACTION</a:t>
            </a:r>
            <a:endParaRPr lang="en-IN" sz="7200" b="1" u="sng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2E56C-905F-4662-BE6B-40701531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b="1" dirty="0"/>
              <a:t>An important self oxidation reduction reaction of aldehydes and ketones.</a:t>
            </a:r>
            <a:endParaRPr lang="en-US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182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E195B-57C0-41B9-85FC-37974EAB9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84" y="945662"/>
            <a:ext cx="10447215" cy="5543917"/>
          </a:xfrm>
        </p:spPr>
        <p:txBody>
          <a:bodyPr>
            <a:normAutofit/>
          </a:bodyPr>
          <a:lstStyle/>
          <a:p>
            <a:r>
              <a:rPr lang="en-US" sz="6600" b="1" dirty="0"/>
              <a:t>Aldehydes not containing an </a:t>
            </a:r>
            <a:r>
              <a:rPr lang="en-US" sz="6600" b="1" dirty="0">
                <a:latin typeface="Symbol" panose="05050102010706020507" pitchFamily="18" charset="2"/>
              </a:rPr>
              <a:t>a </a:t>
            </a:r>
            <a:r>
              <a:rPr lang="en-US" sz="6600" b="1" dirty="0"/>
              <a:t>h atom undergo this reaction </a:t>
            </a:r>
          </a:p>
          <a:p>
            <a:r>
              <a:rPr lang="en-US" sz="6000" b="1" dirty="0"/>
              <a:t>Aldehyde is treated with concentrated alkali solution.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229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24544-6D49-42EA-8A20-EC3B73D12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215" y="265723"/>
            <a:ext cx="10515600" cy="5872163"/>
          </a:xfrm>
        </p:spPr>
        <p:txBody>
          <a:bodyPr>
            <a:noAutofit/>
          </a:bodyPr>
          <a:lstStyle/>
          <a:p>
            <a:r>
              <a:rPr lang="en-US" sz="6000" b="1" dirty="0"/>
              <a:t>Two molecules of same aldehyde are involved –one is reduced to the corresponding alcohol at the cost of the other which is oxidized to the corresponding to the carboxylic acid.</a:t>
            </a:r>
          </a:p>
        </p:txBody>
      </p:sp>
    </p:spTree>
    <p:extLst>
      <p:ext uri="{BB962C8B-B14F-4D97-AF65-F5344CB8AC3E}">
        <p14:creationId xmlns:p14="http://schemas.microsoft.com/office/powerpoint/2010/main" val="362385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F83DC6-E4A5-45E7-B065-0378F22269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9" y="250093"/>
            <a:ext cx="11183815" cy="6338276"/>
          </a:xfrm>
        </p:spPr>
      </p:pic>
    </p:spTree>
    <p:extLst>
      <p:ext uri="{BB962C8B-B14F-4D97-AF65-F5344CB8AC3E}">
        <p14:creationId xmlns:p14="http://schemas.microsoft.com/office/powerpoint/2010/main" val="72568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9AD5-C4A4-4227-BDB8-7D91ECA0C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6723" cy="1541829"/>
          </a:xfrm>
        </p:spPr>
        <p:txBody>
          <a:bodyPr>
            <a:normAutofit/>
          </a:bodyPr>
          <a:lstStyle/>
          <a:p>
            <a:r>
              <a:rPr lang="en-US" sz="6600" b="1" u="sng" dirty="0">
                <a:latin typeface="+mn-lt"/>
              </a:rPr>
              <a:t>Crossed Cannizzaro Reaction</a:t>
            </a:r>
            <a:endParaRPr lang="en-IN" sz="6600" b="1" u="sng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BDAA0-FC0D-4624-BAC6-CE6F142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7F6372-6A90-4E2D-BA58-4991A6E14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175026"/>
            <a:ext cx="10119008" cy="431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2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DB8A-7A35-4850-980B-494B472E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5908"/>
            <a:ext cx="10515600" cy="56505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600" dirty="0"/>
          </a:p>
          <a:p>
            <a:pPr marL="0" indent="0">
              <a:buNone/>
            </a:pPr>
            <a:r>
              <a:rPr lang="en-US" sz="6600" b="1" dirty="0"/>
              <a:t>It takes place between two different aldehydes giving all the possible products.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073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8872D-29AC-436F-9585-58A4A3BCA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0954"/>
            <a:ext cx="10515600" cy="5286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This reaction is useful for the synthesis only when one aldehyde used is formaldehyde since it exclusively gives sodium </a:t>
            </a:r>
            <a:r>
              <a:rPr lang="en-US" sz="5400" b="1" dirty="0" err="1"/>
              <a:t>formate</a:t>
            </a:r>
            <a:r>
              <a:rPr lang="en-US" sz="5400" b="1" dirty="0"/>
              <a:t> and the alcohol corresponding to the other aldehyde.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497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4D25F-31DB-4850-A405-76B9B2301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        </a:t>
            </a:r>
          </a:p>
          <a:p>
            <a:pPr marL="0" indent="0">
              <a:buNone/>
            </a:pPr>
            <a:r>
              <a:rPr lang="en-US" sz="9600" dirty="0">
                <a:latin typeface="Algerian" panose="04020705040A02060702" pitchFamily="82" charset="0"/>
              </a:rPr>
              <a:t>      </a:t>
            </a:r>
            <a:r>
              <a:rPr lang="en-US" sz="9600" b="1" dirty="0">
                <a:latin typeface="Algerian" panose="04020705040A02060702" pitchFamily="82" charset="0"/>
              </a:rPr>
              <a:t>THANKYOU</a:t>
            </a:r>
            <a:endParaRPr lang="en-IN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1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141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Symbol</vt:lpstr>
      <vt:lpstr>Office Theme</vt:lpstr>
      <vt:lpstr>B.SC (III) Year Organic chemistry TOPIC: CANNIZZARO REACTION IB PG COLLEGE PANIPAT ERA GARG  ASST. PROFESSOR(CHEMISTRY)</vt:lpstr>
      <vt:lpstr>CANNIZZARO REACTION</vt:lpstr>
      <vt:lpstr>PowerPoint Presentation</vt:lpstr>
      <vt:lpstr>PowerPoint Presentation</vt:lpstr>
      <vt:lpstr>PowerPoint Presentation</vt:lpstr>
      <vt:lpstr>Crossed Cannizzaro Reaction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B.SC (III) Year Organic chemistry TOPIC: CANNIZZARO REACTION IB PG COLLEGE PANIPAT</dc:title>
  <dc:creator>hp</dc:creator>
  <cp:lastModifiedBy>hp</cp:lastModifiedBy>
  <cp:revision>8</cp:revision>
  <dcterms:created xsi:type="dcterms:W3CDTF">2020-04-01T06:43:47Z</dcterms:created>
  <dcterms:modified xsi:type="dcterms:W3CDTF">2020-04-01T23:59:58Z</dcterms:modified>
</cp:coreProperties>
</file>