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5644-7384-4A43-BFBA-A61D6D3EDE8E}" type="datetimeFigureOut">
              <a:rPr lang="en-IN" smtClean="0"/>
              <a:t>24-03-2020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9F48D-E1A8-4C0A-88BA-A05D95BB46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41799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5644-7384-4A43-BFBA-A61D6D3EDE8E}" type="datetimeFigureOut">
              <a:rPr lang="en-IN" smtClean="0"/>
              <a:t>24-03-2020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9F48D-E1A8-4C0A-88BA-A05D95BB46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80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5644-7384-4A43-BFBA-A61D6D3EDE8E}" type="datetimeFigureOut">
              <a:rPr lang="en-IN" smtClean="0"/>
              <a:t>24-03-2020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9F48D-E1A8-4C0A-88BA-A05D95BB4620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48335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5644-7384-4A43-BFBA-A61D6D3EDE8E}" type="datetimeFigureOut">
              <a:rPr lang="en-IN" smtClean="0"/>
              <a:t>24-03-2020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9F48D-E1A8-4C0A-88BA-A05D95BB46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51945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5644-7384-4A43-BFBA-A61D6D3EDE8E}" type="datetimeFigureOut">
              <a:rPr lang="en-IN" smtClean="0"/>
              <a:t>24-03-2020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9F48D-E1A8-4C0A-88BA-A05D95BB4620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66333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5644-7384-4A43-BFBA-A61D6D3EDE8E}" type="datetimeFigureOut">
              <a:rPr lang="en-IN" smtClean="0"/>
              <a:t>24-03-2020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9F48D-E1A8-4C0A-88BA-A05D95BB46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61421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5644-7384-4A43-BFBA-A61D6D3EDE8E}" type="datetimeFigureOut">
              <a:rPr lang="en-IN" smtClean="0"/>
              <a:t>24-03-2020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9F48D-E1A8-4C0A-88BA-A05D95BB46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50581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5644-7384-4A43-BFBA-A61D6D3EDE8E}" type="datetimeFigureOut">
              <a:rPr lang="en-IN" smtClean="0"/>
              <a:t>24-03-2020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9F48D-E1A8-4C0A-88BA-A05D95BB46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4073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5644-7384-4A43-BFBA-A61D6D3EDE8E}" type="datetimeFigureOut">
              <a:rPr lang="en-IN" smtClean="0"/>
              <a:t>24-03-2020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9F48D-E1A8-4C0A-88BA-A05D95BB46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48432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5644-7384-4A43-BFBA-A61D6D3EDE8E}" type="datetimeFigureOut">
              <a:rPr lang="en-IN" smtClean="0"/>
              <a:t>24-03-2020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9F48D-E1A8-4C0A-88BA-A05D95BB46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1928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5644-7384-4A43-BFBA-A61D6D3EDE8E}" type="datetimeFigureOut">
              <a:rPr lang="en-IN" smtClean="0"/>
              <a:t>24-03-2020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9F48D-E1A8-4C0A-88BA-A05D95BB46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6188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5644-7384-4A43-BFBA-A61D6D3EDE8E}" type="datetimeFigureOut">
              <a:rPr lang="en-IN" smtClean="0"/>
              <a:t>24-03-2020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9F48D-E1A8-4C0A-88BA-A05D95BB46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3602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5644-7384-4A43-BFBA-A61D6D3EDE8E}" type="datetimeFigureOut">
              <a:rPr lang="en-IN" smtClean="0"/>
              <a:t>24-03-2020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9F48D-E1A8-4C0A-88BA-A05D95BB46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1435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5644-7384-4A43-BFBA-A61D6D3EDE8E}" type="datetimeFigureOut">
              <a:rPr lang="en-IN" smtClean="0"/>
              <a:t>24-03-2020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9F48D-E1A8-4C0A-88BA-A05D95BB46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00514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5644-7384-4A43-BFBA-A61D6D3EDE8E}" type="datetimeFigureOut">
              <a:rPr lang="en-IN" smtClean="0"/>
              <a:t>24-03-2020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9F48D-E1A8-4C0A-88BA-A05D95BB46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4887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5644-7384-4A43-BFBA-A61D6D3EDE8E}" type="datetimeFigureOut">
              <a:rPr lang="en-IN" smtClean="0"/>
              <a:t>24-03-2020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9F48D-E1A8-4C0A-88BA-A05D95BB46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0855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25644-7384-4A43-BFBA-A61D6D3EDE8E}" type="datetimeFigureOut">
              <a:rPr lang="en-IN" smtClean="0"/>
              <a:t>24-03-2020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B19F48D-E1A8-4C0A-88BA-A05D95BB46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7486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eksforgeeks.org/618/" TargetMode="External" /><Relationship Id="rId2" Type="http://schemas.openxmlformats.org/officeDocument/2006/relationships/hyperlink" Target="https://www.geeksforgeeks.org/level-order-tree-traversal/" TargetMode="External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5D308-CD5C-4DC9-B016-CF0A75A36B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Binary Tree Data Structure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EC93EC-CA33-4F86-85C9-EC898735D1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50810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D7842-CC68-432D-B02A-D4BC78483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IN" dirty="0"/>
              <a:t>Binary Tree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89AE11-92DA-415B-A860-487C17C08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39187"/>
            <a:ext cx="8596668" cy="4602176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en-US" sz="3200" dirty="0"/>
              <a:t>A tree whose elements have at most 2 children is called a binary tree. Since each element in a binary tree can have only 2 children, we typically name them the left and right child.</a:t>
            </a:r>
          </a:p>
          <a:p>
            <a:pPr fontAlgn="base"/>
            <a:r>
              <a:rPr lang="en-US" sz="2600" dirty="0"/>
              <a:t>A Binary Tree node contains following parts.</a:t>
            </a:r>
          </a:p>
          <a:p>
            <a:pPr fontAlgn="base"/>
            <a:r>
              <a:rPr lang="en-US" sz="3200" dirty="0"/>
              <a:t> </a:t>
            </a:r>
            <a:r>
              <a:rPr lang="en-US" dirty="0"/>
              <a:t>Data</a:t>
            </a:r>
          </a:p>
          <a:p>
            <a:pPr fontAlgn="base"/>
            <a:r>
              <a:rPr lang="en-US" dirty="0"/>
              <a:t>Pointer to left child</a:t>
            </a:r>
          </a:p>
          <a:p>
            <a:pPr fontAlgn="base"/>
            <a:r>
              <a:rPr lang="en-US" dirty="0"/>
              <a:t>Pointer to right child</a:t>
            </a:r>
          </a:p>
          <a:p>
            <a:pPr fontAlgn="base"/>
            <a:endParaRPr lang="en-US" sz="3200" dirty="0"/>
          </a:p>
          <a:p>
            <a:pPr marL="0" indent="0">
              <a:buNone/>
            </a:pPr>
            <a:br>
              <a:rPr lang="en-US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69044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32FD5-853B-4B59-ACF4-70094C006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570CEFE7-0020-4F5A-9D4D-9DE98A8BB4B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9628" y="1430026"/>
            <a:ext cx="5126889" cy="3832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3216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F2B09-B37B-417B-9D2C-08A21707F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binary :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519E1-B3F0-473F-808E-835A00174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55089"/>
            <a:ext cx="8596668" cy="4586273"/>
          </a:xfrm>
        </p:spPr>
        <p:txBody>
          <a:bodyPr>
            <a:noAutofit/>
          </a:bodyPr>
          <a:lstStyle/>
          <a:p>
            <a:r>
              <a:rPr lang="en-US" sz="2400" b="1" i="1" dirty="0"/>
              <a:t>The maximum number of nodes at level ‘l’ of a binary tree is 2</a:t>
            </a:r>
            <a:r>
              <a:rPr lang="en-US" sz="2400" b="1" i="1" baseline="30000" dirty="0"/>
              <a:t>l-1</a:t>
            </a:r>
            <a:r>
              <a:rPr lang="en-US" sz="2400" dirty="0"/>
              <a:t>.</a:t>
            </a:r>
          </a:p>
          <a:p>
            <a:r>
              <a:rPr lang="en-US" sz="2400" b="1" i="1" dirty="0"/>
              <a:t>Maximum number of nodes in a binary tree of height ‘h’ is 2</a:t>
            </a:r>
            <a:r>
              <a:rPr lang="en-US" sz="2400" b="1" i="1" baseline="30000" dirty="0"/>
              <a:t>h</a:t>
            </a:r>
            <a:r>
              <a:rPr lang="en-US" sz="2400" b="1" i="1" dirty="0"/>
              <a:t> – 1</a:t>
            </a:r>
            <a:r>
              <a:rPr lang="en-US" sz="2400" dirty="0"/>
              <a:t>.</a:t>
            </a:r>
          </a:p>
          <a:p>
            <a:r>
              <a:rPr lang="en-US" sz="2400" b="1" i="1" dirty="0"/>
              <a:t>In a Binary Tree with N nodes, minimum possible height or minimum number of levels is  ? Log</a:t>
            </a:r>
            <a:r>
              <a:rPr lang="en-US" sz="2400" b="1" i="1" baseline="-25000" dirty="0"/>
              <a:t>2</a:t>
            </a:r>
            <a:r>
              <a:rPr lang="en-US" sz="2400" b="1" i="1" dirty="0"/>
              <a:t>(N+1) ?  </a:t>
            </a:r>
          </a:p>
          <a:p>
            <a:r>
              <a:rPr lang="en-US" sz="2400" b="1" i="1" dirty="0"/>
              <a:t>A Binary Tree with L leaves has at least   ? Log</a:t>
            </a:r>
            <a:r>
              <a:rPr lang="en-US" sz="2400" b="1" i="1" baseline="-25000" dirty="0"/>
              <a:t>2</a:t>
            </a:r>
            <a:r>
              <a:rPr lang="en-US" sz="2400" b="1" i="1" dirty="0"/>
              <a:t>L ? + 1   levels.</a:t>
            </a:r>
          </a:p>
          <a:p>
            <a:r>
              <a:rPr lang="en-US" sz="2400" b="1" i="1" dirty="0"/>
              <a:t>In Binary tree where every node has 0 or 2 children, number of leaf nodes is always one more than nodes with two children</a:t>
            </a:r>
            <a:r>
              <a:rPr lang="en-US" sz="2400" dirty="0"/>
              <a:t>.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947847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26B25-9BBB-4C13-9B5E-7FE6C9B17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Types of Binary Tree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8321F-63E8-4C20-BB11-1067CB34AB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30017"/>
            <a:ext cx="8596668" cy="5343277"/>
          </a:xfrm>
        </p:spPr>
        <p:txBody>
          <a:bodyPr>
            <a:normAutofit/>
          </a:bodyPr>
          <a:lstStyle/>
          <a:p>
            <a:r>
              <a:rPr lang="en-US" sz="2400" b="1" dirty="0"/>
              <a:t>Full Binary Tree</a:t>
            </a:r>
            <a:r>
              <a:rPr lang="en-US" dirty="0"/>
              <a:t> :-A Binary Tree is full if every node has 0 or 2 children. We can also say a full binary tree is a binary tree in which all nodes except leaves have two children. In a Full Binary, number of leaf nodes is number of internal nodes plus 1.</a:t>
            </a:r>
          </a:p>
          <a:p>
            <a:r>
              <a:rPr lang="en-US" sz="2400" b="1" dirty="0"/>
              <a:t>Complete Binary Tree:</a:t>
            </a:r>
            <a:r>
              <a:rPr lang="en-US" dirty="0"/>
              <a:t> A Binary Tree is complete Binary Tree if all levels are completely filled except possibly the last level and the last level has all keys as left as possible.</a:t>
            </a:r>
          </a:p>
          <a:p>
            <a:r>
              <a:rPr lang="en-US" sz="2400" b="1" dirty="0"/>
              <a:t>Perfect Binary Tree</a:t>
            </a:r>
            <a:r>
              <a:rPr lang="en-US" dirty="0"/>
              <a:t> A Binary tree is Perfect Binary Tree in which all internal nodes have two children and all leaves are at the same level. A Perfect Binary Tree of height h (where height is the number of nodes on the path from the root to leaf) has 2</a:t>
            </a:r>
            <a:r>
              <a:rPr lang="en-US" baseline="30000" dirty="0"/>
              <a:t>h</a:t>
            </a:r>
            <a:r>
              <a:rPr lang="en-US" dirty="0"/>
              <a:t> – 1 node.</a:t>
            </a:r>
          </a:p>
          <a:p>
            <a:r>
              <a:rPr lang="en-US" sz="2400" b="1" dirty="0"/>
              <a:t>Balanced Binary Tree</a:t>
            </a:r>
            <a:br>
              <a:rPr lang="en-US" dirty="0"/>
            </a:br>
            <a:r>
              <a:rPr lang="en-US" dirty="0"/>
              <a:t>A binary tree is balanced if the height of the tree is O(Log n) where n is the number of nodes. For Example, AVL tree maintains O(Log n) height by making sure that the difference between heights of left and right subtrees is at most 1.</a:t>
            </a:r>
          </a:p>
        </p:txBody>
      </p:sp>
    </p:spTree>
    <p:extLst>
      <p:ext uri="{BB962C8B-B14F-4D97-AF65-F5344CB8AC3E}">
        <p14:creationId xmlns:p14="http://schemas.microsoft.com/office/powerpoint/2010/main" val="3257520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8D6F2-CE78-4E19-8F0E-A88C48408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Traversing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D6580-8852-4EE6-ABDB-55E1B4BC5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11965"/>
            <a:ext cx="8596668" cy="4729397"/>
          </a:xfrm>
        </p:spPr>
        <p:txBody>
          <a:bodyPr>
            <a:normAutofit/>
          </a:bodyPr>
          <a:lstStyle/>
          <a:p>
            <a:pPr fontAlgn="base"/>
            <a:r>
              <a:rPr lang="en-US" sz="2400" dirty="0"/>
              <a:t>A Tree is typically traversed in two ways:</a:t>
            </a:r>
          </a:p>
          <a:p>
            <a:pPr fontAlgn="base"/>
            <a:r>
              <a:rPr lang="en-US" sz="2400" u="sng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Breadth First Traversal (Or Level Order Traversal)</a:t>
            </a:r>
            <a:endParaRPr lang="en-US" sz="2400" u="sng" dirty="0">
              <a:solidFill>
                <a:schemeClr val="tx1"/>
              </a:solidFill>
            </a:endParaRPr>
          </a:p>
          <a:p>
            <a:pPr fontAlgn="base"/>
            <a:r>
              <a:rPr lang="en-US" sz="2400" u="sng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Depth First Traversals</a:t>
            </a:r>
            <a:endParaRPr lang="en-US" sz="2400" u="sng" dirty="0">
              <a:solidFill>
                <a:schemeClr val="tx1"/>
              </a:solidFill>
            </a:endParaRPr>
          </a:p>
          <a:p>
            <a:pPr lvl="1" fontAlgn="base"/>
            <a:r>
              <a:rPr lang="en-US" sz="2400" dirty="0" err="1"/>
              <a:t>Inorder</a:t>
            </a:r>
            <a:r>
              <a:rPr lang="en-US" sz="2400" dirty="0"/>
              <a:t> Traversal (Left-Root-Right)</a:t>
            </a:r>
          </a:p>
          <a:p>
            <a:pPr lvl="1" fontAlgn="base"/>
            <a:r>
              <a:rPr lang="en-US" sz="2400" dirty="0"/>
              <a:t>Preorder Traversal (Root-Left-Right)</a:t>
            </a:r>
          </a:p>
          <a:p>
            <a:pPr lvl="1" fontAlgn="base"/>
            <a:r>
              <a:rPr lang="en-US" sz="2400" dirty="0" err="1"/>
              <a:t>Postorder</a:t>
            </a:r>
            <a:r>
              <a:rPr lang="en-US" sz="2400" dirty="0"/>
              <a:t> Traversal (Left-Right-Root)</a:t>
            </a:r>
          </a:p>
        </p:txBody>
      </p:sp>
    </p:spTree>
    <p:extLst>
      <p:ext uri="{BB962C8B-B14F-4D97-AF65-F5344CB8AC3E}">
        <p14:creationId xmlns:p14="http://schemas.microsoft.com/office/powerpoint/2010/main" val="640306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B9C63-0DE6-4001-B090-BE635CE97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113" y="609600"/>
            <a:ext cx="8596668" cy="1320800"/>
          </a:xfrm>
        </p:spPr>
        <p:txBody>
          <a:bodyPr/>
          <a:lstStyle/>
          <a:p>
            <a:endParaRPr lang="en-IN" dirty="0"/>
          </a:p>
        </p:txBody>
      </p:sp>
      <p:pic>
        <p:nvPicPr>
          <p:cNvPr id="6146" name="Picture 2" descr="Example Tree">
            <a:extLst>
              <a:ext uri="{FF2B5EF4-FFF2-40B4-BE49-F238E27FC236}">
                <a16:creationId xmlns:a16="http://schemas.microsoft.com/office/drawing/2014/main" id="{EB436B49-7E69-4287-90FA-8E8CA76809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924" y="3429000"/>
            <a:ext cx="2115047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839D13-C72D-4039-BC23-D52C29F1290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77334" y="2762895"/>
            <a:ext cx="4824969" cy="3757419"/>
          </a:xfrm>
          <a:prstGeom prst="rect">
            <a:avLst/>
          </a:prstGeom>
          <a:solidFill>
            <a:srgbClr val="E0E0E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BFS and DFSs of above Tree Breadth First Traversal : 1 2 3 4 5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Depth First Traversals: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Preorder Traversal : 1 2 4 5 3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Inorder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 Traversal : 4 2 5 1 3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Postorder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 Traversal : 4 5 2 3 1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635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E1A80-BB24-4526-87FF-6D565B92D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3D4733-1D54-41D7-B14F-7731494F0E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Thanks</a:t>
            </a:r>
            <a:endParaRPr lang="en-IN" sz="4400" dirty="0"/>
          </a:p>
        </p:txBody>
      </p:sp>
    </p:spTree>
    <p:extLst>
      <p:ext uri="{BB962C8B-B14F-4D97-AF65-F5344CB8AC3E}">
        <p14:creationId xmlns:p14="http://schemas.microsoft.com/office/powerpoint/2010/main" val="293676309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</TotalTime>
  <Words>186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Facet</vt:lpstr>
      <vt:lpstr>Binary Tree Data Structure</vt:lpstr>
      <vt:lpstr>Binary Tree </vt:lpstr>
      <vt:lpstr>PowerPoint Presentation</vt:lpstr>
      <vt:lpstr>Properties of binary :</vt:lpstr>
      <vt:lpstr>Types of Binary Tree </vt:lpstr>
      <vt:lpstr>Traversing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Tree Data Structure</dc:title>
  <dc:creator>Harkesh Anand</dc:creator>
  <cp:lastModifiedBy>Unknown User</cp:lastModifiedBy>
  <cp:revision>6</cp:revision>
  <dcterms:created xsi:type="dcterms:W3CDTF">2020-03-21T07:37:45Z</dcterms:created>
  <dcterms:modified xsi:type="dcterms:W3CDTF">2020-03-24T07:37:28Z</dcterms:modified>
</cp:coreProperties>
</file>