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0" autoAdjust="0"/>
  </p:normalViewPr>
  <p:slideViewPr>
    <p:cSldViewPr>
      <p:cViewPr varScale="1">
        <p:scale>
          <a:sx n="43" d="100"/>
          <a:sy n="43" d="100"/>
        </p:scale>
        <p:origin x="-102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9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F233-7CC2-49E4-8985-963C48051C8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EA3D-2E65-43F7-B12B-B4409318E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6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/>
              <a:t>DYNAMIC MEMORY ALLOCATION IN ‘C’ LANGUAGE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By - Dr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Ranju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Department of Computer Science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I.B.PG. College,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Panipat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vlcsnap-2017-01-02-11h40m40s949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3124201"/>
            <a:ext cx="990600" cy="122872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custDataLst>
      <p:tags r:id="rId2"/>
    </p:custData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LLOCATION A BLOCK OF MEMORY :&#10;MALLOC&#10;malloc() function is used for allocating block of memory at&#10;runtime. This function r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XAMPLE PROGRAM&#10;#include &lt;stdio.h&gt;&#10;#include &lt;stdlib.h&gt;&#10;struct emp&#10;{&#10;int eno; Output:&#10;char name; Enter the emp details&#10;floa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LLOCATION A BLOCK OF MEMORY :&#10;CALLOC&#10;calloc() is another memory allocation function that is used for&#10;allocating memory at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XAMPLE PROGRAM&#10;#include &lt;stdio.h&gt;&#10;#include &lt;stdlib.h&gt;&#10;int main()&#10;{ output:&#10;int i, n;&#10;int *a; Number of elements to be ent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LTERING THE SIZE OF A BLOCK : REALLOC&#10;realloc() changes memory size that is already allocated&#10;dynamically to a variable.&#10;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XAMPLE PROGRAM&#10;#include &lt;stdio.h&gt;&#10;#include &lt;stdlib.h&gt;&#10;int main()&#10;{ Output:&#10;int *ptr = (int *)malloc(sizeof(int)*2);&#10;int i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LEASING THE USED SPACE: FREE&#10;Free() function should be called on a pointer that was used either with&#10;”calloc()” or “mall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ynamic memory allocation in c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943600" cy="1752600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200" b="1" dirty="0" smtClean="0"/>
              <a:t>A </a:t>
            </a:r>
            <a:r>
              <a:rPr lang="en-US" sz="4200" b="1" dirty="0"/>
              <a:t>VERY</a:t>
            </a:r>
            <a:r>
              <a:rPr lang="en-US" sz="4200" b="1" dirty="0" smtClean="0"/>
              <a:t> SINCERE THANKS TO</a:t>
            </a:r>
            <a:endParaRPr lang="en-US" sz="4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Our Principal Sir</a:t>
            </a:r>
          </a:p>
          <a:p>
            <a:pPr>
              <a:buNone/>
            </a:pP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Dr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. Ajay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Kumar Garg</a:t>
            </a:r>
          </a:p>
          <a:p>
            <a:pPr algn="ctr">
              <a:buNone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For providing us Best Facilities &amp; his Guidance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6934200" cy="1295400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SPECIAL THANKS </a:t>
            </a:r>
            <a:br>
              <a:rPr lang="en-US" b="1" dirty="0" smtClean="0"/>
            </a:br>
            <a:r>
              <a:rPr lang="en-US" b="1" dirty="0" smtClean="0"/>
              <a:t>TO MY COLLEAGUES                      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2819400"/>
            <a:ext cx="6705600" cy="2286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Vikram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Lamba (HOD)</a:t>
            </a:r>
          </a:p>
          <a:p>
            <a:pPr algn="just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Prof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Ashwani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Gupta</a:t>
            </a:r>
          </a:p>
          <a:p>
            <a:pPr algn="just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Prof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Vinay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Bharti     </a:t>
            </a:r>
            <a:r>
              <a:rPr lang="en-US" sz="2800" b="1" dirty="0" smtClean="0"/>
              <a:t>     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143000" y="2667000"/>
            <a:ext cx="2209800" cy="2179320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By - </a:t>
            </a:r>
            <a:r>
              <a:rPr lang="en-US" sz="3600" b="1" err="1" smtClean="0">
                <a:solidFill>
                  <a:schemeClr val="tx2">
                    <a:lumMod val="75000"/>
                  </a:schemeClr>
                </a:solidFill>
              </a:rPr>
              <a:t>Dr</a:t>
            </a:r>
            <a:r>
              <a:rPr lang="en-US" sz="3600" b="1" smtClean="0">
                <a:solidFill>
                  <a:schemeClr val="tx2">
                    <a:lumMod val="75000"/>
                  </a:schemeClr>
                </a:solidFill>
              </a:rPr>
              <a:t>. Ranju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Placeholder 7" descr="IMG_0371-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>
          <a:xfrm rot="420000">
            <a:off x="4977009" y="1279726"/>
            <a:ext cx="3392814" cy="4353083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YNOPSIS&#10;• Memory allocation&#10;• Static Memory Allocation&#10;• Memory Allocation Process&#10;• Memory Allocation Functions&#10;• Alloca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609600"/>
            <a:ext cx="213360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TOPICS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EMORY ALLOCATION&#10;• The blocks of information in a memory system is called memory&#10;allocation.&#10;• To allocate memory it is n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TATIC MEMORY ALLOCATION&#10;• In static memory allocation, size of the memory may be required for&#10;the that must be define bef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EMORY ALLOCATION PROCESS&#10; 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EMORY ALLOCATION FUNCTIONS&#10; 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66</Words>
  <Application>Microsoft Office PowerPoint</Application>
  <PresentationFormat>On-screen Show (4:3)</PresentationFormat>
  <Paragraphs>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DYNAMIC MEMORY ALLOCATION IN ‘C’ LANGUAGE </vt:lpstr>
      <vt:lpstr>A VERY SINCERE THANKS TO</vt:lpstr>
      <vt:lpstr>SPECIAL THANKS  TO MY COLLEAGUES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DELL1</dc:creator>
  <cp:lastModifiedBy>Nidhan Singh</cp:lastModifiedBy>
  <cp:revision>9</cp:revision>
  <dcterms:created xsi:type="dcterms:W3CDTF">2020-03-30T20:09:53Z</dcterms:created>
  <dcterms:modified xsi:type="dcterms:W3CDTF">2020-04-02T09:22:45Z</dcterms:modified>
</cp:coreProperties>
</file>