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3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00" autoAdjust="0"/>
  </p:normalViewPr>
  <p:slideViewPr>
    <p:cSldViewPr>
      <p:cViewPr varScale="1">
        <p:scale>
          <a:sx n="43" d="100"/>
          <a:sy n="43" d="100"/>
        </p:scale>
        <p:origin x="-1027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199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DF233-7CC2-49E4-8985-963C48051C8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EA3D-2E65-43F7-B12B-B4409318E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6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DF233-7CC2-49E4-8985-963C48051C8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EA3D-2E65-43F7-B12B-B4409318E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6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DF233-7CC2-49E4-8985-963C48051C8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EA3D-2E65-43F7-B12B-B4409318E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6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DF233-7CC2-49E4-8985-963C48051C8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EA3D-2E65-43F7-B12B-B4409318E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DF233-7CC2-49E4-8985-963C48051C8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EA3D-2E65-43F7-B12B-B4409318E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6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DF233-7CC2-49E4-8985-963C48051C8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EA3D-2E65-43F7-B12B-B4409318E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6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DF233-7CC2-49E4-8985-963C48051C8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EA3D-2E65-43F7-B12B-B4409318E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6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DF233-7CC2-49E4-8985-963C48051C8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EA3D-2E65-43F7-B12B-B4409318E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6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DF233-7CC2-49E4-8985-963C48051C8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EA3D-2E65-43F7-B12B-B4409318E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6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DF233-7CC2-49E4-8985-963C48051C8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EA3D-2E65-43F7-B12B-B4409318E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6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DF233-7CC2-49E4-8985-963C48051C8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9EA3D-2E65-43F7-B12B-B4409318E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6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DF233-7CC2-49E4-8985-963C48051C8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9EA3D-2E65-43F7-B12B-B4409318E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6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dirty="0" smtClean="0"/>
              <a:t>DYNAMIC MEMORY ALLOCATION IN ‘C’ LANGUAGE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By - Dr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Ranju</a:t>
            </a:r>
            <a:endParaRPr lang="en-US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endParaRPr lang="en-US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endParaRPr lang="en-US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 algn="ctr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Department of Computer Science</a:t>
            </a:r>
          </a:p>
          <a:p>
            <a:pPr algn="ctr">
              <a:buNone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I.B.PG. College,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Panipat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                      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 descr="vlcsnap-2017-01-02-11h40m40s949 (2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62400" y="3124201"/>
            <a:ext cx="990600" cy="1228726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  <p:custDataLst>
      <p:tags r:id="rId2"/>
    </p:custDataLst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ALLOCATION A BLOCK OF MEMORY :&#10;MALLOC&#10;malloc() function is used for allocating block of memory at&#10;runtime. This function r...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EXAMPLE PROGRAM&#10;#include &lt;stdio.h&gt;&#10;#include &lt;stdlib.h&gt;&#10;struct emp&#10;{&#10;int eno; Output:&#10;char name; Enter the emp details&#10;floa...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ALLOCATION A BLOCK OF MEMORY :&#10;CALLOC&#10;calloc() is another memory allocation function that is used for&#10;allocating memory at...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228600" y="0"/>
            <a:ext cx="93726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EXAMPLE PROGRAM&#10;#include &lt;stdio.h&gt;&#10;#include &lt;stdlib.h&gt;&#10;int main()&#10;{ output:&#10;int i, n;&#10;int *a; Number of elements to be ent...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ALTERING THE SIZE OF A BLOCK : REALLOC&#10;realloc() changes memory size that is already allocated&#10;dynamically to a variable.&#10;...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EXAMPLE PROGRAM&#10;#include &lt;stdio.h&gt;&#10;#include &lt;stdlib.h&gt;&#10;int main()&#10;{ Output:&#10;int *ptr = (int *)malloc(sizeof(int)*2);&#10;int i...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52400" y="0"/>
            <a:ext cx="92964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RELEASING THE USED SPACE: FREE&#10;Free() function should be called on a pointer that was used either with&#10;”calloc()” or “mall...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ynamic memory allocation in c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5943600" cy="1752600"/>
          </a:xfr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200" b="1" dirty="0" smtClean="0"/>
              <a:t>A </a:t>
            </a:r>
            <a:r>
              <a:rPr lang="en-US" sz="4200" b="1" dirty="0"/>
              <a:t>VERY</a:t>
            </a:r>
            <a:r>
              <a:rPr lang="en-US" sz="4200" b="1" dirty="0" smtClean="0"/>
              <a:t> SINCERE THANKS TO</a:t>
            </a:r>
            <a:endParaRPr lang="en-US" sz="4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Our Principal Sir</a:t>
            </a:r>
          </a:p>
          <a:p>
            <a:pPr>
              <a:buNone/>
            </a:pPr>
            <a:endParaRPr lang="en-US" sz="36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Dr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. Ajay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Kumar Garg</a:t>
            </a:r>
          </a:p>
          <a:p>
            <a:pPr algn="ctr">
              <a:buNone/>
            </a:pPr>
            <a:endParaRPr lang="en-US" sz="3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For providing us Best Facilities &amp; his Guidance</a:t>
            </a:r>
            <a:endParaRPr lang="en-US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38200"/>
            <a:ext cx="6934200" cy="1295400"/>
          </a:xfr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SPECIAL THANKS </a:t>
            </a:r>
            <a:br>
              <a:rPr lang="en-US" b="1" dirty="0" smtClean="0"/>
            </a:br>
            <a:r>
              <a:rPr lang="en-US" b="1" dirty="0" smtClean="0"/>
              <a:t>TO MY COLLEAGUES                       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066800" y="2819400"/>
            <a:ext cx="6705600" cy="2286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Dr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Vikram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Lamba (HOD)</a:t>
            </a:r>
          </a:p>
          <a:p>
            <a:pPr algn="just">
              <a:buNone/>
            </a:pPr>
            <a:endParaRPr lang="en-US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Prof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Ashwani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Gupta</a:t>
            </a:r>
          </a:p>
          <a:p>
            <a:pPr algn="just">
              <a:buNone/>
            </a:pPr>
            <a:endParaRPr lang="en-US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Prof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Vinay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Bharti     </a:t>
            </a:r>
            <a:r>
              <a:rPr lang="en-US" sz="2800" b="1" dirty="0" smtClean="0"/>
              <a:t>      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          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>
          <a:xfrm>
            <a:off x="1143000" y="2667000"/>
            <a:ext cx="2209800" cy="2179320"/>
          </a:xfrm>
          <a:ln/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en-US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By - </a:t>
            </a:r>
            <a:r>
              <a:rPr lang="en-US" sz="3600" b="1" err="1" smtClean="0">
                <a:solidFill>
                  <a:schemeClr val="tx2">
                    <a:lumMod val="75000"/>
                  </a:schemeClr>
                </a:solidFill>
              </a:rPr>
              <a:t>Dr</a:t>
            </a:r>
            <a:r>
              <a:rPr lang="en-US" sz="3600" b="1" smtClean="0">
                <a:solidFill>
                  <a:schemeClr val="tx2">
                    <a:lumMod val="75000"/>
                  </a:schemeClr>
                </a:solidFill>
              </a:rPr>
              <a:t>. Ranju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36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Picture Placeholder 7" descr="IMG_0371-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442" b="7442"/>
          <a:stretch>
            <a:fillRect/>
          </a:stretch>
        </p:blipFill>
        <p:spPr>
          <a:xfrm rot="420000">
            <a:off x="4977009" y="1279726"/>
            <a:ext cx="3392814" cy="4353083"/>
          </a:xfr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YNOPSIS&#10;• Memory allocation&#10;• Static Memory Allocation&#10;• Memory Allocation Process&#10;• Memory Allocation Functions&#10;• Alloca...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81400" y="609600"/>
            <a:ext cx="2133600" cy="5847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 Black" pitchFamily="34" charset="0"/>
              </a:rPr>
              <a:t>TOPICS</a:t>
            </a:r>
            <a:endParaRPr lang="en-US" sz="3200" dirty="0"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MEMORY ALLOCATION&#10;• The blocks of information in a memory system is called memory&#10;allocation.&#10;• To allocate memory it is n...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TATIC MEMORY ALLOCATION&#10;• In static memory allocation, size of the memory may be required for&#10;the that must be define bef...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MEMORY ALLOCATION PROCESS&#10; 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MEMORY ALLOCATION FUNCTIONS&#10; 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66</Words>
  <Application>Microsoft Office PowerPoint</Application>
  <PresentationFormat>On-screen Show (4:3)</PresentationFormat>
  <Paragraphs>25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DYNAMIC MEMORY ALLOCATION IN ‘C’ LANGUAGE </vt:lpstr>
      <vt:lpstr>A VERY SINCERE THANKS TO</vt:lpstr>
      <vt:lpstr>SPECIAL THANKS  TO MY COLLEAGUES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DELL1</dc:creator>
  <cp:lastModifiedBy>Nidhan Singh</cp:lastModifiedBy>
  <cp:revision>9</cp:revision>
  <dcterms:created xsi:type="dcterms:W3CDTF">2020-03-30T20:09:53Z</dcterms:created>
  <dcterms:modified xsi:type="dcterms:W3CDTF">2020-04-02T09:22:45Z</dcterms:modified>
</cp:coreProperties>
</file>