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erverZoom="0">
  <p:sldMasterIdLst>
    <p:sldMasterId id="2147483720" r:id="rId1"/>
  </p:sldMasterIdLst>
  <p:notesMasterIdLst>
    <p:notesMasterId r:id="rId22"/>
  </p:notesMasterIdLst>
  <p:sldIdLst>
    <p:sldId id="440" r:id="rId2"/>
    <p:sldId id="441" r:id="rId3"/>
    <p:sldId id="442" r:id="rId4"/>
    <p:sldId id="443" r:id="rId5"/>
    <p:sldId id="444" r:id="rId6"/>
    <p:sldId id="445" r:id="rId7"/>
    <p:sldId id="446" r:id="rId8"/>
    <p:sldId id="447" r:id="rId9"/>
    <p:sldId id="448" r:id="rId10"/>
    <p:sldId id="449" r:id="rId11"/>
    <p:sldId id="450" r:id="rId12"/>
    <p:sldId id="451" r:id="rId13"/>
    <p:sldId id="452" r:id="rId14"/>
    <p:sldId id="453" r:id="rId15"/>
    <p:sldId id="454" r:id="rId16"/>
    <p:sldId id="455" r:id="rId17"/>
    <p:sldId id="456" r:id="rId18"/>
    <p:sldId id="457" r:id="rId19"/>
    <p:sldId id="458" r:id="rId20"/>
    <p:sldId id="459" r:id="rId21"/>
  </p:sldIdLst>
  <p:sldSz cx="9144000" cy="6858000" type="screen4x3"/>
  <p:notesSz cx="6858000" cy="9144000"/>
  <p:defaultTextStyle>
    <a:lvl1pPr marL="0" indent="0" algn="l" rtl="0" fontAlgn="base" latinLnBrk="1">
      <a:lnSpc>
        <a:spcPct val="100000"/>
      </a:lnSpc>
      <a:spcBef>
        <a:spcPct val="0"/>
      </a:spcBef>
      <a:spcAft>
        <a:spcPct val="0"/>
      </a:spcAft>
      <a:buFontTx/>
      <a:buNone/>
      <a:defRPr sz="1800" b="0" i="0" u="none" baseline="0">
        <a:solidFill>
          <a:schemeClr val="dk1"/>
        </a:solidFill>
        <a:latin typeface="Calibri" pitchFamily="34" charset="0"/>
        <a:ea typeface="Arial" charset="0"/>
        <a:sym typeface="Calibri" pitchFamily="34" charset="0"/>
      </a:defRPr>
    </a:lvl1pPr>
    <a:lvl2pPr marL="457200" indent="0" algn="l" rtl="0" fontAlgn="base" latinLnBrk="1">
      <a:lnSpc>
        <a:spcPct val="100000"/>
      </a:lnSpc>
      <a:spcBef>
        <a:spcPct val="0"/>
      </a:spcBef>
      <a:spcAft>
        <a:spcPct val="0"/>
      </a:spcAft>
      <a:buFontTx/>
      <a:buNone/>
      <a:defRPr sz="1800" b="0" i="0" u="none" baseline="0">
        <a:solidFill>
          <a:schemeClr val="dk1"/>
        </a:solidFill>
        <a:latin typeface="Calibri" pitchFamily="34" charset="0"/>
        <a:ea typeface="Arial" charset="0"/>
        <a:sym typeface="Calibri" pitchFamily="34" charset="0"/>
      </a:defRPr>
    </a:lvl2pPr>
    <a:lvl3pPr marL="914400" indent="0" algn="l" rtl="0" fontAlgn="base" latinLnBrk="1">
      <a:lnSpc>
        <a:spcPct val="100000"/>
      </a:lnSpc>
      <a:spcBef>
        <a:spcPct val="0"/>
      </a:spcBef>
      <a:spcAft>
        <a:spcPct val="0"/>
      </a:spcAft>
      <a:buFontTx/>
      <a:buNone/>
      <a:defRPr sz="1800" b="0" i="0" u="none" baseline="0">
        <a:solidFill>
          <a:schemeClr val="dk1"/>
        </a:solidFill>
        <a:latin typeface="Calibri" pitchFamily="34" charset="0"/>
        <a:ea typeface="Arial" charset="0"/>
        <a:sym typeface="Calibri" pitchFamily="34" charset="0"/>
      </a:defRPr>
    </a:lvl3pPr>
    <a:lvl4pPr marL="1371600" indent="0" algn="l" rtl="0" fontAlgn="base" latinLnBrk="1">
      <a:lnSpc>
        <a:spcPct val="100000"/>
      </a:lnSpc>
      <a:spcBef>
        <a:spcPct val="0"/>
      </a:spcBef>
      <a:spcAft>
        <a:spcPct val="0"/>
      </a:spcAft>
      <a:buFontTx/>
      <a:buNone/>
      <a:defRPr sz="1800" b="0" i="0" u="none" baseline="0">
        <a:solidFill>
          <a:schemeClr val="dk1"/>
        </a:solidFill>
        <a:latin typeface="Calibri" pitchFamily="34" charset="0"/>
        <a:ea typeface="Arial" charset="0"/>
        <a:sym typeface="Calibri" pitchFamily="34" charset="0"/>
      </a:defRPr>
    </a:lvl4pPr>
    <a:lvl5pPr marL="1828800" indent="0" algn="l" rtl="0" fontAlgn="base" latinLnBrk="1">
      <a:lnSpc>
        <a:spcPct val="100000"/>
      </a:lnSpc>
      <a:spcBef>
        <a:spcPct val="0"/>
      </a:spcBef>
      <a:spcAft>
        <a:spcPct val="0"/>
      </a:spcAft>
      <a:buFontTx/>
      <a:buNone/>
      <a:defRPr sz="1800" b="0" i="0" u="none" baseline="0">
        <a:solidFill>
          <a:schemeClr val="dk1"/>
        </a:solidFill>
        <a:latin typeface="Calibri" pitchFamily="34" charset="0"/>
        <a:ea typeface="Arial" charset="0"/>
        <a:sym typeface="Calibri" pitchFamily="34" charset="0"/>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4191" autoAdjust="0"/>
    <p:restoredTop sz="94660"/>
  </p:normalViewPr>
  <p:slideViewPr>
    <p:cSldViewPr>
      <p:cViewPr>
        <p:scale>
          <a:sx n="76" d="100"/>
          <a:sy n="76" d="100"/>
        </p:scale>
        <p:origin x="-1260" y="84"/>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48676" name="Header Placeholder 1048675"/>
          <p:cNvSpPr>
            <a:spLocks noGrp="1"/>
          </p:cNvSpPr>
          <p:nvPr>
            <p:ph type="hdr" sz="quarter"/>
          </p:nvPr>
        </p:nvSpPr>
        <p:spPr>
          <a:xfrm>
            <a:off x="0" y="0"/>
            <a:ext cx="2971800" cy="457200"/>
          </a:xfrm>
          <a:prstGeom prst="rect">
            <a:avLst/>
          </a:prstGeom>
          <a:noFill/>
          <a:ln>
            <a:noFill/>
          </a:ln>
        </p:spPr>
        <p:txBody>
          <a:bodyPr vert="horz" lIns="91440" tIns="45720" rIns="91440" bIns="45720" anchor="t"/>
          <a:lstStyle/>
          <a:p>
            <a:pPr lvl="0" eaLnBrk="1" latinLnBrk="1" hangingPunct="1"/>
            <a:endParaRPr lang="zh-CN" altLang="en-US" sz="1200"/>
          </a:p>
        </p:txBody>
      </p:sp>
      <p:sp>
        <p:nvSpPr>
          <p:cNvPr id="1048677" name="Date Placeholder 1048676"/>
          <p:cNvSpPr>
            <a:spLocks noGrp="1"/>
          </p:cNvSpPr>
          <p:nvPr>
            <p:ph type="dt" idx="1"/>
          </p:nvPr>
        </p:nvSpPr>
        <p:spPr>
          <a:xfrm>
            <a:off x="3884612" y="0"/>
            <a:ext cx="2971800" cy="457200"/>
          </a:xfrm>
          <a:prstGeom prst="rect">
            <a:avLst/>
          </a:prstGeom>
          <a:noFill/>
          <a:ln>
            <a:noFill/>
          </a:ln>
        </p:spPr>
        <p:txBody>
          <a:bodyPr vert="horz" lIns="91440" tIns="45720" rIns="91440" bIns="45720" anchor="t"/>
          <a:lstStyle/>
          <a:p>
            <a:pPr lvl="0" algn="r" eaLnBrk="1" latinLnBrk="1" hangingPunct="1"/>
            <a:fld id="{566ABCEB-ACFC-4714-9973-3DA970169C29}" type="datetime1">
              <a:rPr lang="zh-CN" altLang="en-US" sz="1200"/>
              <a:pPr lvl="0" algn="r" eaLnBrk="1" latinLnBrk="1" hangingPunct="1"/>
              <a:t>2020/4/17</a:t>
            </a:fld>
            <a:endParaRPr lang="zh-CN" altLang="en-US" sz="1200"/>
          </a:p>
        </p:txBody>
      </p:sp>
      <p:sp>
        <p:nvSpPr>
          <p:cNvPr id="1048678" name="Slide Image Placeholder 1048677"/>
          <p:cNvSpPr>
            <a:spLocks noGrp="1" noRot="1" noChangeAspect="1"/>
          </p:cNvSpPr>
          <p:nvPr>
            <p:ph type="sldImg" idx="2"/>
          </p:nvPr>
        </p:nvSpPr>
        <p:spPr>
          <a:xfrm>
            <a:off x="1143000" y="685800"/>
            <a:ext cx="4572000" cy="3429000"/>
          </a:xfrm>
          <a:prstGeom prst="rect">
            <a:avLst/>
          </a:prstGeom>
          <a:noFill/>
          <a:ln w="12700" cap="flat" cmpd="sng">
            <a:solidFill>
              <a:srgbClr val="000000">
                <a:alpha val="100000"/>
              </a:srgbClr>
            </a:solidFill>
            <a:prstDash val="solid"/>
            <a:round/>
          </a:ln>
        </p:spPr>
        <p:txBody>
          <a:bodyPr vert="horz" lIns="91440" tIns="45720" rIns="91440" bIns="45720" anchor="ctr"/>
          <a:lstStyle/>
          <a:p>
            <a:endParaRPr/>
          </a:p>
        </p:txBody>
      </p:sp>
      <p:sp>
        <p:nvSpPr>
          <p:cNvPr id="1048679" name="Notes Placeholder 1048678"/>
          <p:cNvSpPr>
            <a:spLocks noGrp="1"/>
          </p:cNvSpPr>
          <p:nvPr>
            <p:ph type="body" sz="quarter" idx="3"/>
          </p:nvPr>
        </p:nvSpPr>
        <p:spPr>
          <a:xfrm>
            <a:off x="685800" y="4343400"/>
            <a:ext cx="5486400" cy="4114800"/>
          </a:xfrm>
          <a:prstGeom prst="rect">
            <a:avLst/>
          </a:prstGeom>
          <a:noFill/>
          <a:ln>
            <a:noFill/>
          </a:ln>
        </p:spPr>
        <p:txBody>
          <a:bodyPr vert="horz" lIns="91440" tIns="45720" rIns="91440" bIns="45720" anchor="t"/>
          <a:lstStyle/>
          <a:p>
            <a:pPr lvl="0"/>
            <a:r>
              <a:rPr lang="zh-CN" altLang="en-US"/>
              <a:t>Click to edit Master text styles</a:t>
            </a:r>
          </a:p>
          <a:p>
            <a:pPr lvl="1"/>
            <a:r>
              <a:rPr lang="zh-CN" altLang="en-US"/>
              <a:t>Second level</a:t>
            </a:r>
          </a:p>
          <a:p>
            <a:pPr lvl="2"/>
            <a:r>
              <a:rPr lang="zh-CN" altLang="en-US"/>
              <a:t>Third level</a:t>
            </a:r>
          </a:p>
          <a:p>
            <a:pPr lvl="3"/>
            <a:r>
              <a:rPr lang="zh-CN" altLang="en-US"/>
              <a:t>Fourth level</a:t>
            </a:r>
          </a:p>
          <a:p>
            <a:pPr lvl="4"/>
            <a:r>
              <a:rPr lang="zh-CN" altLang="en-US"/>
              <a:t>Fifth level</a:t>
            </a:r>
          </a:p>
        </p:txBody>
      </p:sp>
      <p:sp>
        <p:nvSpPr>
          <p:cNvPr id="1048680" name="Footer Placeholder 1048679"/>
          <p:cNvSpPr>
            <a:spLocks noGrp="1"/>
          </p:cNvSpPr>
          <p:nvPr>
            <p:ph type="ftr" sz="quarter" idx="4"/>
          </p:nvPr>
        </p:nvSpPr>
        <p:spPr>
          <a:xfrm>
            <a:off x="0" y="8685212"/>
            <a:ext cx="2971800" cy="457200"/>
          </a:xfrm>
          <a:prstGeom prst="rect">
            <a:avLst/>
          </a:prstGeom>
          <a:noFill/>
          <a:ln>
            <a:noFill/>
          </a:ln>
        </p:spPr>
        <p:txBody>
          <a:bodyPr vert="horz" lIns="91440" tIns="45720" rIns="91440" bIns="45720" anchor="b"/>
          <a:lstStyle/>
          <a:p>
            <a:pPr lvl="0" eaLnBrk="1" latinLnBrk="1" hangingPunct="1"/>
            <a:endParaRPr lang="zh-CN" altLang="en-US" sz="1200"/>
          </a:p>
        </p:txBody>
      </p:sp>
      <p:sp>
        <p:nvSpPr>
          <p:cNvPr id="1048681" name="Slide Number Placeholder 1048680"/>
          <p:cNvSpPr>
            <a:spLocks noGrp="1"/>
          </p:cNvSpPr>
          <p:nvPr>
            <p:ph type="sldNum" sz="quarter" idx="5"/>
          </p:nvPr>
        </p:nvSpPr>
        <p:spPr>
          <a:xfrm>
            <a:off x="3884612" y="8685212"/>
            <a:ext cx="2971800" cy="457200"/>
          </a:xfrm>
          <a:prstGeom prst="rect">
            <a:avLst/>
          </a:prstGeom>
          <a:noFill/>
          <a:ln>
            <a:noFill/>
          </a:ln>
        </p:spPr>
        <p:txBody>
          <a:bodyPr vert="horz" lIns="91440" tIns="45720" rIns="91440" bIns="45720" anchor="b"/>
          <a:lstStyle/>
          <a:p>
            <a:pPr lvl="0" algn="r" eaLnBrk="1" latinLnBrk="1" hangingPunct="1"/>
            <a:fld id="{566ABCEB-ACFC-4714-9973-3DA970169C29}" type="slidenum">
              <a:rPr lang="zh-CN" altLang="en-US" sz="1200"/>
              <a:pPr lvl="0" algn="r" eaLnBrk="1" latinLnBrk="1" hangingPunct="1"/>
              <a:t>‹#›</a:t>
            </a:fld>
            <a:endParaRPr lang="zh-CN" altLang="en-US" sz="1200"/>
          </a:p>
        </p:txBody>
      </p:sp>
    </p:spTree>
  </p:cSld>
  <p:clrMap bg1="dk1" tx1="dk1" bg2="dk1" tx2="dk1" accent1="dk1" accent2="dk1" accent3="dk1" accent4="dk1" accent5="dk1" accent6="dk1" hlink="dk1" folHlink="dk1"/>
  <p:notesStyle>
    <a:lvl1pPr marL="0" indent="0" algn="l" rtl="0" fontAlgn="base" latinLnBrk="1">
      <a:lnSpc>
        <a:spcPct val="100000"/>
      </a:lnSpc>
      <a:spcBef>
        <a:spcPct val="30000"/>
      </a:spcBef>
      <a:spcAft>
        <a:spcPct val="0"/>
      </a:spcAft>
      <a:buFontTx/>
      <a:buNone/>
      <a:defRPr sz="1200" b="0" i="0" u="none" baseline="0">
        <a:solidFill>
          <a:schemeClr val="dk1"/>
        </a:solidFill>
        <a:latin typeface="Calibri" pitchFamily="34" charset="0"/>
        <a:sym typeface="Calibri" pitchFamily="34" charset="0"/>
      </a:defRPr>
    </a:lvl1pPr>
    <a:lvl2pPr marL="457200" indent="0" algn="l" rtl="0" fontAlgn="base" latinLnBrk="1">
      <a:lnSpc>
        <a:spcPct val="100000"/>
      </a:lnSpc>
      <a:spcBef>
        <a:spcPct val="30000"/>
      </a:spcBef>
      <a:spcAft>
        <a:spcPct val="0"/>
      </a:spcAft>
      <a:buFontTx/>
      <a:buNone/>
      <a:defRPr sz="1200" b="0" i="0" u="none" baseline="0">
        <a:solidFill>
          <a:schemeClr val="dk1"/>
        </a:solidFill>
        <a:latin typeface="Calibri" pitchFamily="34" charset="0"/>
        <a:sym typeface="Calibri" pitchFamily="34" charset="0"/>
      </a:defRPr>
    </a:lvl2pPr>
    <a:lvl3pPr marL="914400" indent="0" algn="l" rtl="0" fontAlgn="base" latinLnBrk="1">
      <a:lnSpc>
        <a:spcPct val="100000"/>
      </a:lnSpc>
      <a:spcBef>
        <a:spcPct val="30000"/>
      </a:spcBef>
      <a:spcAft>
        <a:spcPct val="0"/>
      </a:spcAft>
      <a:buFontTx/>
      <a:buNone/>
      <a:defRPr sz="1200" b="0" i="0" u="none" baseline="0">
        <a:solidFill>
          <a:schemeClr val="dk1"/>
        </a:solidFill>
        <a:latin typeface="Calibri" pitchFamily="34" charset="0"/>
        <a:sym typeface="Calibri" pitchFamily="34" charset="0"/>
      </a:defRPr>
    </a:lvl3pPr>
    <a:lvl4pPr marL="1371600" indent="0" algn="l" rtl="0" fontAlgn="base" latinLnBrk="1">
      <a:lnSpc>
        <a:spcPct val="100000"/>
      </a:lnSpc>
      <a:spcBef>
        <a:spcPct val="30000"/>
      </a:spcBef>
      <a:spcAft>
        <a:spcPct val="0"/>
      </a:spcAft>
      <a:buFontTx/>
      <a:buNone/>
      <a:defRPr sz="1200" b="0" i="0" u="none" baseline="0">
        <a:solidFill>
          <a:schemeClr val="dk1"/>
        </a:solidFill>
        <a:latin typeface="Calibri" pitchFamily="34" charset="0"/>
        <a:sym typeface="Calibri" pitchFamily="34" charset="0"/>
      </a:defRPr>
    </a:lvl4pPr>
    <a:lvl5pPr marL="1828800" indent="0" algn="l" rtl="0" fontAlgn="base" latinLnBrk="1">
      <a:lnSpc>
        <a:spcPct val="100000"/>
      </a:lnSpc>
      <a:spcBef>
        <a:spcPct val="30000"/>
      </a:spcBef>
      <a:spcAft>
        <a:spcPct val="0"/>
      </a:spcAft>
      <a:buFontTx/>
      <a:buNone/>
      <a:defRPr sz="1200" b="0" i="0" u="none" baseline="0">
        <a:solidFill>
          <a:schemeClr val="dk1"/>
        </a:solidFill>
        <a:latin typeface="Calibri" pitchFamily="34" charset="0"/>
        <a:sym typeface="Calibri" pitchFamily="34" charset="0"/>
      </a:defRPr>
    </a:lvl5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lvl="0" algn="r" eaLnBrk="1" latinLnBrk="1" hangingPunct="1"/>
            <a:fld id="{566ABCEB-ACFC-4714-9973-3DA970169C29}" type="slidenum">
              <a:rPr lang="zh-CN" altLang="en-US" sz="1200" smtClean="0"/>
              <a:pPr lvl="0" algn="r" eaLnBrk="1" latinLnBrk="1" hangingPunct="1"/>
              <a:t>1</a:t>
            </a:fld>
            <a:endParaRPr lang="zh-CN" altLang="en-US" sz="120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13" name="Slide Image Placeholder 1048612"/>
          <p:cNvSpPr>
            <a:spLocks noGrp="1" noRot="1" noChangeAspect="1"/>
          </p:cNvSpPr>
          <p:nvPr>
            <p:ph type="sldImg"/>
          </p:nvPr>
        </p:nvSpPr>
        <p:spPr bwMode="auto">
          <a:xfrm>
            <a:off x="1143000" y="685800"/>
            <a:ext cx="4572000" cy="3429000"/>
          </a:xfrm>
          <a:prstGeom prst="rect">
            <a:avLst/>
          </a:prstGeom>
          <a:noFill/>
          <a:ln w="9525" cap="flat" cmpd="sng">
            <a:solidFill>
              <a:srgbClr val="000000">
                <a:alpha val="100000"/>
              </a:srgbClr>
            </a:solidFill>
            <a:prstDash val="solid"/>
            <a:miter/>
          </a:ln>
        </p:spPr>
        <p:txBody>
          <a:bodyPr vert="horz" lIns="91440" tIns="45720" rIns="91440" bIns="45720" anchor="ctr"/>
          <a:lstStyle/>
          <a:p>
            <a:endParaRPr/>
          </a:p>
        </p:txBody>
      </p:sp>
      <p:sp>
        <p:nvSpPr>
          <p:cNvPr id="1048614" name="Notes Placeholder 1048613"/>
          <p:cNvSpPr>
            <a:spLocks noGrp="1"/>
          </p:cNvSpPr>
          <p:nvPr>
            <p:ph type="body" idx="1"/>
          </p:nvPr>
        </p:nvSpPr>
        <p:spPr bwMode="auto">
          <a:xfrm>
            <a:off x="685800" y="4343400"/>
            <a:ext cx="5486400" cy="4114800"/>
          </a:xfrm>
          <a:prstGeom prst="rect">
            <a:avLst/>
          </a:prstGeom>
          <a:noFill/>
        </p:spPr>
        <p:txBody>
          <a:bodyPr vert="horz" lIns="91440" tIns="45720" rIns="91440" bIns="45720" anchor="t"/>
          <a:lstStyle/>
          <a:p>
            <a:endParaRPr lang="zh-CN" altLang="en-US"/>
          </a:p>
        </p:txBody>
      </p:sp>
      <p:sp>
        <p:nvSpPr>
          <p:cNvPr id="1048615" name="TextBox 1048614"/>
          <p:cNvSpPr txBox="1"/>
          <p:nvPr/>
        </p:nvSpPr>
        <p:spPr>
          <a:xfrm>
            <a:off x="3884612" y="8685212"/>
            <a:ext cx="2971800" cy="457200"/>
          </a:xfrm>
          <a:prstGeom prst="rect">
            <a:avLst/>
          </a:prstGeom>
          <a:noFill/>
          <a:ln>
            <a:noFill/>
          </a:ln>
        </p:spPr>
        <p:txBody>
          <a:bodyPr vert="horz" lIns="91440" tIns="45720" rIns="91440" bIns="45720" anchor="b"/>
          <a:lstStyle/>
          <a:p>
            <a:pPr lvl="0" algn="r" eaLnBrk="1" latinLnBrk="1" hangingPunct="1"/>
            <a:fld id="{566ABCEB-ACFC-4714-9973-3DA970169C29}" type="slidenum">
              <a:rPr lang="zh-CN" altLang="en-US" sz="1200"/>
              <a:pPr lvl="0" algn="r" eaLnBrk="1" latinLnBrk="1" hangingPunct="1"/>
              <a:t>3</a:t>
            </a:fld>
            <a:endParaRPr lang="zh-CN" altLang="en-US" sz="120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18" name="Slide Image Placeholder 1048617"/>
          <p:cNvSpPr>
            <a:spLocks noGrp="1" noRot="1" noChangeAspect="1"/>
          </p:cNvSpPr>
          <p:nvPr>
            <p:ph type="sldImg"/>
          </p:nvPr>
        </p:nvSpPr>
        <p:spPr bwMode="auto">
          <a:xfrm>
            <a:off x="1143000" y="685800"/>
            <a:ext cx="4572000" cy="3429000"/>
          </a:xfrm>
          <a:prstGeom prst="rect">
            <a:avLst/>
          </a:prstGeom>
          <a:noFill/>
          <a:ln w="9525" cap="flat" cmpd="sng">
            <a:solidFill>
              <a:srgbClr val="000000">
                <a:alpha val="100000"/>
              </a:srgbClr>
            </a:solidFill>
            <a:prstDash val="solid"/>
            <a:miter/>
          </a:ln>
        </p:spPr>
        <p:txBody>
          <a:bodyPr vert="horz" lIns="91440" tIns="45720" rIns="91440" bIns="45720" anchor="ctr"/>
          <a:lstStyle/>
          <a:p>
            <a:endParaRPr/>
          </a:p>
        </p:txBody>
      </p:sp>
      <p:sp>
        <p:nvSpPr>
          <p:cNvPr id="1048619" name="Notes Placeholder 1048618"/>
          <p:cNvSpPr>
            <a:spLocks noGrp="1"/>
          </p:cNvSpPr>
          <p:nvPr>
            <p:ph type="body" idx="1"/>
          </p:nvPr>
        </p:nvSpPr>
        <p:spPr bwMode="auto">
          <a:xfrm>
            <a:off x="685800" y="4343400"/>
            <a:ext cx="5486400" cy="4114800"/>
          </a:xfrm>
          <a:prstGeom prst="rect">
            <a:avLst/>
          </a:prstGeom>
          <a:noFill/>
        </p:spPr>
        <p:txBody>
          <a:bodyPr vert="horz" lIns="91440" tIns="45720" rIns="91440" bIns="45720" anchor="t"/>
          <a:lstStyle/>
          <a:p>
            <a:pPr lvl="0" eaLnBrk="1" latinLnBrk="1" hangingPunct="1">
              <a:spcBef>
                <a:spcPct val="0"/>
              </a:spcBef>
            </a:pPr>
            <a:endParaRPr lang="zh-CN" altLang="en-US"/>
          </a:p>
        </p:txBody>
      </p:sp>
      <p:sp>
        <p:nvSpPr>
          <p:cNvPr id="1048620" name="TextBox 1048619"/>
          <p:cNvSpPr txBox="1"/>
          <p:nvPr/>
        </p:nvSpPr>
        <p:spPr>
          <a:xfrm>
            <a:off x="3884612" y="8685212"/>
            <a:ext cx="2971800" cy="457200"/>
          </a:xfrm>
          <a:prstGeom prst="rect">
            <a:avLst/>
          </a:prstGeom>
          <a:noFill/>
          <a:ln>
            <a:noFill/>
          </a:ln>
        </p:spPr>
        <p:txBody>
          <a:bodyPr vert="horz" lIns="91440" tIns="45720" rIns="91440" bIns="45720" anchor="b"/>
          <a:lstStyle/>
          <a:p>
            <a:pPr lvl="0" algn="r" eaLnBrk="1" latinLnBrk="1" hangingPunct="1"/>
            <a:fld id="{566ABCEB-ACFC-4714-9973-3DA970169C29}" type="slidenum">
              <a:rPr lang="zh-CN" altLang="en-US" sz="1200"/>
              <a:pPr lvl="0" algn="r" eaLnBrk="1" latinLnBrk="1" hangingPunct="1"/>
              <a:t>4</a:t>
            </a:fld>
            <a:endParaRPr lang="zh-CN" altLang="en-US" sz="120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37" name="Slide Image Placeholder 1048636"/>
          <p:cNvSpPr>
            <a:spLocks noGrp="1" noRot="1" noChangeAspect="1"/>
          </p:cNvSpPr>
          <p:nvPr>
            <p:ph type="sldImg"/>
          </p:nvPr>
        </p:nvSpPr>
        <p:spPr>
          <a:xfrm>
            <a:off x="1143000" y="685800"/>
            <a:ext cx="4572000" cy="3429000"/>
          </a:xfrm>
          <a:prstGeom prst="rect">
            <a:avLst/>
          </a:prstGeom>
        </p:spPr>
        <p:txBody>
          <a:bodyPr vert="horz" lIns="91440" tIns="45720" rIns="91440" bIns="45720" anchor="ctr"/>
          <a:lstStyle/>
          <a:p>
            <a:endParaRPr/>
          </a:p>
        </p:txBody>
      </p:sp>
      <p:sp>
        <p:nvSpPr>
          <p:cNvPr id="1048638" name="Notes Placeholder 1048637"/>
          <p:cNvSpPr>
            <a:spLocks noGrp="1"/>
          </p:cNvSpPr>
          <p:nvPr>
            <p:ph type="body" idx="1"/>
          </p:nvPr>
        </p:nvSpPr>
        <p:spPr>
          <a:xfrm>
            <a:off x="685800" y="4343400"/>
            <a:ext cx="5486400" cy="4114800"/>
          </a:xfrm>
          <a:prstGeom prst="rect">
            <a:avLst/>
          </a:prstGeom>
        </p:spPr>
        <p:txBody>
          <a:bodyPr vert="horz" lIns="91440" tIns="45720" rIns="91440" bIns="45720" anchor="t"/>
          <a:lstStyle/>
          <a:p>
            <a:endParaRPr lang="zh-CN" altLang="en-US"/>
          </a:p>
        </p:txBody>
      </p:sp>
      <p:sp>
        <p:nvSpPr>
          <p:cNvPr id="1048639" name="TextBox 1048638"/>
          <p:cNvSpPr txBox="1"/>
          <p:nvPr/>
        </p:nvSpPr>
        <p:spPr>
          <a:xfrm>
            <a:off x="3884612" y="8685212"/>
            <a:ext cx="2971800" cy="457200"/>
          </a:xfrm>
          <a:prstGeom prst="rect">
            <a:avLst/>
          </a:prstGeom>
          <a:noFill/>
          <a:ln>
            <a:noFill/>
          </a:ln>
        </p:spPr>
        <p:txBody>
          <a:bodyPr vert="horz" lIns="91440" tIns="45720" rIns="91440" bIns="45720" anchor="b"/>
          <a:lstStyle/>
          <a:p>
            <a:pPr lvl="0" algn="r" eaLnBrk="1" latinLnBrk="1" hangingPunct="1"/>
            <a:fld id="{566ABCEB-ACFC-4714-9973-3DA970169C29}" type="slidenum">
              <a:rPr lang="zh-CN" altLang="en-US" sz="1200"/>
              <a:pPr lvl="0" algn="r" eaLnBrk="1" latinLnBrk="1" hangingPunct="1"/>
              <a:t>12</a:t>
            </a:fld>
            <a:endParaRPr lang="zh-CN" altLang="en-US" sz="120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048598" name="Title 1"/>
          <p:cNvSpPr>
            <a:spLocks noGrp="1"/>
          </p:cNvSpPr>
          <p:nvPr>
            <p:ph type="ctrTitle"/>
          </p:nvPr>
        </p:nvSpPr>
        <p:spPr>
          <a:xfrm>
            <a:off x="685800" y="2130425"/>
            <a:ext cx="7772400" cy="1470025"/>
          </a:xfrm>
        </p:spPr>
        <p:txBody>
          <a:bodyPr/>
          <a:lstStyle/>
          <a:p>
            <a:r>
              <a:rPr lang="en-US" smtClean="0"/>
              <a:t>Click to edit Master title style</a:t>
            </a:r>
            <a:endParaRPr lang="en-IN"/>
          </a:p>
        </p:txBody>
      </p:sp>
      <p:sp>
        <p:nvSpPr>
          <p:cNvPr id="1048599"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IN"/>
          </a:p>
        </p:txBody>
      </p:sp>
      <p:sp>
        <p:nvSpPr>
          <p:cNvPr id="1048578" name="Date Placeholder 1048577"/>
          <p:cNvSpPr>
            <a:spLocks noGrp="1"/>
          </p:cNvSpPr>
          <p:nvPr>
            <p:ph type="dt" sz="half" idx="2"/>
          </p:nvPr>
        </p:nvSpPr>
        <p:spPr>
          <a:xfrm>
            <a:off x="457200" y="6356350"/>
            <a:ext cx="2133600" cy="365125"/>
          </a:xfrm>
          <a:prstGeom prst="rect">
            <a:avLst/>
          </a:prstGeom>
          <a:noFill/>
          <a:ln>
            <a:noFill/>
          </a:ln>
        </p:spPr>
        <p:txBody>
          <a:bodyPr vert="horz" lIns="91440" tIns="45720" rIns="91440" bIns="45720" anchor="ctr"/>
          <a:lstStyle>
            <a:lvl1pPr marL="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Calibri" pitchFamily="34" charset="0"/>
              </a:defRPr>
            </a:lvl1pPr>
            <a:lvl2pPr marL="4572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Calibri" pitchFamily="34" charset="0"/>
              </a:defRPr>
            </a:lvl2pPr>
            <a:lvl3pPr marL="9144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Calibri" pitchFamily="34" charset="0"/>
              </a:defRPr>
            </a:lvl3pPr>
            <a:lvl4pPr marL="13716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Calibri" pitchFamily="34" charset="0"/>
              </a:defRPr>
            </a:lvl4pPr>
            <a:lvl5pPr marL="18288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Calibri" pitchFamily="34" charset="0"/>
              </a:defRPr>
            </a:lvl5pPr>
          </a:lstStyle>
          <a:p>
            <a:pPr lvl="0" eaLnBrk="1" latinLnBrk="1" hangingPunct="1"/>
            <a:fld id="{566ABCEB-ACFC-4714-9973-3DA970169C29}" type="datetime1">
              <a:rPr lang="zh-CN" altLang="en-US" sz="1200">
                <a:solidFill>
                  <a:srgbClr val="898989"/>
                </a:solidFill>
              </a:rPr>
              <a:pPr lvl="0" eaLnBrk="1" latinLnBrk="1" hangingPunct="1"/>
              <a:t>2020/4/17</a:t>
            </a:fld>
            <a:endParaRPr lang="zh-CN" altLang="en-US" sz="1200">
              <a:solidFill>
                <a:srgbClr val="898989"/>
              </a:solidFill>
            </a:endParaRPr>
          </a:p>
        </p:txBody>
      </p:sp>
      <p:sp>
        <p:nvSpPr>
          <p:cNvPr id="1048580" name="Slide Number Placeholder 1048579"/>
          <p:cNvSpPr>
            <a:spLocks noGrp="1"/>
          </p:cNvSpPr>
          <p:nvPr>
            <p:ph type="sldNum" sz="quarter" idx="4"/>
          </p:nvPr>
        </p:nvSpPr>
        <p:spPr>
          <a:xfrm>
            <a:off x="6553200" y="6356350"/>
            <a:ext cx="2133600" cy="365125"/>
          </a:xfrm>
          <a:prstGeom prst="rect">
            <a:avLst/>
          </a:prstGeom>
          <a:noFill/>
          <a:ln>
            <a:noFill/>
          </a:ln>
        </p:spPr>
        <p:txBody>
          <a:bodyPr vert="horz" lIns="91440" tIns="45720" rIns="91440" bIns="45720" anchor="ctr"/>
          <a:lstStyle>
            <a:lvl1pPr marL="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Calibri" pitchFamily="34" charset="0"/>
              </a:defRPr>
            </a:lvl1pPr>
            <a:lvl2pPr marL="4572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Calibri" pitchFamily="34" charset="0"/>
              </a:defRPr>
            </a:lvl2pPr>
            <a:lvl3pPr marL="9144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Calibri" pitchFamily="34" charset="0"/>
              </a:defRPr>
            </a:lvl3pPr>
            <a:lvl4pPr marL="13716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Calibri" pitchFamily="34" charset="0"/>
              </a:defRPr>
            </a:lvl4pPr>
            <a:lvl5pPr marL="18288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Calibri" pitchFamily="34" charset="0"/>
              </a:defRPr>
            </a:lvl5pPr>
          </a:lstStyle>
          <a:p>
            <a:pPr lvl="0" algn="r" eaLnBrk="1" latinLnBrk="1" hangingPunct="1"/>
            <a:fld id="{566ABCEB-ACFC-4714-9973-3DA970169C29}" type="slidenum">
              <a:rPr lang="zh-CN" altLang="en-US" sz="1200">
                <a:solidFill>
                  <a:srgbClr val="898989"/>
                </a:solidFill>
              </a:rPr>
              <a:pPr lvl="0" algn="r" eaLnBrk="1" latinLnBrk="1" hangingPunct="1"/>
              <a:t>‹#›</a:t>
            </a:fld>
            <a:endParaRPr lang="zh-CN" altLang="en-US" sz="1200">
              <a:solidFill>
                <a:srgbClr val="898989"/>
              </a:solidFill>
            </a:endParaRPr>
          </a:p>
        </p:txBody>
      </p:sp>
      <p:sp>
        <p:nvSpPr>
          <p:cNvPr id="1048579" name="Footer Placeholder 1048578"/>
          <p:cNvSpPr>
            <a:spLocks noGrp="1"/>
          </p:cNvSpPr>
          <p:nvPr>
            <p:ph type="ftr" sz="quarter" idx="3"/>
          </p:nvPr>
        </p:nvSpPr>
        <p:spPr>
          <a:xfrm>
            <a:off x="3124200" y="6356350"/>
            <a:ext cx="2895600" cy="365125"/>
          </a:xfrm>
          <a:prstGeom prst="rect">
            <a:avLst/>
          </a:prstGeom>
          <a:noFill/>
          <a:ln>
            <a:noFill/>
          </a:ln>
        </p:spPr>
        <p:txBody>
          <a:bodyPr vert="horz" lIns="91440" tIns="45720" rIns="91440" bIns="45720" anchor="ctr"/>
          <a:lstStyle>
            <a:lvl1pPr marL="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Calibri" pitchFamily="34" charset="0"/>
              </a:defRPr>
            </a:lvl1pPr>
            <a:lvl2pPr marL="4572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Calibri" pitchFamily="34" charset="0"/>
              </a:defRPr>
            </a:lvl2pPr>
            <a:lvl3pPr marL="9144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Calibri" pitchFamily="34" charset="0"/>
              </a:defRPr>
            </a:lvl3pPr>
            <a:lvl4pPr marL="13716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Calibri" pitchFamily="34" charset="0"/>
              </a:defRPr>
            </a:lvl4pPr>
            <a:lvl5pPr marL="18288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Calibri" pitchFamily="34" charset="0"/>
              </a:defRPr>
            </a:lvl5pPr>
          </a:lstStyle>
          <a:p>
            <a:pPr lvl="0" algn="ctr" eaLnBrk="1" latinLnBrk="1" hangingPunct="1"/>
            <a:endParaRPr lang="zh-CN" altLang="en-US" sz="1200">
              <a:solidFill>
                <a:srgbClr val="898989"/>
              </a:solidFill>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1048672" name="Title 1"/>
          <p:cNvSpPr>
            <a:spLocks noGrp="1"/>
          </p:cNvSpPr>
          <p:nvPr>
            <p:ph type="title"/>
          </p:nvPr>
        </p:nvSpPr>
        <p:spPr/>
        <p:txBody>
          <a:bodyPr/>
          <a:lstStyle/>
          <a:p>
            <a:r>
              <a:rPr lang="en-US" smtClean="0"/>
              <a:t>Click to edit Master title style</a:t>
            </a:r>
            <a:endParaRPr lang="en-IN"/>
          </a:p>
        </p:txBody>
      </p:sp>
      <p:sp>
        <p:nvSpPr>
          <p:cNvPr id="104867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1048578" name="Date Placeholder 1048577"/>
          <p:cNvSpPr>
            <a:spLocks noGrp="1"/>
          </p:cNvSpPr>
          <p:nvPr>
            <p:ph type="dt" sz="half" idx="2"/>
          </p:nvPr>
        </p:nvSpPr>
        <p:spPr>
          <a:xfrm>
            <a:off x="457200" y="6356350"/>
            <a:ext cx="2133600" cy="365125"/>
          </a:xfrm>
          <a:prstGeom prst="rect">
            <a:avLst/>
          </a:prstGeom>
          <a:noFill/>
          <a:ln>
            <a:noFill/>
          </a:ln>
        </p:spPr>
        <p:txBody>
          <a:bodyPr vert="horz" lIns="91440" tIns="45720" rIns="91440" bIns="45720" anchor="ctr"/>
          <a:lstStyle>
            <a:lvl1pPr marL="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Calibri" pitchFamily="34" charset="0"/>
              </a:defRPr>
            </a:lvl1pPr>
            <a:lvl2pPr marL="4572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Calibri" pitchFamily="34" charset="0"/>
              </a:defRPr>
            </a:lvl2pPr>
            <a:lvl3pPr marL="9144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Calibri" pitchFamily="34" charset="0"/>
              </a:defRPr>
            </a:lvl3pPr>
            <a:lvl4pPr marL="13716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Calibri" pitchFamily="34" charset="0"/>
              </a:defRPr>
            </a:lvl4pPr>
            <a:lvl5pPr marL="18288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Calibri" pitchFamily="34" charset="0"/>
              </a:defRPr>
            </a:lvl5pPr>
          </a:lstStyle>
          <a:p>
            <a:pPr lvl="0" eaLnBrk="1" latinLnBrk="1" hangingPunct="1"/>
            <a:fld id="{566ABCEB-ACFC-4714-9973-3DA970169C29}" type="datetime1">
              <a:rPr lang="zh-CN" altLang="en-US" sz="1200">
                <a:solidFill>
                  <a:srgbClr val="898989"/>
                </a:solidFill>
              </a:rPr>
              <a:pPr lvl="0" eaLnBrk="1" latinLnBrk="1" hangingPunct="1"/>
              <a:t>2020/4/17</a:t>
            </a:fld>
            <a:endParaRPr lang="zh-CN" altLang="en-US" sz="1200">
              <a:solidFill>
                <a:srgbClr val="898989"/>
              </a:solidFill>
            </a:endParaRPr>
          </a:p>
        </p:txBody>
      </p:sp>
      <p:sp>
        <p:nvSpPr>
          <p:cNvPr id="1048580" name="Slide Number Placeholder 1048579"/>
          <p:cNvSpPr>
            <a:spLocks noGrp="1"/>
          </p:cNvSpPr>
          <p:nvPr>
            <p:ph type="sldNum" sz="quarter" idx="4"/>
          </p:nvPr>
        </p:nvSpPr>
        <p:spPr>
          <a:xfrm>
            <a:off x="6553200" y="6356350"/>
            <a:ext cx="2133600" cy="365125"/>
          </a:xfrm>
          <a:prstGeom prst="rect">
            <a:avLst/>
          </a:prstGeom>
          <a:noFill/>
          <a:ln>
            <a:noFill/>
          </a:ln>
        </p:spPr>
        <p:txBody>
          <a:bodyPr vert="horz" lIns="91440" tIns="45720" rIns="91440" bIns="45720" anchor="ctr"/>
          <a:lstStyle>
            <a:lvl1pPr marL="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Calibri" pitchFamily="34" charset="0"/>
              </a:defRPr>
            </a:lvl1pPr>
            <a:lvl2pPr marL="4572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Calibri" pitchFamily="34" charset="0"/>
              </a:defRPr>
            </a:lvl2pPr>
            <a:lvl3pPr marL="9144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Calibri" pitchFamily="34" charset="0"/>
              </a:defRPr>
            </a:lvl3pPr>
            <a:lvl4pPr marL="13716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Calibri" pitchFamily="34" charset="0"/>
              </a:defRPr>
            </a:lvl4pPr>
            <a:lvl5pPr marL="18288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Calibri" pitchFamily="34" charset="0"/>
              </a:defRPr>
            </a:lvl5pPr>
          </a:lstStyle>
          <a:p>
            <a:pPr lvl="0" algn="r" eaLnBrk="1" latinLnBrk="1" hangingPunct="1"/>
            <a:fld id="{566ABCEB-ACFC-4714-9973-3DA970169C29}" type="slidenum">
              <a:rPr lang="zh-CN" altLang="en-US" sz="1200">
                <a:solidFill>
                  <a:srgbClr val="898989"/>
                </a:solidFill>
              </a:rPr>
              <a:pPr lvl="0" algn="r" eaLnBrk="1" latinLnBrk="1" hangingPunct="1"/>
              <a:t>‹#›</a:t>
            </a:fld>
            <a:endParaRPr lang="zh-CN" altLang="en-US" sz="1200">
              <a:solidFill>
                <a:srgbClr val="898989"/>
              </a:solidFill>
            </a:endParaRPr>
          </a:p>
        </p:txBody>
      </p:sp>
      <p:sp>
        <p:nvSpPr>
          <p:cNvPr id="1048579" name="Footer Placeholder 1048578"/>
          <p:cNvSpPr>
            <a:spLocks noGrp="1"/>
          </p:cNvSpPr>
          <p:nvPr>
            <p:ph type="ftr" sz="quarter" idx="3"/>
          </p:nvPr>
        </p:nvSpPr>
        <p:spPr>
          <a:xfrm>
            <a:off x="3124200" y="6356350"/>
            <a:ext cx="2895600" cy="365125"/>
          </a:xfrm>
          <a:prstGeom prst="rect">
            <a:avLst/>
          </a:prstGeom>
          <a:noFill/>
          <a:ln>
            <a:noFill/>
          </a:ln>
        </p:spPr>
        <p:txBody>
          <a:bodyPr vert="horz" lIns="91440" tIns="45720" rIns="91440" bIns="45720" anchor="ctr"/>
          <a:lstStyle>
            <a:lvl1pPr marL="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Calibri" pitchFamily="34" charset="0"/>
              </a:defRPr>
            </a:lvl1pPr>
            <a:lvl2pPr marL="4572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Calibri" pitchFamily="34" charset="0"/>
              </a:defRPr>
            </a:lvl2pPr>
            <a:lvl3pPr marL="9144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Calibri" pitchFamily="34" charset="0"/>
              </a:defRPr>
            </a:lvl3pPr>
            <a:lvl4pPr marL="13716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Calibri" pitchFamily="34" charset="0"/>
              </a:defRPr>
            </a:lvl4pPr>
            <a:lvl5pPr marL="18288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Calibri" pitchFamily="34" charset="0"/>
              </a:defRPr>
            </a:lvl5pPr>
          </a:lstStyle>
          <a:p>
            <a:pPr lvl="0" algn="ctr" eaLnBrk="1" latinLnBrk="1" hangingPunct="1"/>
            <a:endParaRPr lang="zh-CN" altLang="en-US" sz="1200">
              <a:solidFill>
                <a:srgbClr val="898989"/>
              </a:solidFill>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1048674"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IN"/>
          </a:p>
        </p:txBody>
      </p:sp>
      <p:sp>
        <p:nvSpPr>
          <p:cNvPr id="1048675"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1048578" name="Date Placeholder 1048577"/>
          <p:cNvSpPr>
            <a:spLocks noGrp="1"/>
          </p:cNvSpPr>
          <p:nvPr>
            <p:ph type="dt" sz="half" idx="2"/>
          </p:nvPr>
        </p:nvSpPr>
        <p:spPr>
          <a:xfrm>
            <a:off x="457200" y="6356350"/>
            <a:ext cx="2133600" cy="365125"/>
          </a:xfrm>
          <a:prstGeom prst="rect">
            <a:avLst/>
          </a:prstGeom>
          <a:noFill/>
          <a:ln>
            <a:noFill/>
          </a:ln>
        </p:spPr>
        <p:txBody>
          <a:bodyPr vert="horz" lIns="91440" tIns="45720" rIns="91440" bIns="45720" anchor="ctr"/>
          <a:lstStyle>
            <a:lvl1pPr marL="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Calibri" pitchFamily="34" charset="0"/>
              </a:defRPr>
            </a:lvl1pPr>
            <a:lvl2pPr marL="4572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Calibri" pitchFamily="34" charset="0"/>
              </a:defRPr>
            </a:lvl2pPr>
            <a:lvl3pPr marL="9144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Calibri" pitchFamily="34" charset="0"/>
              </a:defRPr>
            </a:lvl3pPr>
            <a:lvl4pPr marL="13716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Calibri" pitchFamily="34" charset="0"/>
              </a:defRPr>
            </a:lvl4pPr>
            <a:lvl5pPr marL="18288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Calibri" pitchFamily="34" charset="0"/>
              </a:defRPr>
            </a:lvl5pPr>
          </a:lstStyle>
          <a:p>
            <a:pPr lvl="0" eaLnBrk="1" latinLnBrk="1" hangingPunct="1"/>
            <a:fld id="{566ABCEB-ACFC-4714-9973-3DA970169C29}" type="datetime1">
              <a:rPr lang="zh-CN" altLang="en-US" sz="1200">
                <a:solidFill>
                  <a:srgbClr val="898989"/>
                </a:solidFill>
              </a:rPr>
              <a:pPr lvl="0" eaLnBrk="1" latinLnBrk="1" hangingPunct="1"/>
              <a:t>2020/4/17</a:t>
            </a:fld>
            <a:endParaRPr lang="zh-CN" altLang="en-US" sz="1200">
              <a:solidFill>
                <a:srgbClr val="898989"/>
              </a:solidFill>
            </a:endParaRPr>
          </a:p>
        </p:txBody>
      </p:sp>
      <p:sp>
        <p:nvSpPr>
          <p:cNvPr id="1048580" name="Slide Number Placeholder 1048579"/>
          <p:cNvSpPr>
            <a:spLocks noGrp="1"/>
          </p:cNvSpPr>
          <p:nvPr>
            <p:ph type="sldNum" sz="quarter" idx="4"/>
          </p:nvPr>
        </p:nvSpPr>
        <p:spPr>
          <a:xfrm>
            <a:off x="6553200" y="6356350"/>
            <a:ext cx="2133600" cy="365125"/>
          </a:xfrm>
          <a:prstGeom prst="rect">
            <a:avLst/>
          </a:prstGeom>
          <a:noFill/>
          <a:ln>
            <a:noFill/>
          </a:ln>
        </p:spPr>
        <p:txBody>
          <a:bodyPr vert="horz" lIns="91440" tIns="45720" rIns="91440" bIns="45720" anchor="ctr"/>
          <a:lstStyle>
            <a:lvl1pPr marL="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Calibri" pitchFamily="34" charset="0"/>
              </a:defRPr>
            </a:lvl1pPr>
            <a:lvl2pPr marL="4572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Calibri" pitchFamily="34" charset="0"/>
              </a:defRPr>
            </a:lvl2pPr>
            <a:lvl3pPr marL="9144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Calibri" pitchFamily="34" charset="0"/>
              </a:defRPr>
            </a:lvl3pPr>
            <a:lvl4pPr marL="13716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Calibri" pitchFamily="34" charset="0"/>
              </a:defRPr>
            </a:lvl4pPr>
            <a:lvl5pPr marL="18288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Calibri" pitchFamily="34" charset="0"/>
              </a:defRPr>
            </a:lvl5pPr>
          </a:lstStyle>
          <a:p>
            <a:pPr lvl="0" algn="r" eaLnBrk="1" latinLnBrk="1" hangingPunct="1"/>
            <a:fld id="{566ABCEB-ACFC-4714-9973-3DA970169C29}" type="slidenum">
              <a:rPr lang="zh-CN" altLang="en-US" sz="1200">
                <a:solidFill>
                  <a:srgbClr val="898989"/>
                </a:solidFill>
              </a:rPr>
              <a:pPr lvl="0" algn="r" eaLnBrk="1" latinLnBrk="1" hangingPunct="1"/>
              <a:t>‹#›</a:t>
            </a:fld>
            <a:endParaRPr lang="zh-CN" altLang="en-US" sz="1200">
              <a:solidFill>
                <a:srgbClr val="898989"/>
              </a:solidFill>
            </a:endParaRPr>
          </a:p>
        </p:txBody>
      </p:sp>
      <p:sp>
        <p:nvSpPr>
          <p:cNvPr id="1048579" name="Footer Placeholder 1048578"/>
          <p:cNvSpPr>
            <a:spLocks noGrp="1"/>
          </p:cNvSpPr>
          <p:nvPr>
            <p:ph type="ftr" sz="quarter" idx="3"/>
          </p:nvPr>
        </p:nvSpPr>
        <p:spPr>
          <a:xfrm>
            <a:off x="3124200" y="6356350"/>
            <a:ext cx="2895600" cy="365125"/>
          </a:xfrm>
          <a:prstGeom prst="rect">
            <a:avLst/>
          </a:prstGeom>
          <a:noFill/>
          <a:ln>
            <a:noFill/>
          </a:ln>
        </p:spPr>
        <p:txBody>
          <a:bodyPr vert="horz" lIns="91440" tIns="45720" rIns="91440" bIns="45720" anchor="ctr"/>
          <a:lstStyle>
            <a:lvl1pPr marL="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Calibri" pitchFamily="34" charset="0"/>
              </a:defRPr>
            </a:lvl1pPr>
            <a:lvl2pPr marL="4572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Calibri" pitchFamily="34" charset="0"/>
              </a:defRPr>
            </a:lvl2pPr>
            <a:lvl3pPr marL="9144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Calibri" pitchFamily="34" charset="0"/>
              </a:defRPr>
            </a:lvl3pPr>
            <a:lvl4pPr marL="13716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Calibri" pitchFamily="34" charset="0"/>
              </a:defRPr>
            </a:lvl4pPr>
            <a:lvl5pPr marL="18288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Calibri" pitchFamily="34" charset="0"/>
              </a:defRPr>
            </a:lvl5pPr>
          </a:lstStyle>
          <a:p>
            <a:pPr lvl="0" algn="ctr" eaLnBrk="1" latinLnBrk="1" hangingPunct="1"/>
            <a:endParaRPr lang="zh-CN" altLang="en-US" sz="1200">
              <a:solidFill>
                <a:srgbClr val="898989"/>
              </a:solidFil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1048602" name="Title 1"/>
          <p:cNvSpPr>
            <a:spLocks noGrp="1"/>
          </p:cNvSpPr>
          <p:nvPr>
            <p:ph type="title"/>
          </p:nvPr>
        </p:nvSpPr>
        <p:spPr/>
        <p:txBody>
          <a:bodyPr/>
          <a:lstStyle/>
          <a:p>
            <a:r>
              <a:rPr lang="en-US" smtClean="0"/>
              <a:t>Click to edit Master title style</a:t>
            </a:r>
            <a:endParaRPr lang="en-IN"/>
          </a:p>
        </p:txBody>
      </p:sp>
      <p:sp>
        <p:nvSpPr>
          <p:cNvPr id="104860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1048578" name="Date Placeholder 1048577"/>
          <p:cNvSpPr>
            <a:spLocks noGrp="1"/>
          </p:cNvSpPr>
          <p:nvPr>
            <p:ph type="dt" sz="half" idx="2"/>
          </p:nvPr>
        </p:nvSpPr>
        <p:spPr>
          <a:xfrm>
            <a:off x="457200" y="6356350"/>
            <a:ext cx="2133600" cy="365125"/>
          </a:xfrm>
          <a:prstGeom prst="rect">
            <a:avLst/>
          </a:prstGeom>
          <a:noFill/>
          <a:ln>
            <a:noFill/>
          </a:ln>
        </p:spPr>
        <p:txBody>
          <a:bodyPr vert="horz" lIns="91440" tIns="45720" rIns="91440" bIns="45720" anchor="ctr"/>
          <a:lstStyle>
            <a:lvl1pPr marL="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Calibri" pitchFamily="34" charset="0"/>
              </a:defRPr>
            </a:lvl1pPr>
            <a:lvl2pPr marL="4572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Calibri" pitchFamily="34" charset="0"/>
              </a:defRPr>
            </a:lvl2pPr>
            <a:lvl3pPr marL="9144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Calibri" pitchFamily="34" charset="0"/>
              </a:defRPr>
            </a:lvl3pPr>
            <a:lvl4pPr marL="13716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Calibri" pitchFamily="34" charset="0"/>
              </a:defRPr>
            </a:lvl4pPr>
            <a:lvl5pPr marL="18288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Calibri" pitchFamily="34" charset="0"/>
              </a:defRPr>
            </a:lvl5pPr>
          </a:lstStyle>
          <a:p>
            <a:pPr lvl="0" eaLnBrk="1" latinLnBrk="1" hangingPunct="1"/>
            <a:fld id="{566ABCEB-ACFC-4714-9973-3DA970169C29}" type="datetime1">
              <a:rPr lang="zh-CN" altLang="en-US" sz="1200">
                <a:solidFill>
                  <a:srgbClr val="898989"/>
                </a:solidFill>
              </a:rPr>
              <a:pPr lvl="0" eaLnBrk="1" latinLnBrk="1" hangingPunct="1"/>
              <a:t>2020/4/17</a:t>
            </a:fld>
            <a:endParaRPr lang="zh-CN" altLang="en-US" sz="1200">
              <a:solidFill>
                <a:srgbClr val="898989"/>
              </a:solidFill>
            </a:endParaRPr>
          </a:p>
        </p:txBody>
      </p:sp>
      <p:sp>
        <p:nvSpPr>
          <p:cNvPr id="1048580" name="Slide Number Placeholder 1048579"/>
          <p:cNvSpPr>
            <a:spLocks noGrp="1"/>
          </p:cNvSpPr>
          <p:nvPr>
            <p:ph type="sldNum" sz="quarter" idx="4"/>
          </p:nvPr>
        </p:nvSpPr>
        <p:spPr>
          <a:xfrm>
            <a:off x="6553200" y="6356350"/>
            <a:ext cx="2133600" cy="365125"/>
          </a:xfrm>
          <a:prstGeom prst="rect">
            <a:avLst/>
          </a:prstGeom>
          <a:noFill/>
          <a:ln>
            <a:noFill/>
          </a:ln>
        </p:spPr>
        <p:txBody>
          <a:bodyPr vert="horz" lIns="91440" tIns="45720" rIns="91440" bIns="45720" anchor="ctr"/>
          <a:lstStyle>
            <a:lvl1pPr marL="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Calibri" pitchFamily="34" charset="0"/>
              </a:defRPr>
            </a:lvl1pPr>
            <a:lvl2pPr marL="4572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Calibri" pitchFamily="34" charset="0"/>
              </a:defRPr>
            </a:lvl2pPr>
            <a:lvl3pPr marL="9144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Calibri" pitchFamily="34" charset="0"/>
              </a:defRPr>
            </a:lvl3pPr>
            <a:lvl4pPr marL="13716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Calibri" pitchFamily="34" charset="0"/>
              </a:defRPr>
            </a:lvl4pPr>
            <a:lvl5pPr marL="18288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Calibri" pitchFamily="34" charset="0"/>
              </a:defRPr>
            </a:lvl5pPr>
          </a:lstStyle>
          <a:p>
            <a:pPr lvl="0" algn="r" eaLnBrk="1" latinLnBrk="1" hangingPunct="1"/>
            <a:fld id="{566ABCEB-ACFC-4714-9973-3DA970169C29}" type="slidenum">
              <a:rPr lang="zh-CN" altLang="en-US" sz="1200">
                <a:solidFill>
                  <a:srgbClr val="898989"/>
                </a:solidFill>
              </a:rPr>
              <a:pPr lvl="0" algn="r" eaLnBrk="1" latinLnBrk="1" hangingPunct="1"/>
              <a:t>‹#›</a:t>
            </a:fld>
            <a:endParaRPr lang="zh-CN" altLang="en-US" sz="1200">
              <a:solidFill>
                <a:srgbClr val="898989"/>
              </a:solidFill>
            </a:endParaRPr>
          </a:p>
        </p:txBody>
      </p:sp>
      <p:sp>
        <p:nvSpPr>
          <p:cNvPr id="1048579" name="Footer Placeholder 1048578"/>
          <p:cNvSpPr>
            <a:spLocks noGrp="1"/>
          </p:cNvSpPr>
          <p:nvPr>
            <p:ph type="ftr" sz="quarter" idx="3"/>
          </p:nvPr>
        </p:nvSpPr>
        <p:spPr>
          <a:xfrm>
            <a:off x="3124200" y="6356350"/>
            <a:ext cx="2895600" cy="365125"/>
          </a:xfrm>
          <a:prstGeom prst="rect">
            <a:avLst/>
          </a:prstGeom>
          <a:noFill/>
          <a:ln>
            <a:noFill/>
          </a:ln>
        </p:spPr>
        <p:txBody>
          <a:bodyPr vert="horz" lIns="91440" tIns="45720" rIns="91440" bIns="45720" anchor="ctr"/>
          <a:lstStyle>
            <a:lvl1pPr marL="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Calibri" pitchFamily="34" charset="0"/>
              </a:defRPr>
            </a:lvl1pPr>
            <a:lvl2pPr marL="4572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Calibri" pitchFamily="34" charset="0"/>
              </a:defRPr>
            </a:lvl2pPr>
            <a:lvl3pPr marL="9144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Calibri" pitchFamily="34" charset="0"/>
              </a:defRPr>
            </a:lvl3pPr>
            <a:lvl4pPr marL="13716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Calibri" pitchFamily="34" charset="0"/>
              </a:defRPr>
            </a:lvl4pPr>
            <a:lvl5pPr marL="18288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Calibri" pitchFamily="34" charset="0"/>
              </a:defRPr>
            </a:lvl5pPr>
          </a:lstStyle>
          <a:p>
            <a:pPr lvl="0" algn="ctr" eaLnBrk="1" latinLnBrk="1" hangingPunct="1"/>
            <a:endParaRPr lang="zh-CN" altLang="en-US" sz="1200">
              <a:solidFill>
                <a:srgbClr val="898989"/>
              </a:solidFil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048655"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IN"/>
          </a:p>
        </p:txBody>
      </p:sp>
      <p:sp>
        <p:nvSpPr>
          <p:cNvPr id="1048656"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1048578" name="Date Placeholder 1048577"/>
          <p:cNvSpPr>
            <a:spLocks noGrp="1"/>
          </p:cNvSpPr>
          <p:nvPr>
            <p:ph type="dt" sz="half" idx="2"/>
          </p:nvPr>
        </p:nvSpPr>
        <p:spPr>
          <a:xfrm>
            <a:off x="457200" y="6356350"/>
            <a:ext cx="2133600" cy="365125"/>
          </a:xfrm>
          <a:prstGeom prst="rect">
            <a:avLst/>
          </a:prstGeom>
          <a:noFill/>
          <a:ln>
            <a:noFill/>
          </a:ln>
        </p:spPr>
        <p:txBody>
          <a:bodyPr vert="horz" lIns="91440" tIns="45720" rIns="91440" bIns="45720" anchor="ctr"/>
          <a:lstStyle>
            <a:lvl1pPr marL="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Calibri" pitchFamily="34" charset="0"/>
              </a:defRPr>
            </a:lvl1pPr>
            <a:lvl2pPr marL="4572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Calibri" pitchFamily="34" charset="0"/>
              </a:defRPr>
            </a:lvl2pPr>
            <a:lvl3pPr marL="9144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Calibri" pitchFamily="34" charset="0"/>
              </a:defRPr>
            </a:lvl3pPr>
            <a:lvl4pPr marL="13716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Calibri" pitchFamily="34" charset="0"/>
              </a:defRPr>
            </a:lvl4pPr>
            <a:lvl5pPr marL="18288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Calibri" pitchFamily="34" charset="0"/>
              </a:defRPr>
            </a:lvl5pPr>
          </a:lstStyle>
          <a:p>
            <a:pPr lvl="0" eaLnBrk="1" latinLnBrk="1" hangingPunct="1"/>
            <a:fld id="{566ABCEB-ACFC-4714-9973-3DA970169C29}" type="datetime1">
              <a:rPr lang="zh-CN" altLang="en-US" sz="1200">
                <a:solidFill>
                  <a:srgbClr val="898989"/>
                </a:solidFill>
              </a:rPr>
              <a:pPr lvl="0" eaLnBrk="1" latinLnBrk="1" hangingPunct="1"/>
              <a:t>2020/4/17</a:t>
            </a:fld>
            <a:endParaRPr lang="zh-CN" altLang="en-US" sz="1200">
              <a:solidFill>
                <a:srgbClr val="898989"/>
              </a:solidFill>
            </a:endParaRPr>
          </a:p>
        </p:txBody>
      </p:sp>
      <p:sp>
        <p:nvSpPr>
          <p:cNvPr id="1048580" name="Slide Number Placeholder 1048579"/>
          <p:cNvSpPr>
            <a:spLocks noGrp="1"/>
          </p:cNvSpPr>
          <p:nvPr>
            <p:ph type="sldNum" sz="quarter" idx="4"/>
          </p:nvPr>
        </p:nvSpPr>
        <p:spPr>
          <a:xfrm>
            <a:off x="6553200" y="6356350"/>
            <a:ext cx="2133600" cy="365125"/>
          </a:xfrm>
          <a:prstGeom prst="rect">
            <a:avLst/>
          </a:prstGeom>
          <a:noFill/>
          <a:ln>
            <a:noFill/>
          </a:ln>
        </p:spPr>
        <p:txBody>
          <a:bodyPr vert="horz" lIns="91440" tIns="45720" rIns="91440" bIns="45720" anchor="ctr"/>
          <a:lstStyle>
            <a:lvl1pPr marL="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Calibri" pitchFamily="34" charset="0"/>
              </a:defRPr>
            </a:lvl1pPr>
            <a:lvl2pPr marL="4572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Calibri" pitchFamily="34" charset="0"/>
              </a:defRPr>
            </a:lvl2pPr>
            <a:lvl3pPr marL="9144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Calibri" pitchFamily="34" charset="0"/>
              </a:defRPr>
            </a:lvl3pPr>
            <a:lvl4pPr marL="13716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Calibri" pitchFamily="34" charset="0"/>
              </a:defRPr>
            </a:lvl4pPr>
            <a:lvl5pPr marL="18288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Calibri" pitchFamily="34" charset="0"/>
              </a:defRPr>
            </a:lvl5pPr>
          </a:lstStyle>
          <a:p>
            <a:pPr lvl="0" algn="r" eaLnBrk="1" latinLnBrk="1" hangingPunct="1"/>
            <a:fld id="{566ABCEB-ACFC-4714-9973-3DA970169C29}" type="slidenum">
              <a:rPr lang="zh-CN" altLang="en-US" sz="1200">
                <a:solidFill>
                  <a:srgbClr val="898989"/>
                </a:solidFill>
              </a:rPr>
              <a:pPr lvl="0" algn="r" eaLnBrk="1" latinLnBrk="1" hangingPunct="1"/>
              <a:t>‹#›</a:t>
            </a:fld>
            <a:endParaRPr lang="zh-CN" altLang="en-US" sz="1200">
              <a:solidFill>
                <a:srgbClr val="898989"/>
              </a:solidFill>
            </a:endParaRPr>
          </a:p>
        </p:txBody>
      </p:sp>
      <p:sp>
        <p:nvSpPr>
          <p:cNvPr id="1048579" name="Footer Placeholder 1048578"/>
          <p:cNvSpPr>
            <a:spLocks noGrp="1"/>
          </p:cNvSpPr>
          <p:nvPr>
            <p:ph type="ftr" sz="quarter" idx="3"/>
          </p:nvPr>
        </p:nvSpPr>
        <p:spPr>
          <a:xfrm>
            <a:off x="3124200" y="6356350"/>
            <a:ext cx="2895600" cy="365125"/>
          </a:xfrm>
          <a:prstGeom prst="rect">
            <a:avLst/>
          </a:prstGeom>
          <a:noFill/>
          <a:ln>
            <a:noFill/>
          </a:ln>
        </p:spPr>
        <p:txBody>
          <a:bodyPr vert="horz" lIns="91440" tIns="45720" rIns="91440" bIns="45720" anchor="ctr"/>
          <a:lstStyle>
            <a:lvl1pPr marL="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Calibri" pitchFamily="34" charset="0"/>
              </a:defRPr>
            </a:lvl1pPr>
            <a:lvl2pPr marL="4572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Calibri" pitchFamily="34" charset="0"/>
              </a:defRPr>
            </a:lvl2pPr>
            <a:lvl3pPr marL="9144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Calibri" pitchFamily="34" charset="0"/>
              </a:defRPr>
            </a:lvl3pPr>
            <a:lvl4pPr marL="13716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Calibri" pitchFamily="34" charset="0"/>
              </a:defRPr>
            </a:lvl4pPr>
            <a:lvl5pPr marL="18288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Calibri" pitchFamily="34" charset="0"/>
              </a:defRPr>
            </a:lvl5pPr>
          </a:lstStyle>
          <a:p>
            <a:pPr lvl="0" algn="ctr" eaLnBrk="1" latinLnBrk="1" hangingPunct="1"/>
            <a:endParaRPr lang="zh-CN" altLang="en-US" sz="1200">
              <a:solidFill>
                <a:srgbClr val="898989"/>
              </a:solidFil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1048657" name="Title 1"/>
          <p:cNvSpPr>
            <a:spLocks noGrp="1"/>
          </p:cNvSpPr>
          <p:nvPr>
            <p:ph type="title"/>
          </p:nvPr>
        </p:nvSpPr>
        <p:spPr/>
        <p:txBody>
          <a:bodyPr/>
          <a:lstStyle/>
          <a:p>
            <a:r>
              <a:rPr lang="en-US" smtClean="0"/>
              <a:t>Click to edit Master title style</a:t>
            </a:r>
            <a:endParaRPr lang="en-IN"/>
          </a:p>
        </p:txBody>
      </p:sp>
      <p:sp>
        <p:nvSpPr>
          <p:cNvPr id="1048658"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1048659"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1048578" name="Date Placeholder 1048577"/>
          <p:cNvSpPr>
            <a:spLocks noGrp="1"/>
          </p:cNvSpPr>
          <p:nvPr>
            <p:ph type="dt" sz="half" idx="2"/>
          </p:nvPr>
        </p:nvSpPr>
        <p:spPr>
          <a:xfrm>
            <a:off x="457200" y="6356350"/>
            <a:ext cx="2133600" cy="365125"/>
          </a:xfrm>
          <a:prstGeom prst="rect">
            <a:avLst/>
          </a:prstGeom>
          <a:noFill/>
          <a:ln>
            <a:noFill/>
          </a:ln>
        </p:spPr>
        <p:txBody>
          <a:bodyPr vert="horz" lIns="91440" tIns="45720" rIns="91440" bIns="45720" anchor="ctr"/>
          <a:lstStyle>
            <a:lvl1pPr marL="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Calibri" pitchFamily="34" charset="0"/>
              </a:defRPr>
            </a:lvl1pPr>
            <a:lvl2pPr marL="4572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Calibri" pitchFamily="34" charset="0"/>
              </a:defRPr>
            </a:lvl2pPr>
            <a:lvl3pPr marL="9144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Calibri" pitchFamily="34" charset="0"/>
              </a:defRPr>
            </a:lvl3pPr>
            <a:lvl4pPr marL="13716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Calibri" pitchFamily="34" charset="0"/>
              </a:defRPr>
            </a:lvl4pPr>
            <a:lvl5pPr marL="18288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Calibri" pitchFamily="34" charset="0"/>
              </a:defRPr>
            </a:lvl5pPr>
          </a:lstStyle>
          <a:p>
            <a:pPr lvl="0" eaLnBrk="1" latinLnBrk="1" hangingPunct="1"/>
            <a:fld id="{566ABCEB-ACFC-4714-9973-3DA970169C29}" type="datetime1">
              <a:rPr lang="zh-CN" altLang="en-US" sz="1200">
                <a:solidFill>
                  <a:srgbClr val="898989"/>
                </a:solidFill>
              </a:rPr>
              <a:pPr lvl="0" eaLnBrk="1" latinLnBrk="1" hangingPunct="1"/>
              <a:t>2020/4/17</a:t>
            </a:fld>
            <a:endParaRPr lang="zh-CN" altLang="en-US" sz="1200">
              <a:solidFill>
                <a:srgbClr val="898989"/>
              </a:solidFill>
            </a:endParaRPr>
          </a:p>
        </p:txBody>
      </p:sp>
      <p:sp>
        <p:nvSpPr>
          <p:cNvPr id="1048580" name="Slide Number Placeholder 1048579"/>
          <p:cNvSpPr>
            <a:spLocks noGrp="1"/>
          </p:cNvSpPr>
          <p:nvPr>
            <p:ph type="sldNum" sz="quarter" idx="4"/>
          </p:nvPr>
        </p:nvSpPr>
        <p:spPr>
          <a:xfrm>
            <a:off x="6553200" y="6356350"/>
            <a:ext cx="2133600" cy="365125"/>
          </a:xfrm>
          <a:prstGeom prst="rect">
            <a:avLst/>
          </a:prstGeom>
          <a:noFill/>
          <a:ln>
            <a:noFill/>
          </a:ln>
        </p:spPr>
        <p:txBody>
          <a:bodyPr vert="horz" lIns="91440" tIns="45720" rIns="91440" bIns="45720" anchor="ctr"/>
          <a:lstStyle>
            <a:lvl1pPr marL="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Calibri" pitchFamily="34" charset="0"/>
              </a:defRPr>
            </a:lvl1pPr>
            <a:lvl2pPr marL="4572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Calibri" pitchFamily="34" charset="0"/>
              </a:defRPr>
            </a:lvl2pPr>
            <a:lvl3pPr marL="9144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Calibri" pitchFamily="34" charset="0"/>
              </a:defRPr>
            </a:lvl3pPr>
            <a:lvl4pPr marL="13716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Calibri" pitchFamily="34" charset="0"/>
              </a:defRPr>
            </a:lvl4pPr>
            <a:lvl5pPr marL="18288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Calibri" pitchFamily="34" charset="0"/>
              </a:defRPr>
            </a:lvl5pPr>
          </a:lstStyle>
          <a:p>
            <a:pPr lvl="0" algn="r" eaLnBrk="1" latinLnBrk="1" hangingPunct="1"/>
            <a:fld id="{566ABCEB-ACFC-4714-9973-3DA970169C29}" type="slidenum">
              <a:rPr lang="zh-CN" altLang="en-US" sz="1200">
                <a:solidFill>
                  <a:srgbClr val="898989"/>
                </a:solidFill>
              </a:rPr>
              <a:pPr lvl="0" algn="r" eaLnBrk="1" latinLnBrk="1" hangingPunct="1"/>
              <a:t>‹#›</a:t>
            </a:fld>
            <a:endParaRPr lang="zh-CN" altLang="en-US" sz="1200">
              <a:solidFill>
                <a:srgbClr val="898989"/>
              </a:solidFill>
            </a:endParaRPr>
          </a:p>
        </p:txBody>
      </p:sp>
      <p:sp>
        <p:nvSpPr>
          <p:cNvPr id="1048579" name="Footer Placeholder 1048578"/>
          <p:cNvSpPr>
            <a:spLocks noGrp="1"/>
          </p:cNvSpPr>
          <p:nvPr>
            <p:ph type="ftr" sz="quarter" idx="3"/>
          </p:nvPr>
        </p:nvSpPr>
        <p:spPr>
          <a:xfrm>
            <a:off x="3124200" y="6356350"/>
            <a:ext cx="2895600" cy="365125"/>
          </a:xfrm>
          <a:prstGeom prst="rect">
            <a:avLst/>
          </a:prstGeom>
          <a:noFill/>
          <a:ln>
            <a:noFill/>
          </a:ln>
        </p:spPr>
        <p:txBody>
          <a:bodyPr vert="horz" lIns="91440" tIns="45720" rIns="91440" bIns="45720" anchor="ctr"/>
          <a:lstStyle>
            <a:lvl1pPr marL="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Calibri" pitchFamily="34" charset="0"/>
              </a:defRPr>
            </a:lvl1pPr>
            <a:lvl2pPr marL="4572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Calibri" pitchFamily="34" charset="0"/>
              </a:defRPr>
            </a:lvl2pPr>
            <a:lvl3pPr marL="9144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Calibri" pitchFamily="34" charset="0"/>
              </a:defRPr>
            </a:lvl3pPr>
            <a:lvl4pPr marL="13716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Calibri" pitchFamily="34" charset="0"/>
              </a:defRPr>
            </a:lvl4pPr>
            <a:lvl5pPr marL="18288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Calibri" pitchFamily="34" charset="0"/>
              </a:defRPr>
            </a:lvl5pPr>
          </a:lstStyle>
          <a:p>
            <a:pPr lvl="0" algn="ctr" eaLnBrk="1" latinLnBrk="1" hangingPunct="1"/>
            <a:endParaRPr lang="zh-CN" altLang="en-US" sz="1200">
              <a:solidFill>
                <a:srgbClr val="898989"/>
              </a:solidFil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48660" name="Title 1"/>
          <p:cNvSpPr>
            <a:spLocks noGrp="1"/>
          </p:cNvSpPr>
          <p:nvPr>
            <p:ph type="title"/>
          </p:nvPr>
        </p:nvSpPr>
        <p:spPr/>
        <p:txBody>
          <a:bodyPr/>
          <a:lstStyle/>
          <a:p>
            <a:r>
              <a:rPr lang="en-US" smtClean="0"/>
              <a:t>Click to edit Master title style</a:t>
            </a:r>
            <a:endParaRPr lang="en-IN"/>
          </a:p>
        </p:txBody>
      </p:sp>
      <p:sp>
        <p:nvSpPr>
          <p:cNvPr id="1048661"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048662"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1048663"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048664"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1048578" name="Date Placeholder 1048577"/>
          <p:cNvSpPr>
            <a:spLocks noGrp="1"/>
          </p:cNvSpPr>
          <p:nvPr>
            <p:ph type="dt" sz="half" idx="2"/>
          </p:nvPr>
        </p:nvSpPr>
        <p:spPr>
          <a:xfrm>
            <a:off x="457200" y="6356350"/>
            <a:ext cx="2133600" cy="365125"/>
          </a:xfrm>
          <a:prstGeom prst="rect">
            <a:avLst/>
          </a:prstGeom>
          <a:noFill/>
          <a:ln>
            <a:noFill/>
          </a:ln>
        </p:spPr>
        <p:txBody>
          <a:bodyPr vert="horz" lIns="91440" tIns="45720" rIns="91440" bIns="45720" anchor="ctr"/>
          <a:lstStyle>
            <a:lvl1pPr marL="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Calibri" pitchFamily="34" charset="0"/>
              </a:defRPr>
            </a:lvl1pPr>
            <a:lvl2pPr marL="4572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Calibri" pitchFamily="34" charset="0"/>
              </a:defRPr>
            </a:lvl2pPr>
            <a:lvl3pPr marL="9144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Calibri" pitchFamily="34" charset="0"/>
              </a:defRPr>
            </a:lvl3pPr>
            <a:lvl4pPr marL="13716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Calibri" pitchFamily="34" charset="0"/>
              </a:defRPr>
            </a:lvl4pPr>
            <a:lvl5pPr marL="18288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Calibri" pitchFamily="34" charset="0"/>
              </a:defRPr>
            </a:lvl5pPr>
          </a:lstStyle>
          <a:p>
            <a:pPr lvl="0" eaLnBrk="1" latinLnBrk="1" hangingPunct="1"/>
            <a:fld id="{566ABCEB-ACFC-4714-9973-3DA970169C29}" type="datetime1">
              <a:rPr lang="zh-CN" altLang="en-US" sz="1200">
                <a:solidFill>
                  <a:srgbClr val="898989"/>
                </a:solidFill>
              </a:rPr>
              <a:pPr lvl="0" eaLnBrk="1" latinLnBrk="1" hangingPunct="1"/>
              <a:t>2020/4/17</a:t>
            </a:fld>
            <a:endParaRPr lang="zh-CN" altLang="en-US" sz="1200">
              <a:solidFill>
                <a:srgbClr val="898989"/>
              </a:solidFill>
            </a:endParaRPr>
          </a:p>
        </p:txBody>
      </p:sp>
      <p:sp>
        <p:nvSpPr>
          <p:cNvPr id="1048580" name="Slide Number Placeholder 1048579"/>
          <p:cNvSpPr>
            <a:spLocks noGrp="1"/>
          </p:cNvSpPr>
          <p:nvPr>
            <p:ph type="sldNum" sz="quarter" idx="4"/>
          </p:nvPr>
        </p:nvSpPr>
        <p:spPr>
          <a:xfrm>
            <a:off x="6553200" y="6356350"/>
            <a:ext cx="2133600" cy="365125"/>
          </a:xfrm>
          <a:prstGeom prst="rect">
            <a:avLst/>
          </a:prstGeom>
          <a:noFill/>
          <a:ln>
            <a:noFill/>
          </a:ln>
        </p:spPr>
        <p:txBody>
          <a:bodyPr vert="horz" lIns="91440" tIns="45720" rIns="91440" bIns="45720" anchor="ctr"/>
          <a:lstStyle>
            <a:lvl1pPr marL="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Calibri" pitchFamily="34" charset="0"/>
              </a:defRPr>
            </a:lvl1pPr>
            <a:lvl2pPr marL="4572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Calibri" pitchFamily="34" charset="0"/>
              </a:defRPr>
            </a:lvl2pPr>
            <a:lvl3pPr marL="9144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Calibri" pitchFamily="34" charset="0"/>
              </a:defRPr>
            </a:lvl3pPr>
            <a:lvl4pPr marL="13716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Calibri" pitchFamily="34" charset="0"/>
              </a:defRPr>
            </a:lvl4pPr>
            <a:lvl5pPr marL="18288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Calibri" pitchFamily="34" charset="0"/>
              </a:defRPr>
            </a:lvl5pPr>
          </a:lstStyle>
          <a:p>
            <a:pPr lvl="0" algn="r" eaLnBrk="1" latinLnBrk="1" hangingPunct="1"/>
            <a:fld id="{566ABCEB-ACFC-4714-9973-3DA970169C29}" type="slidenum">
              <a:rPr lang="zh-CN" altLang="en-US" sz="1200">
                <a:solidFill>
                  <a:srgbClr val="898989"/>
                </a:solidFill>
              </a:rPr>
              <a:pPr lvl="0" algn="r" eaLnBrk="1" latinLnBrk="1" hangingPunct="1"/>
              <a:t>‹#›</a:t>
            </a:fld>
            <a:endParaRPr lang="zh-CN" altLang="en-US" sz="1200">
              <a:solidFill>
                <a:srgbClr val="898989"/>
              </a:solidFill>
            </a:endParaRPr>
          </a:p>
        </p:txBody>
      </p:sp>
      <p:sp>
        <p:nvSpPr>
          <p:cNvPr id="1048579" name="Footer Placeholder 1048578"/>
          <p:cNvSpPr>
            <a:spLocks noGrp="1"/>
          </p:cNvSpPr>
          <p:nvPr>
            <p:ph type="ftr" sz="quarter" idx="3"/>
          </p:nvPr>
        </p:nvSpPr>
        <p:spPr>
          <a:xfrm>
            <a:off x="3124200" y="6356350"/>
            <a:ext cx="2895600" cy="365125"/>
          </a:xfrm>
          <a:prstGeom prst="rect">
            <a:avLst/>
          </a:prstGeom>
          <a:noFill/>
          <a:ln>
            <a:noFill/>
          </a:ln>
        </p:spPr>
        <p:txBody>
          <a:bodyPr vert="horz" lIns="91440" tIns="45720" rIns="91440" bIns="45720" anchor="ctr"/>
          <a:lstStyle>
            <a:lvl1pPr marL="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Calibri" pitchFamily="34" charset="0"/>
              </a:defRPr>
            </a:lvl1pPr>
            <a:lvl2pPr marL="4572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Calibri" pitchFamily="34" charset="0"/>
              </a:defRPr>
            </a:lvl2pPr>
            <a:lvl3pPr marL="9144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Calibri" pitchFamily="34" charset="0"/>
              </a:defRPr>
            </a:lvl3pPr>
            <a:lvl4pPr marL="13716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Calibri" pitchFamily="34" charset="0"/>
              </a:defRPr>
            </a:lvl4pPr>
            <a:lvl5pPr marL="18288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Calibri" pitchFamily="34" charset="0"/>
              </a:defRPr>
            </a:lvl5pPr>
          </a:lstStyle>
          <a:p>
            <a:pPr lvl="0" algn="ctr" eaLnBrk="1" latinLnBrk="1" hangingPunct="1"/>
            <a:endParaRPr lang="zh-CN" altLang="en-US" sz="1200">
              <a:solidFill>
                <a:srgbClr val="898989"/>
              </a:solidFil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1048665" name="Title 1"/>
          <p:cNvSpPr>
            <a:spLocks noGrp="1"/>
          </p:cNvSpPr>
          <p:nvPr>
            <p:ph type="title"/>
          </p:nvPr>
        </p:nvSpPr>
        <p:spPr/>
        <p:txBody>
          <a:bodyPr/>
          <a:lstStyle/>
          <a:p>
            <a:r>
              <a:rPr lang="en-US" smtClean="0"/>
              <a:t>Click to edit Master title style</a:t>
            </a:r>
            <a:endParaRPr lang="en-IN"/>
          </a:p>
        </p:txBody>
      </p:sp>
      <p:sp>
        <p:nvSpPr>
          <p:cNvPr id="1048578" name="Date Placeholder 1048577"/>
          <p:cNvSpPr>
            <a:spLocks noGrp="1"/>
          </p:cNvSpPr>
          <p:nvPr>
            <p:ph type="dt" sz="half" idx="2"/>
          </p:nvPr>
        </p:nvSpPr>
        <p:spPr>
          <a:xfrm>
            <a:off x="457200" y="6356350"/>
            <a:ext cx="2133600" cy="365125"/>
          </a:xfrm>
          <a:prstGeom prst="rect">
            <a:avLst/>
          </a:prstGeom>
          <a:noFill/>
          <a:ln>
            <a:noFill/>
          </a:ln>
        </p:spPr>
        <p:txBody>
          <a:bodyPr vert="horz" lIns="91440" tIns="45720" rIns="91440" bIns="45720" anchor="ctr"/>
          <a:lstStyle>
            <a:lvl1pPr marL="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Calibri" pitchFamily="34" charset="0"/>
              </a:defRPr>
            </a:lvl1pPr>
            <a:lvl2pPr marL="4572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Calibri" pitchFamily="34" charset="0"/>
              </a:defRPr>
            </a:lvl2pPr>
            <a:lvl3pPr marL="9144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Calibri" pitchFamily="34" charset="0"/>
              </a:defRPr>
            </a:lvl3pPr>
            <a:lvl4pPr marL="13716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Calibri" pitchFamily="34" charset="0"/>
              </a:defRPr>
            </a:lvl4pPr>
            <a:lvl5pPr marL="18288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Calibri" pitchFamily="34" charset="0"/>
              </a:defRPr>
            </a:lvl5pPr>
          </a:lstStyle>
          <a:p>
            <a:pPr lvl="0" eaLnBrk="1" latinLnBrk="1" hangingPunct="1"/>
            <a:fld id="{566ABCEB-ACFC-4714-9973-3DA970169C29}" type="datetime1">
              <a:rPr lang="zh-CN" altLang="en-US" sz="1200">
                <a:solidFill>
                  <a:srgbClr val="898989"/>
                </a:solidFill>
              </a:rPr>
              <a:pPr lvl="0" eaLnBrk="1" latinLnBrk="1" hangingPunct="1"/>
              <a:t>2020/4/17</a:t>
            </a:fld>
            <a:endParaRPr lang="zh-CN" altLang="en-US" sz="1200">
              <a:solidFill>
                <a:srgbClr val="898989"/>
              </a:solidFill>
            </a:endParaRPr>
          </a:p>
        </p:txBody>
      </p:sp>
      <p:sp>
        <p:nvSpPr>
          <p:cNvPr id="1048580" name="Slide Number Placeholder 1048579"/>
          <p:cNvSpPr>
            <a:spLocks noGrp="1"/>
          </p:cNvSpPr>
          <p:nvPr>
            <p:ph type="sldNum" sz="quarter" idx="4"/>
          </p:nvPr>
        </p:nvSpPr>
        <p:spPr>
          <a:xfrm>
            <a:off x="6553200" y="6356350"/>
            <a:ext cx="2133600" cy="365125"/>
          </a:xfrm>
          <a:prstGeom prst="rect">
            <a:avLst/>
          </a:prstGeom>
          <a:noFill/>
          <a:ln>
            <a:noFill/>
          </a:ln>
        </p:spPr>
        <p:txBody>
          <a:bodyPr vert="horz" lIns="91440" tIns="45720" rIns="91440" bIns="45720" anchor="ctr"/>
          <a:lstStyle>
            <a:lvl1pPr marL="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Calibri" pitchFamily="34" charset="0"/>
              </a:defRPr>
            </a:lvl1pPr>
            <a:lvl2pPr marL="4572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Calibri" pitchFamily="34" charset="0"/>
              </a:defRPr>
            </a:lvl2pPr>
            <a:lvl3pPr marL="9144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Calibri" pitchFamily="34" charset="0"/>
              </a:defRPr>
            </a:lvl3pPr>
            <a:lvl4pPr marL="13716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Calibri" pitchFamily="34" charset="0"/>
              </a:defRPr>
            </a:lvl4pPr>
            <a:lvl5pPr marL="18288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Calibri" pitchFamily="34" charset="0"/>
              </a:defRPr>
            </a:lvl5pPr>
          </a:lstStyle>
          <a:p>
            <a:pPr lvl="0" algn="r" eaLnBrk="1" latinLnBrk="1" hangingPunct="1"/>
            <a:fld id="{566ABCEB-ACFC-4714-9973-3DA970169C29}" type="slidenum">
              <a:rPr lang="zh-CN" altLang="en-US" sz="1200">
                <a:solidFill>
                  <a:srgbClr val="898989"/>
                </a:solidFill>
              </a:rPr>
              <a:pPr lvl="0" algn="r" eaLnBrk="1" latinLnBrk="1" hangingPunct="1"/>
              <a:t>‹#›</a:t>
            </a:fld>
            <a:endParaRPr lang="zh-CN" altLang="en-US" sz="1200">
              <a:solidFill>
                <a:srgbClr val="898989"/>
              </a:solidFill>
            </a:endParaRPr>
          </a:p>
        </p:txBody>
      </p:sp>
      <p:sp>
        <p:nvSpPr>
          <p:cNvPr id="1048579" name="Footer Placeholder 1048578"/>
          <p:cNvSpPr>
            <a:spLocks noGrp="1"/>
          </p:cNvSpPr>
          <p:nvPr>
            <p:ph type="ftr" sz="quarter" idx="3"/>
          </p:nvPr>
        </p:nvSpPr>
        <p:spPr>
          <a:xfrm>
            <a:off x="3124200" y="6356350"/>
            <a:ext cx="2895600" cy="365125"/>
          </a:xfrm>
          <a:prstGeom prst="rect">
            <a:avLst/>
          </a:prstGeom>
          <a:noFill/>
          <a:ln>
            <a:noFill/>
          </a:ln>
        </p:spPr>
        <p:txBody>
          <a:bodyPr vert="horz" lIns="91440" tIns="45720" rIns="91440" bIns="45720" anchor="ctr"/>
          <a:lstStyle>
            <a:lvl1pPr marL="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Calibri" pitchFamily="34" charset="0"/>
              </a:defRPr>
            </a:lvl1pPr>
            <a:lvl2pPr marL="4572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Calibri" pitchFamily="34" charset="0"/>
              </a:defRPr>
            </a:lvl2pPr>
            <a:lvl3pPr marL="9144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Calibri" pitchFamily="34" charset="0"/>
              </a:defRPr>
            </a:lvl3pPr>
            <a:lvl4pPr marL="13716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Calibri" pitchFamily="34" charset="0"/>
              </a:defRPr>
            </a:lvl4pPr>
            <a:lvl5pPr marL="18288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Calibri" pitchFamily="34" charset="0"/>
              </a:defRPr>
            </a:lvl5pPr>
          </a:lstStyle>
          <a:p>
            <a:pPr lvl="0" algn="ctr" eaLnBrk="1" latinLnBrk="1" hangingPunct="1"/>
            <a:endParaRPr lang="zh-CN" altLang="en-US" sz="1200">
              <a:solidFill>
                <a:srgbClr val="898989"/>
              </a:solidFil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1048578" name="Date Placeholder 1048577"/>
          <p:cNvSpPr>
            <a:spLocks noGrp="1"/>
          </p:cNvSpPr>
          <p:nvPr>
            <p:ph type="dt" sz="half" idx="2"/>
          </p:nvPr>
        </p:nvSpPr>
        <p:spPr>
          <a:xfrm>
            <a:off x="457200" y="6356350"/>
            <a:ext cx="2133600" cy="365125"/>
          </a:xfrm>
          <a:prstGeom prst="rect">
            <a:avLst/>
          </a:prstGeom>
          <a:noFill/>
          <a:ln>
            <a:noFill/>
          </a:ln>
        </p:spPr>
        <p:txBody>
          <a:bodyPr vert="horz" lIns="91440" tIns="45720" rIns="91440" bIns="45720" anchor="ctr"/>
          <a:lstStyle>
            <a:lvl1pPr marL="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Calibri" pitchFamily="34" charset="0"/>
              </a:defRPr>
            </a:lvl1pPr>
            <a:lvl2pPr marL="4572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Calibri" pitchFamily="34" charset="0"/>
              </a:defRPr>
            </a:lvl2pPr>
            <a:lvl3pPr marL="9144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Calibri" pitchFamily="34" charset="0"/>
              </a:defRPr>
            </a:lvl3pPr>
            <a:lvl4pPr marL="13716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Calibri" pitchFamily="34" charset="0"/>
              </a:defRPr>
            </a:lvl4pPr>
            <a:lvl5pPr marL="18288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Calibri" pitchFamily="34" charset="0"/>
              </a:defRPr>
            </a:lvl5pPr>
          </a:lstStyle>
          <a:p>
            <a:pPr lvl="0" eaLnBrk="1" latinLnBrk="1" hangingPunct="1"/>
            <a:fld id="{566ABCEB-ACFC-4714-9973-3DA970169C29}" type="datetime1">
              <a:rPr lang="zh-CN" altLang="en-US" sz="1200">
                <a:solidFill>
                  <a:srgbClr val="898989"/>
                </a:solidFill>
              </a:rPr>
              <a:pPr lvl="0" eaLnBrk="1" latinLnBrk="1" hangingPunct="1"/>
              <a:t>2020/4/17</a:t>
            </a:fld>
            <a:endParaRPr lang="zh-CN" altLang="en-US" sz="1200">
              <a:solidFill>
                <a:srgbClr val="898989"/>
              </a:solidFill>
            </a:endParaRPr>
          </a:p>
        </p:txBody>
      </p:sp>
      <p:sp>
        <p:nvSpPr>
          <p:cNvPr id="1048580" name="Slide Number Placeholder 1048579"/>
          <p:cNvSpPr>
            <a:spLocks noGrp="1"/>
          </p:cNvSpPr>
          <p:nvPr>
            <p:ph type="sldNum" sz="quarter" idx="4"/>
          </p:nvPr>
        </p:nvSpPr>
        <p:spPr>
          <a:xfrm>
            <a:off x="6553200" y="6356350"/>
            <a:ext cx="2133600" cy="365125"/>
          </a:xfrm>
          <a:prstGeom prst="rect">
            <a:avLst/>
          </a:prstGeom>
          <a:noFill/>
          <a:ln>
            <a:noFill/>
          </a:ln>
        </p:spPr>
        <p:txBody>
          <a:bodyPr vert="horz" lIns="91440" tIns="45720" rIns="91440" bIns="45720" anchor="ctr"/>
          <a:lstStyle>
            <a:lvl1pPr marL="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Calibri" pitchFamily="34" charset="0"/>
              </a:defRPr>
            </a:lvl1pPr>
            <a:lvl2pPr marL="4572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Calibri" pitchFamily="34" charset="0"/>
              </a:defRPr>
            </a:lvl2pPr>
            <a:lvl3pPr marL="9144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Calibri" pitchFamily="34" charset="0"/>
              </a:defRPr>
            </a:lvl3pPr>
            <a:lvl4pPr marL="13716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Calibri" pitchFamily="34" charset="0"/>
              </a:defRPr>
            </a:lvl4pPr>
            <a:lvl5pPr marL="18288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Calibri" pitchFamily="34" charset="0"/>
              </a:defRPr>
            </a:lvl5pPr>
          </a:lstStyle>
          <a:p>
            <a:pPr lvl="0" algn="r" eaLnBrk="1" latinLnBrk="1" hangingPunct="1"/>
            <a:fld id="{566ABCEB-ACFC-4714-9973-3DA970169C29}" type="slidenum">
              <a:rPr lang="zh-CN" altLang="en-US" sz="1200">
                <a:solidFill>
                  <a:srgbClr val="898989"/>
                </a:solidFill>
              </a:rPr>
              <a:pPr lvl="0" algn="r" eaLnBrk="1" latinLnBrk="1" hangingPunct="1"/>
              <a:t>‹#›</a:t>
            </a:fld>
            <a:endParaRPr lang="zh-CN" altLang="en-US" sz="1200">
              <a:solidFill>
                <a:srgbClr val="898989"/>
              </a:solidFill>
            </a:endParaRPr>
          </a:p>
        </p:txBody>
      </p:sp>
      <p:sp>
        <p:nvSpPr>
          <p:cNvPr id="1048579" name="Footer Placeholder 1048578"/>
          <p:cNvSpPr>
            <a:spLocks noGrp="1"/>
          </p:cNvSpPr>
          <p:nvPr>
            <p:ph type="ftr" sz="quarter" idx="3"/>
          </p:nvPr>
        </p:nvSpPr>
        <p:spPr>
          <a:xfrm>
            <a:off x="3124200" y="6356350"/>
            <a:ext cx="2895600" cy="365125"/>
          </a:xfrm>
          <a:prstGeom prst="rect">
            <a:avLst/>
          </a:prstGeom>
          <a:noFill/>
          <a:ln>
            <a:noFill/>
          </a:ln>
        </p:spPr>
        <p:txBody>
          <a:bodyPr vert="horz" lIns="91440" tIns="45720" rIns="91440" bIns="45720" anchor="ctr"/>
          <a:lstStyle>
            <a:lvl1pPr marL="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Calibri" pitchFamily="34" charset="0"/>
              </a:defRPr>
            </a:lvl1pPr>
            <a:lvl2pPr marL="4572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Calibri" pitchFamily="34" charset="0"/>
              </a:defRPr>
            </a:lvl2pPr>
            <a:lvl3pPr marL="9144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Calibri" pitchFamily="34" charset="0"/>
              </a:defRPr>
            </a:lvl3pPr>
            <a:lvl4pPr marL="13716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Calibri" pitchFamily="34" charset="0"/>
              </a:defRPr>
            </a:lvl4pPr>
            <a:lvl5pPr marL="18288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Calibri" pitchFamily="34" charset="0"/>
              </a:defRPr>
            </a:lvl5pPr>
          </a:lstStyle>
          <a:p>
            <a:pPr lvl="0" algn="ctr" eaLnBrk="1" latinLnBrk="1" hangingPunct="1"/>
            <a:endParaRPr lang="zh-CN" altLang="en-US" sz="1200">
              <a:solidFill>
                <a:srgbClr val="898989"/>
              </a:solidFil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1048666"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IN"/>
          </a:p>
        </p:txBody>
      </p:sp>
      <p:sp>
        <p:nvSpPr>
          <p:cNvPr id="1048667"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1048668"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048578" name="Date Placeholder 1048577"/>
          <p:cNvSpPr>
            <a:spLocks noGrp="1"/>
          </p:cNvSpPr>
          <p:nvPr>
            <p:ph type="dt" sz="half" idx="2"/>
          </p:nvPr>
        </p:nvSpPr>
        <p:spPr>
          <a:xfrm>
            <a:off x="457200" y="6356350"/>
            <a:ext cx="2133600" cy="365125"/>
          </a:xfrm>
          <a:prstGeom prst="rect">
            <a:avLst/>
          </a:prstGeom>
          <a:noFill/>
          <a:ln>
            <a:noFill/>
          </a:ln>
        </p:spPr>
        <p:txBody>
          <a:bodyPr vert="horz" lIns="91440" tIns="45720" rIns="91440" bIns="45720" anchor="ctr"/>
          <a:lstStyle>
            <a:lvl1pPr marL="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Calibri" pitchFamily="34" charset="0"/>
              </a:defRPr>
            </a:lvl1pPr>
            <a:lvl2pPr marL="4572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Calibri" pitchFamily="34" charset="0"/>
              </a:defRPr>
            </a:lvl2pPr>
            <a:lvl3pPr marL="9144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Calibri" pitchFamily="34" charset="0"/>
              </a:defRPr>
            </a:lvl3pPr>
            <a:lvl4pPr marL="13716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Calibri" pitchFamily="34" charset="0"/>
              </a:defRPr>
            </a:lvl4pPr>
            <a:lvl5pPr marL="18288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Calibri" pitchFamily="34" charset="0"/>
              </a:defRPr>
            </a:lvl5pPr>
          </a:lstStyle>
          <a:p>
            <a:pPr lvl="0" eaLnBrk="1" latinLnBrk="1" hangingPunct="1"/>
            <a:fld id="{566ABCEB-ACFC-4714-9973-3DA970169C29}" type="datetime1">
              <a:rPr lang="zh-CN" altLang="en-US" sz="1200">
                <a:solidFill>
                  <a:srgbClr val="898989"/>
                </a:solidFill>
              </a:rPr>
              <a:pPr lvl="0" eaLnBrk="1" latinLnBrk="1" hangingPunct="1"/>
              <a:t>2020/4/17</a:t>
            </a:fld>
            <a:endParaRPr lang="zh-CN" altLang="en-US" sz="1200">
              <a:solidFill>
                <a:srgbClr val="898989"/>
              </a:solidFill>
            </a:endParaRPr>
          </a:p>
        </p:txBody>
      </p:sp>
      <p:sp>
        <p:nvSpPr>
          <p:cNvPr id="1048580" name="Slide Number Placeholder 1048579"/>
          <p:cNvSpPr>
            <a:spLocks noGrp="1"/>
          </p:cNvSpPr>
          <p:nvPr>
            <p:ph type="sldNum" sz="quarter" idx="4"/>
          </p:nvPr>
        </p:nvSpPr>
        <p:spPr>
          <a:xfrm>
            <a:off x="6553200" y="6356350"/>
            <a:ext cx="2133600" cy="365125"/>
          </a:xfrm>
          <a:prstGeom prst="rect">
            <a:avLst/>
          </a:prstGeom>
          <a:noFill/>
          <a:ln>
            <a:noFill/>
          </a:ln>
        </p:spPr>
        <p:txBody>
          <a:bodyPr vert="horz" lIns="91440" tIns="45720" rIns="91440" bIns="45720" anchor="ctr"/>
          <a:lstStyle>
            <a:lvl1pPr marL="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Calibri" pitchFamily="34" charset="0"/>
              </a:defRPr>
            </a:lvl1pPr>
            <a:lvl2pPr marL="4572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Calibri" pitchFamily="34" charset="0"/>
              </a:defRPr>
            </a:lvl2pPr>
            <a:lvl3pPr marL="9144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Calibri" pitchFamily="34" charset="0"/>
              </a:defRPr>
            </a:lvl3pPr>
            <a:lvl4pPr marL="13716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Calibri" pitchFamily="34" charset="0"/>
              </a:defRPr>
            </a:lvl4pPr>
            <a:lvl5pPr marL="18288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Calibri" pitchFamily="34" charset="0"/>
              </a:defRPr>
            </a:lvl5pPr>
          </a:lstStyle>
          <a:p>
            <a:pPr lvl="0" algn="r" eaLnBrk="1" latinLnBrk="1" hangingPunct="1"/>
            <a:fld id="{566ABCEB-ACFC-4714-9973-3DA970169C29}" type="slidenum">
              <a:rPr lang="zh-CN" altLang="en-US" sz="1200">
                <a:solidFill>
                  <a:srgbClr val="898989"/>
                </a:solidFill>
              </a:rPr>
              <a:pPr lvl="0" algn="r" eaLnBrk="1" latinLnBrk="1" hangingPunct="1"/>
              <a:t>‹#›</a:t>
            </a:fld>
            <a:endParaRPr lang="zh-CN" altLang="en-US" sz="1200">
              <a:solidFill>
                <a:srgbClr val="898989"/>
              </a:solidFill>
            </a:endParaRPr>
          </a:p>
        </p:txBody>
      </p:sp>
      <p:sp>
        <p:nvSpPr>
          <p:cNvPr id="1048579" name="Footer Placeholder 1048578"/>
          <p:cNvSpPr>
            <a:spLocks noGrp="1"/>
          </p:cNvSpPr>
          <p:nvPr>
            <p:ph type="ftr" sz="quarter" idx="3"/>
          </p:nvPr>
        </p:nvSpPr>
        <p:spPr>
          <a:xfrm>
            <a:off x="3124200" y="6356350"/>
            <a:ext cx="2895600" cy="365125"/>
          </a:xfrm>
          <a:prstGeom prst="rect">
            <a:avLst/>
          </a:prstGeom>
          <a:noFill/>
          <a:ln>
            <a:noFill/>
          </a:ln>
        </p:spPr>
        <p:txBody>
          <a:bodyPr vert="horz" lIns="91440" tIns="45720" rIns="91440" bIns="45720" anchor="ctr"/>
          <a:lstStyle>
            <a:lvl1pPr marL="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Calibri" pitchFamily="34" charset="0"/>
              </a:defRPr>
            </a:lvl1pPr>
            <a:lvl2pPr marL="4572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Calibri" pitchFamily="34" charset="0"/>
              </a:defRPr>
            </a:lvl2pPr>
            <a:lvl3pPr marL="9144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Calibri" pitchFamily="34" charset="0"/>
              </a:defRPr>
            </a:lvl3pPr>
            <a:lvl4pPr marL="13716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Calibri" pitchFamily="34" charset="0"/>
              </a:defRPr>
            </a:lvl4pPr>
            <a:lvl5pPr marL="18288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Calibri" pitchFamily="34" charset="0"/>
              </a:defRPr>
            </a:lvl5pPr>
          </a:lstStyle>
          <a:p>
            <a:pPr lvl="0" algn="ctr" eaLnBrk="1" latinLnBrk="1" hangingPunct="1"/>
            <a:endParaRPr lang="zh-CN" altLang="en-US" sz="1200">
              <a:solidFill>
                <a:srgbClr val="898989"/>
              </a:solidFil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048669"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IN"/>
          </a:p>
        </p:txBody>
      </p:sp>
      <p:sp>
        <p:nvSpPr>
          <p:cNvPr id="1048670" name="Picture Placeholder 2"/>
          <p:cNvSpPr>
            <a:spLocks noGrp="1"/>
          </p:cNvSpPr>
          <p:nvPr>
            <p:ph type="pic" idx="1"/>
          </p:nvPr>
        </p:nvSpPr>
        <p:spPr>
          <a:xfrm>
            <a:off x="1792288" y="612775"/>
            <a:ext cx="5486400" cy="4114800"/>
          </a:xfrm>
        </p:spPr>
        <p:txBody>
          <a:bodyPr vert="horz" wrap="square" lIns="91440" tIns="45720" rIns="91440" bIns="45720" numCol="1" rtlCol="0" anchor="t" anchorCtr="0" compatLnSpc="1">
            <a:prstTxWarp prst="textNoShape">
              <a:avLst/>
            </a:prstTxWarp>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l" defTabSz="914400" rtl="0" eaLnBrk="0" fontAlgn="base" latinLnBrk="0" hangingPunct="0">
              <a:lnSpc>
                <a:spcPct val="100000"/>
              </a:lnSpc>
              <a:spcBef>
                <a:spcPct val="20000"/>
              </a:spcBef>
              <a:spcAft>
                <a:spcPct val="0"/>
              </a:spcAft>
              <a:buClrTx/>
              <a:buSzTx/>
              <a:buFont typeface="Arial" charset="0"/>
              <a:buNone/>
            </a:pPr>
            <a:endParaRPr kumimoji="0" lang="en-IN" sz="3200" b="0" i="0" u="none" strike="noStrike" kern="1200" cap="none" spc="0" normalizeH="0" baseline="0" noProof="0" dirty="0">
              <a:ln>
                <a:noFill/>
              </a:ln>
              <a:solidFill>
                <a:schemeClr val="tx1"/>
              </a:solidFill>
              <a:effectLst/>
              <a:uLnTx/>
              <a:uFillTx/>
              <a:latin typeface="+mn-lt"/>
              <a:ea typeface="+mn-ea"/>
              <a:cs typeface="+mn-cs"/>
            </a:endParaRPr>
          </a:p>
        </p:txBody>
      </p:sp>
      <p:sp>
        <p:nvSpPr>
          <p:cNvPr id="1048671"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048578" name="Date Placeholder 1048577"/>
          <p:cNvSpPr>
            <a:spLocks noGrp="1"/>
          </p:cNvSpPr>
          <p:nvPr>
            <p:ph type="dt" sz="half" idx="2"/>
          </p:nvPr>
        </p:nvSpPr>
        <p:spPr>
          <a:xfrm>
            <a:off x="457200" y="6356350"/>
            <a:ext cx="2133600" cy="365125"/>
          </a:xfrm>
          <a:prstGeom prst="rect">
            <a:avLst/>
          </a:prstGeom>
          <a:noFill/>
          <a:ln>
            <a:noFill/>
          </a:ln>
        </p:spPr>
        <p:txBody>
          <a:bodyPr vert="horz" lIns="91440" tIns="45720" rIns="91440" bIns="45720" anchor="ctr"/>
          <a:lstStyle>
            <a:lvl1pPr marL="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Calibri" pitchFamily="34" charset="0"/>
              </a:defRPr>
            </a:lvl1pPr>
            <a:lvl2pPr marL="4572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Calibri" pitchFamily="34" charset="0"/>
              </a:defRPr>
            </a:lvl2pPr>
            <a:lvl3pPr marL="9144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Calibri" pitchFamily="34" charset="0"/>
              </a:defRPr>
            </a:lvl3pPr>
            <a:lvl4pPr marL="13716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Calibri" pitchFamily="34" charset="0"/>
              </a:defRPr>
            </a:lvl4pPr>
            <a:lvl5pPr marL="18288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Calibri" pitchFamily="34" charset="0"/>
              </a:defRPr>
            </a:lvl5pPr>
          </a:lstStyle>
          <a:p>
            <a:pPr lvl="0" eaLnBrk="1" latinLnBrk="1" hangingPunct="1"/>
            <a:fld id="{566ABCEB-ACFC-4714-9973-3DA970169C29}" type="datetime1">
              <a:rPr lang="zh-CN" altLang="en-US" sz="1200">
                <a:solidFill>
                  <a:srgbClr val="898989"/>
                </a:solidFill>
              </a:rPr>
              <a:pPr lvl="0" eaLnBrk="1" latinLnBrk="1" hangingPunct="1"/>
              <a:t>2020/4/17</a:t>
            </a:fld>
            <a:endParaRPr lang="zh-CN" altLang="en-US" sz="1200">
              <a:solidFill>
                <a:srgbClr val="898989"/>
              </a:solidFill>
            </a:endParaRPr>
          </a:p>
        </p:txBody>
      </p:sp>
      <p:sp>
        <p:nvSpPr>
          <p:cNvPr id="1048580" name="Slide Number Placeholder 1048579"/>
          <p:cNvSpPr>
            <a:spLocks noGrp="1"/>
          </p:cNvSpPr>
          <p:nvPr>
            <p:ph type="sldNum" sz="quarter" idx="4"/>
          </p:nvPr>
        </p:nvSpPr>
        <p:spPr>
          <a:xfrm>
            <a:off x="6553200" y="6356350"/>
            <a:ext cx="2133600" cy="365125"/>
          </a:xfrm>
          <a:prstGeom prst="rect">
            <a:avLst/>
          </a:prstGeom>
          <a:noFill/>
          <a:ln>
            <a:noFill/>
          </a:ln>
        </p:spPr>
        <p:txBody>
          <a:bodyPr vert="horz" lIns="91440" tIns="45720" rIns="91440" bIns="45720" anchor="ctr"/>
          <a:lstStyle>
            <a:lvl1pPr marL="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Calibri" pitchFamily="34" charset="0"/>
              </a:defRPr>
            </a:lvl1pPr>
            <a:lvl2pPr marL="4572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Calibri" pitchFamily="34" charset="0"/>
              </a:defRPr>
            </a:lvl2pPr>
            <a:lvl3pPr marL="9144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Calibri" pitchFamily="34" charset="0"/>
              </a:defRPr>
            </a:lvl3pPr>
            <a:lvl4pPr marL="13716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Calibri" pitchFamily="34" charset="0"/>
              </a:defRPr>
            </a:lvl4pPr>
            <a:lvl5pPr marL="18288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Calibri" pitchFamily="34" charset="0"/>
              </a:defRPr>
            </a:lvl5pPr>
          </a:lstStyle>
          <a:p>
            <a:pPr lvl="0" algn="r" eaLnBrk="1" latinLnBrk="1" hangingPunct="1"/>
            <a:fld id="{566ABCEB-ACFC-4714-9973-3DA970169C29}" type="slidenum">
              <a:rPr lang="zh-CN" altLang="en-US" sz="1200">
                <a:solidFill>
                  <a:srgbClr val="898989"/>
                </a:solidFill>
              </a:rPr>
              <a:pPr lvl="0" algn="r" eaLnBrk="1" latinLnBrk="1" hangingPunct="1"/>
              <a:t>‹#›</a:t>
            </a:fld>
            <a:endParaRPr lang="zh-CN" altLang="en-US" sz="1200">
              <a:solidFill>
                <a:srgbClr val="898989"/>
              </a:solidFill>
            </a:endParaRPr>
          </a:p>
        </p:txBody>
      </p:sp>
      <p:sp>
        <p:nvSpPr>
          <p:cNvPr id="1048579" name="Footer Placeholder 1048578"/>
          <p:cNvSpPr>
            <a:spLocks noGrp="1"/>
          </p:cNvSpPr>
          <p:nvPr>
            <p:ph type="ftr" sz="quarter" idx="3"/>
          </p:nvPr>
        </p:nvSpPr>
        <p:spPr>
          <a:xfrm>
            <a:off x="3124200" y="6356350"/>
            <a:ext cx="2895600" cy="365125"/>
          </a:xfrm>
          <a:prstGeom prst="rect">
            <a:avLst/>
          </a:prstGeom>
          <a:noFill/>
          <a:ln>
            <a:noFill/>
          </a:ln>
        </p:spPr>
        <p:txBody>
          <a:bodyPr vert="horz" lIns="91440" tIns="45720" rIns="91440" bIns="45720" anchor="ctr"/>
          <a:lstStyle>
            <a:lvl1pPr marL="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Calibri" pitchFamily="34" charset="0"/>
              </a:defRPr>
            </a:lvl1pPr>
            <a:lvl2pPr marL="4572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Calibri" pitchFamily="34" charset="0"/>
              </a:defRPr>
            </a:lvl2pPr>
            <a:lvl3pPr marL="9144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Calibri" pitchFamily="34" charset="0"/>
              </a:defRPr>
            </a:lvl3pPr>
            <a:lvl4pPr marL="13716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Calibri" pitchFamily="34" charset="0"/>
              </a:defRPr>
            </a:lvl4pPr>
            <a:lvl5pPr marL="18288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Calibri" pitchFamily="34" charset="0"/>
              </a:defRPr>
            </a:lvl5pPr>
          </a:lstStyle>
          <a:p>
            <a:pPr lvl="0" algn="ctr" eaLnBrk="1" latinLnBrk="1" hangingPunct="1"/>
            <a:endParaRPr lang="zh-CN" altLang="en-US" sz="1200">
              <a:solidFill>
                <a:srgbClr val="898989"/>
              </a:solidFill>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
        <p:cNvGrpSpPr/>
        <p:nvPr/>
      </p:nvGrpSpPr>
      <p:grpSpPr>
        <a:xfrm>
          <a:off x="0" y="0"/>
          <a:ext cx="0" cy="0"/>
          <a:chOff x="0" y="0"/>
          <a:chExt cx="0" cy="0"/>
        </a:xfrm>
      </p:grpSpPr>
      <p:sp>
        <p:nvSpPr>
          <p:cNvPr id="1048576" name="Title Placeholder 1048575"/>
          <p:cNvSpPr>
            <a:spLocks noGrp="1"/>
          </p:cNvSpPr>
          <p:nvPr>
            <p:ph type="title"/>
          </p:nvPr>
        </p:nvSpPr>
        <p:spPr>
          <a:xfrm>
            <a:off x="457200" y="274637"/>
            <a:ext cx="8229600" cy="1143000"/>
          </a:xfrm>
          <a:prstGeom prst="rect">
            <a:avLst/>
          </a:prstGeom>
          <a:noFill/>
          <a:ln>
            <a:noFill/>
          </a:ln>
        </p:spPr>
        <p:txBody>
          <a:bodyPr vert="horz" lIns="91440" tIns="45720" rIns="91440" bIns="45720" anchor="ctr"/>
          <a:lstStyle/>
          <a:p>
            <a:pPr lvl="0"/>
            <a:r>
              <a:rPr lang="en-US" altLang="en-US"/>
              <a:t>Click to edit Master title style</a:t>
            </a:r>
          </a:p>
        </p:txBody>
      </p:sp>
      <p:sp>
        <p:nvSpPr>
          <p:cNvPr id="1048577" name="Text Placeholder 1048576"/>
          <p:cNvSpPr>
            <a:spLocks noGrp="1"/>
          </p:cNvSpPr>
          <p:nvPr>
            <p:ph type="body" idx="1"/>
          </p:nvPr>
        </p:nvSpPr>
        <p:spPr>
          <a:xfrm>
            <a:off x="457200" y="1600200"/>
            <a:ext cx="8229600" cy="4525962"/>
          </a:xfrm>
          <a:prstGeom prst="rect">
            <a:avLst/>
          </a:prstGeom>
          <a:noFill/>
          <a:ln>
            <a:noFill/>
          </a:ln>
        </p:spPr>
        <p:txBody>
          <a:bodyPr vert="horz" lIns="91440" tIns="45720" rIns="91440" bIns="45720" anchor="t"/>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48578" name="Date Placeholder 1048577"/>
          <p:cNvSpPr>
            <a:spLocks noGrp="1"/>
          </p:cNvSpPr>
          <p:nvPr>
            <p:ph type="dt" sz="half" idx="2"/>
          </p:nvPr>
        </p:nvSpPr>
        <p:spPr>
          <a:xfrm>
            <a:off x="457200" y="6356350"/>
            <a:ext cx="2133600" cy="365125"/>
          </a:xfrm>
          <a:prstGeom prst="rect">
            <a:avLst/>
          </a:prstGeom>
          <a:noFill/>
          <a:ln>
            <a:noFill/>
          </a:ln>
        </p:spPr>
        <p:txBody>
          <a:bodyPr vert="horz" lIns="91440" tIns="45720" rIns="91440" bIns="45720" anchor="ctr"/>
          <a:lstStyle>
            <a:lvl1pPr marL="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Calibri" pitchFamily="34" charset="0"/>
              </a:defRPr>
            </a:lvl1pPr>
            <a:lvl2pPr marL="4572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Calibri" pitchFamily="34" charset="0"/>
              </a:defRPr>
            </a:lvl2pPr>
            <a:lvl3pPr marL="9144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Calibri" pitchFamily="34" charset="0"/>
              </a:defRPr>
            </a:lvl3pPr>
            <a:lvl4pPr marL="13716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Calibri" pitchFamily="34" charset="0"/>
              </a:defRPr>
            </a:lvl4pPr>
            <a:lvl5pPr marL="18288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Calibri" pitchFamily="34" charset="0"/>
              </a:defRPr>
            </a:lvl5pPr>
          </a:lstStyle>
          <a:p>
            <a:pPr lvl="0" eaLnBrk="1" latinLnBrk="1" hangingPunct="1"/>
            <a:fld id="{566ABCEB-ACFC-4714-9973-3DA970169C29}" type="datetime1">
              <a:rPr lang="zh-CN" altLang="en-US" sz="1200">
                <a:solidFill>
                  <a:srgbClr val="898989"/>
                </a:solidFill>
              </a:rPr>
              <a:pPr lvl="0" eaLnBrk="1" latinLnBrk="1" hangingPunct="1"/>
              <a:t>2020/4/17</a:t>
            </a:fld>
            <a:endParaRPr lang="zh-CN" altLang="en-US" sz="1200">
              <a:solidFill>
                <a:srgbClr val="898989"/>
              </a:solidFill>
            </a:endParaRPr>
          </a:p>
        </p:txBody>
      </p:sp>
      <p:sp>
        <p:nvSpPr>
          <p:cNvPr id="1048579" name="Footer Placeholder 1048578"/>
          <p:cNvSpPr>
            <a:spLocks noGrp="1"/>
          </p:cNvSpPr>
          <p:nvPr>
            <p:ph type="ftr" sz="quarter" idx="3"/>
          </p:nvPr>
        </p:nvSpPr>
        <p:spPr>
          <a:xfrm>
            <a:off x="3124200" y="6356350"/>
            <a:ext cx="2895600" cy="365125"/>
          </a:xfrm>
          <a:prstGeom prst="rect">
            <a:avLst/>
          </a:prstGeom>
          <a:noFill/>
          <a:ln>
            <a:noFill/>
          </a:ln>
        </p:spPr>
        <p:txBody>
          <a:bodyPr vert="horz" lIns="91440" tIns="45720" rIns="91440" bIns="45720" anchor="ctr"/>
          <a:lstStyle>
            <a:lvl1pPr marL="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Calibri" pitchFamily="34" charset="0"/>
              </a:defRPr>
            </a:lvl1pPr>
            <a:lvl2pPr marL="4572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Calibri" pitchFamily="34" charset="0"/>
              </a:defRPr>
            </a:lvl2pPr>
            <a:lvl3pPr marL="9144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Calibri" pitchFamily="34" charset="0"/>
              </a:defRPr>
            </a:lvl3pPr>
            <a:lvl4pPr marL="13716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Calibri" pitchFamily="34" charset="0"/>
              </a:defRPr>
            </a:lvl4pPr>
            <a:lvl5pPr marL="18288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Calibri" pitchFamily="34" charset="0"/>
              </a:defRPr>
            </a:lvl5pPr>
          </a:lstStyle>
          <a:p>
            <a:pPr lvl="0" algn="ctr" eaLnBrk="1" latinLnBrk="1" hangingPunct="1"/>
            <a:endParaRPr lang="zh-CN" altLang="en-US" sz="1200">
              <a:solidFill>
                <a:srgbClr val="898989"/>
              </a:solidFill>
            </a:endParaRPr>
          </a:p>
        </p:txBody>
      </p:sp>
      <p:sp>
        <p:nvSpPr>
          <p:cNvPr id="1048580" name="Slide Number Placeholder 1048579"/>
          <p:cNvSpPr>
            <a:spLocks noGrp="1"/>
          </p:cNvSpPr>
          <p:nvPr>
            <p:ph type="sldNum" sz="quarter" idx="4"/>
          </p:nvPr>
        </p:nvSpPr>
        <p:spPr>
          <a:xfrm>
            <a:off x="6553200" y="6356350"/>
            <a:ext cx="2133600" cy="365125"/>
          </a:xfrm>
          <a:prstGeom prst="rect">
            <a:avLst/>
          </a:prstGeom>
          <a:noFill/>
          <a:ln>
            <a:noFill/>
          </a:ln>
        </p:spPr>
        <p:txBody>
          <a:bodyPr vert="horz" lIns="91440" tIns="45720" rIns="91440" bIns="45720" anchor="ctr"/>
          <a:lstStyle>
            <a:lvl1pPr marL="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Calibri" pitchFamily="34" charset="0"/>
              </a:defRPr>
            </a:lvl1pPr>
            <a:lvl2pPr marL="4572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Calibri" pitchFamily="34" charset="0"/>
              </a:defRPr>
            </a:lvl2pPr>
            <a:lvl3pPr marL="9144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Calibri" pitchFamily="34" charset="0"/>
              </a:defRPr>
            </a:lvl3pPr>
            <a:lvl4pPr marL="13716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Calibri" pitchFamily="34" charset="0"/>
              </a:defRPr>
            </a:lvl4pPr>
            <a:lvl5pPr marL="18288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Calibri" pitchFamily="34" charset="0"/>
              </a:defRPr>
            </a:lvl5pPr>
          </a:lstStyle>
          <a:p>
            <a:pPr lvl="0" algn="r" eaLnBrk="1" latinLnBrk="1" hangingPunct="1"/>
            <a:fld id="{566ABCEB-ACFC-4714-9973-3DA970169C29}" type="slidenum">
              <a:rPr lang="zh-CN" altLang="en-US" sz="1200">
                <a:solidFill>
                  <a:srgbClr val="898989"/>
                </a:solidFill>
              </a:rPr>
              <a:pPr lvl="0" algn="r" eaLnBrk="1" latinLnBrk="1" hangingPunct="1"/>
              <a:t>‹#›</a:t>
            </a:fld>
            <a:endParaRPr lang="zh-CN" altLang="en-US" sz="1200">
              <a:solidFill>
                <a:srgbClr val="898989"/>
              </a:solidFill>
            </a:endParaRPr>
          </a:p>
        </p:txBody>
      </p:sp>
    </p:spTree>
  </p:cSld>
  <p:clrMap bg1="lt1" tx1="dk1" bg2="dk2" tx2="lt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hf sldNum="0" ft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581" name="Subtitle 1048580"/>
          <p:cNvSpPr>
            <a:spLocks noGrp="1"/>
          </p:cNvSpPr>
          <p:nvPr>
            <p:ph type="subTitle" idx="1"/>
          </p:nvPr>
        </p:nvSpPr>
        <p:spPr>
          <a:xfrm>
            <a:off x="1403350" y="5029200"/>
            <a:ext cx="6521450" cy="1371600"/>
          </a:xfrm>
          <a:prstGeom prst="rect">
            <a:avLst/>
          </a:prstGeom>
          <a:noFill/>
          <a:ln>
            <a:noFill/>
          </a:ln>
        </p:spPr>
        <p:txBody>
          <a:bodyPr vert="horz" lIns="91440" tIns="45720" rIns="91440" bIns="45720" anchor="t"/>
          <a:lstStyle>
            <a:lvl1pPr marL="0" algn="ctr">
              <a:buNone/>
              <a:defRPr sz="3200">
                <a:solidFill>
                  <a:schemeClr val="dk1"/>
                </a:solidFill>
              </a:defRPr>
            </a:lvl1pPr>
            <a:lvl2pPr marL="457200" algn="ctr">
              <a:buNone/>
            </a:lvl2pPr>
            <a:lvl3pPr marL="914400" algn="ctr">
              <a:buNone/>
            </a:lvl3pPr>
            <a:lvl4pPr marL="1371600" algn="ctr">
              <a:buNone/>
            </a:lvl4pPr>
            <a:lvl5pPr marL="1828800" algn="ctr">
              <a:buNone/>
            </a:lvl5pPr>
          </a:lstStyle>
          <a:p>
            <a:pPr lvl="0" eaLnBrk="1" latinLnBrk="1" hangingPunct="1"/>
            <a:r>
              <a:rPr lang="en-US" altLang="en-US" sz="2000" b="1" dirty="0">
                <a:latin typeface="Times New Roman" pitchFamily="18" charset="0"/>
                <a:ea typeface="Times New Roman" pitchFamily="18" charset="0"/>
              </a:rPr>
              <a:t>I.B. (PG) COLLEGE, PANIPAT</a:t>
            </a:r>
          </a:p>
          <a:p>
            <a:pPr lvl="0" eaLnBrk="1" latinLnBrk="1" hangingPunct="1"/>
            <a:r>
              <a:rPr lang="en-US" altLang="en-US" sz="2000" b="1" dirty="0">
                <a:latin typeface="Times New Roman" pitchFamily="18" charset="0"/>
                <a:ea typeface="Times New Roman" pitchFamily="18" charset="0"/>
              </a:rPr>
              <a:t>(AFFILIATED TO KURUKSHETRA UNIVERSITY, </a:t>
            </a:r>
            <a:endParaRPr lang="en-US" altLang="en-US" sz="2000" b="1" dirty="0" smtClean="0">
              <a:latin typeface="Times New Roman" pitchFamily="18" charset="0"/>
              <a:ea typeface="Times New Roman" pitchFamily="18" charset="0"/>
            </a:endParaRPr>
          </a:p>
          <a:p>
            <a:pPr lvl="0" eaLnBrk="1" latinLnBrk="1" hangingPunct="1"/>
            <a:r>
              <a:rPr lang="en-US" altLang="en-US" sz="2000" b="1" dirty="0" smtClean="0">
                <a:latin typeface="Times New Roman" pitchFamily="18" charset="0"/>
                <a:ea typeface="Times New Roman" pitchFamily="18" charset="0"/>
              </a:rPr>
              <a:t>KURUKSHETRA</a:t>
            </a:r>
            <a:r>
              <a:rPr lang="en-US" altLang="en-US" sz="2000" b="1" dirty="0">
                <a:latin typeface="Times New Roman" pitchFamily="18" charset="0"/>
                <a:ea typeface="Times New Roman" pitchFamily="18" charset="0"/>
              </a:rPr>
              <a:t>)</a:t>
            </a:r>
          </a:p>
        </p:txBody>
      </p:sp>
      <p:graphicFrame>
        <p:nvGraphicFramePr>
          <p:cNvPr id="4194304" name="Table 4194303"/>
          <p:cNvGraphicFramePr>
            <a:graphicFrameLocks/>
          </p:cNvGraphicFramePr>
          <p:nvPr/>
        </p:nvGraphicFramePr>
        <p:xfrm>
          <a:off x="838200" y="533400"/>
          <a:ext cx="7620000" cy="4175124"/>
        </p:xfrm>
        <a:graphic>
          <a:graphicData uri="http://schemas.openxmlformats.org/drawingml/2006/table">
            <a:tbl>
              <a:tblPr/>
              <a:tblGrid>
                <a:gridCol w="2280241"/>
                <a:gridCol w="5339759"/>
              </a:tblGrid>
              <a:tr h="738187">
                <a:tc>
                  <a:txBody>
                    <a:bodyPr/>
                    <a:lstStyle/>
                    <a:p>
                      <a:pPr lvl="0" algn="ctr" eaLnBrk="1" latinLnBrk="1" hangingPunct="1"/>
                      <a:endParaRPr lang="en-US" altLang="en-US" sz="1800" b="1" dirty="0">
                        <a:solidFill>
                          <a:srgbClr val="FFFFFF"/>
                        </a:solidFill>
                        <a:latin typeface="Times New Roman" pitchFamily="18" charset="0"/>
                        <a:ea typeface="Times New Roman" pitchFamily="18" charset="0"/>
                        <a:cs typeface="Times New Roman" pitchFamily="18" charset="0"/>
                      </a:endParaRPr>
                    </a:p>
                    <a:p>
                      <a:pPr lvl="0" algn="ctr" eaLnBrk="1" latinLnBrk="1" hangingPunct="1"/>
                      <a:r>
                        <a:rPr lang="en-US" altLang="en-US" sz="1800" b="1" dirty="0">
                          <a:solidFill>
                            <a:srgbClr val="FFFFFF"/>
                          </a:solidFill>
                          <a:latin typeface="Times New Roman" pitchFamily="18" charset="0"/>
                          <a:ea typeface="Times New Roman" pitchFamily="18" charset="0"/>
                          <a:cs typeface="Times New Roman" pitchFamily="18" charset="0"/>
                        </a:rPr>
                        <a:t>CLASS</a:t>
                      </a:r>
                      <a:endParaRPr lang="zh-CN" altLang="en-US" sz="1800" b="1" dirty="0">
                        <a:latin typeface="Times New Roman" pitchFamily="18" charset="0"/>
                        <a:cs typeface="Times New Roman" pitchFamily="18" charset="0"/>
                      </a:endParaRPr>
                    </a:p>
                  </a:txBody>
                  <a:tcPr marL="91455" marR="91455" marT="45723" marB="45723">
                    <a:lnL w="12700" cap="flat" cmpd="sng">
                      <a:solidFill>
                        <a:schemeClr val="lt1">
                          <a:alpha val="100000"/>
                        </a:schemeClr>
                      </a:solidFill>
                      <a:prstDash val="solid"/>
                      <a:round/>
                    </a:lnL>
                    <a:lnR w="12700" cap="flat" cmpd="sng">
                      <a:solidFill>
                        <a:schemeClr val="lt1">
                          <a:alpha val="100000"/>
                        </a:schemeClr>
                      </a:solidFill>
                      <a:prstDash val="solid"/>
                      <a:round/>
                    </a:lnR>
                    <a:lnT w="12700" cap="flat" cmpd="sng">
                      <a:solidFill>
                        <a:schemeClr val="lt1">
                          <a:alpha val="100000"/>
                        </a:schemeClr>
                      </a:solidFill>
                      <a:prstDash val="solid"/>
                      <a:round/>
                    </a:lnT>
                    <a:lnB w="38100" cap="flat" cmpd="sng">
                      <a:solidFill>
                        <a:schemeClr val="lt1">
                          <a:alpha val="100000"/>
                        </a:schemeClr>
                      </a:solidFill>
                      <a:prstDash val="solid"/>
                      <a:round/>
                    </a:lnB>
                    <a:solidFill>
                      <a:schemeClr val="accent1"/>
                    </a:solidFill>
                  </a:tcPr>
                </a:tc>
                <a:tc>
                  <a:txBody>
                    <a:bodyPr/>
                    <a:lstStyle/>
                    <a:p>
                      <a:pPr lvl="0" algn="ctr" eaLnBrk="1" latinLnBrk="1" hangingPunct="1"/>
                      <a:endParaRPr lang="en-US" altLang="en-US" sz="1800" b="1">
                        <a:solidFill>
                          <a:srgbClr val="FFFFFF"/>
                        </a:solidFill>
                        <a:latin typeface="Times New Roman" pitchFamily="18" charset="0"/>
                        <a:ea typeface="Times New Roman" pitchFamily="18" charset="0"/>
                        <a:cs typeface="Times New Roman" pitchFamily="18" charset="0"/>
                      </a:endParaRPr>
                    </a:p>
                    <a:p>
                      <a:pPr lvl="0" algn="ctr" eaLnBrk="1" latinLnBrk="1" hangingPunct="1"/>
                      <a:r>
                        <a:rPr lang="en-US" altLang="en-US" sz="1800" b="1">
                          <a:solidFill>
                            <a:srgbClr val="FFFFFF"/>
                          </a:solidFill>
                          <a:latin typeface="Times New Roman" pitchFamily="18" charset="0"/>
                          <a:ea typeface="Times New Roman" pitchFamily="18" charset="0"/>
                          <a:cs typeface="Times New Roman" pitchFamily="18" charset="0"/>
                        </a:rPr>
                        <a:t>BBA – III ( VI SEMESTER)</a:t>
                      </a:r>
                    </a:p>
                  </a:txBody>
                  <a:tcPr marL="91455" marR="91455" marT="45723" marB="45723">
                    <a:lnL w="12700" cap="flat" cmpd="sng">
                      <a:solidFill>
                        <a:schemeClr val="lt1">
                          <a:alpha val="100000"/>
                        </a:schemeClr>
                      </a:solidFill>
                      <a:prstDash val="solid"/>
                      <a:round/>
                    </a:lnL>
                    <a:lnR w="12700" cap="flat" cmpd="sng">
                      <a:solidFill>
                        <a:schemeClr val="lt1">
                          <a:alpha val="100000"/>
                        </a:schemeClr>
                      </a:solidFill>
                      <a:prstDash val="solid"/>
                      <a:round/>
                    </a:lnR>
                    <a:lnT w="12700" cap="flat" cmpd="sng">
                      <a:solidFill>
                        <a:schemeClr val="lt1">
                          <a:alpha val="100000"/>
                        </a:schemeClr>
                      </a:solidFill>
                      <a:prstDash val="solid"/>
                      <a:round/>
                    </a:lnT>
                    <a:lnB w="38100" cap="flat" cmpd="sng">
                      <a:solidFill>
                        <a:schemeClr val="lt1">
                          <a:alpha val="100000"/>
                        </a:schemeClr>
                      </a:solidFill>
                      <a:prstDash val="solid"/>
                      <a:round/>
                    </a:lnB>
                    <a:solidFill>
                      <a:schemeClr val="accent1"/>
                    </a:solidFill>
                  </a:tcPr>
                </a:tc>
              </a:tr>
              <a:tr h="774700">
                <a:tc>
                  <a:txBody>
                    <a:bodyPr/>
                    <a:lstStyle/>
                    <a:p>
                      <a:pPr lvl="0" algn="ctr" eaLnBrk="1" latinLnBrk="1" hangingPunct="1"/>
                      <a:endParaRPr lang="en-US" altLang="en-US" sz="1800" b="1" dirty="0">
                        <a:solidFill>
                          <a:srgbClr val="000000"/>
                        </a:solidFill>
                        <a:latin typeface="Times New Roman" pitchFamily="18" charset="0"/>
                        <a:ea typeface="Times New Roman" pitchFamily="18" charset="0"/>
                        <a:cs typeface="Times New Roman" pitchFamily="18" charset="0"/>
                      </a:endParaRPr>
                    </a:p>
                    <a:p>
                      <a:pPr lvl="0" algn="ctr" eaLnBrk="1" latinLnBrk="1" hangingPunct="1"/>
                      <a:r>
                        <a:rPr lang="en-US" altLang="en-US" sz="1800" b="1" dirty="0">
                          <a:solidFill>
                            <a:srgbClr val="000000"/>
                          </a:solidFill>
                          <a:latin typeface="Times New Roman" pitchFamily="18" charset="0"/>
                          <a:ea typeface="Times New Roman" pitchFamily="18" charset="0"/>
                          <a:cs typeface="Times New Roman" pitchFamily="18" charset="0"/>
                        </a:rPr>
                        <a:t>SUBJECT</a:t>
                      </a:r>
                    </a:p>
                  </a:txBody>
                  <a:tcPr marL="91455" marR="91455" marT="45723" marB="45723">
                    <a:lnL w="12700" cap="flat" cmpd="sng">
                      <a:solidFill>
                        <a:schemeClr val="lt1">
                          <a:alpha val="100000"/>
                        </a:schemeClr>
                      </a:solidFill>
                      <a:prstDash val="solid"/>
                      <a:round/>
                    </a:lnL>
                    <a:lnR w="12700" cap="flat" cmpd="sng">
                      <a:solidFill>
                        <a:schemeClr val="lt1">
                          <a:alpha val="100000"/>
                        </a:schemeClr>
                      </a:solidFill>
                      <a:prstDash val="solid"/>
                      <a:round/>
                    </a:lnR>
                    <a:lnT w="38100" cap="flat" cmpd="sng">
                      <a:solidFill>
                        <a:schemeClr val="lt1">
                          <a:alpha val="100000"/>
                        </a:schemeClr>
                      </a:solidFill>
                      <a:prstDash val="solid"/>
                      <a:round/>
                    </a:lnT>
                    <a:lnB w="12700" cap="flat" cmpd="sng">
                      <a:solidFill>
                        <a:schemeClr val="lt1">
                          <a:alpha val="100000"/>
                        </a:schemeClr>
                      </a:solidFill>
                      <a:prstDash val="solid"/>
                      <a:round/>
                    </a:lnB>
                    <a:solidFill>
                      <a:srgbClr val="D0D8E8"/>
                    </a:solidFill>
                  </a:tcPr>
                </a:tc>
                <a:tc>
                  <a:txBody>
                    <a:bodyPr/>
                    <a:lstStyle/>
                    <a:p>
                      <a:pPr lvl="0" algn="ctr" eaLnBrk="1" latinLnBrk="1" hangingPunct="1"/>
                      <a:endParaRPr lang="en-US" altLang="en-US" sz="1800" b="1" dirty="0">
                        <a:solidFill>
                          <a:srgbClr val="000000"/>
                        </a:solidFill>
                        <a:latin typeface="Times New Roman" pitchFamily="18" charset="0"/>
                        <a:ea typeface="Times New Roman" pitchFamily="18" charset="0"/>
                        <a:cs typeface="Times New Roman" pitchFamily="18" charset="0"/>
                      </a:endParaRPr>
                    </a:p>
                    <a:p>
                      <a:pPr lvl="0" algn="ctr" eaLnBrk="1" latinLnBrk="1" hangingPunct="1"/>
                      <a:r>
                        <a:rPr lang="en-US" altLang="en-US" sz="1800" b="1" dirty="0">
                          <a:solidFill>
                            <a:srgbClr val="000000"/>
                          </a:solidFill>
                          <a:latin typeface="Times New Roman" pitchFamily="18" charset="0"/>
                          <a:ea typeface="Times New Roman" pitchFamily="18" charset="0"/>
                          <a:cs typeface="Times New Roman" pitchFamily="18" charset="0"/>
                        </a:rPr>
                        <a:t>INTRODUCTION TO FINANCIAL SERVICES</a:t>
                      </a:r>
                    </a:p>
                  </a:txBody>
                  <a:tcPr marL="91455" marR="91455" marT="45723" marB="45723">
                    <a:lnL w="12700" cap="flat" cmpd="sng">
                      <a:solidFill>
                        <a:schemeClr val="lt1">
                          <a:alpha val="100000"/>
                        </a:schemeClr>
                      </a:solidFill>
                      <a:prstDash val="solid"/>
                      <a:round/>
                    </a:lnL>
                    <a:lnR w="12700" cap="flat" cmpd="sng">
                      <a:solidFill>
                        <a:schemeClr val="lt1">
                          <a:alpha val="100000"/>
                        </a:schemeClr>
                      </a:solidFill>
                      <a:prstDash val="solid"/>
                      <a:round/>
                    </a:lnR>
                    <a:lnT w="38100" cap="flat" cmpd="sng">
                      <a:solidFill>
                        <a:schemeClr val="lt1">
                          <a:alpha val="100000"/>
                        </a:schemeClr>
                      </a:solidFill>
                      <a:prstDash val="solid"/>
                      <a:round/>
                    </a:lnT>
                    <a:lnB w="12700" cap="flat" cmpd="sng">
                      <a:solidFill>
                        <a:schemeClr val="lt1">
                          <a:alpha val="100000"/>
                        </a:schemeClr>
                      </a:solidFill>
                      <a:prstDash val="solid"/>
                      <a:round/>
                    </a:lnB>
                    <a:solidFill>
                      <a:srgbClr val="D0D8E8"/>
                    </a:solidFill>
                  </a:tcPr>
                </a:tc>
              </a:tr>
              <a:tr h="736600">
                <a:tc>
                  <a:txBody>
                    <a:bodyPr/>
                    <a:lstStyle/>
                    <a:p>
                      <a:pPr lvl="0" algn="ctr" eaLnBrk="1" latinLnBrk="1" hangingPunct="1"/>
                      <a:endParaRPr lang="en-US" altLang="en-US" sz="1800" b="1" dirty="0">
                        <a:solidFill>
                          <a:srgbClr val="000000"/>
                        </a:solidFill>
                        <a:latin typeface="Times New Roman" pitchFamily="18" charset="0"/>
                        <a:ea typeface="Times New Roman" pitchFamily="18" charset="0"/>
                        <a:cs typeface="Times New Roman" pitchFamily="18" charset="0"/>
                      </a:endParaRPr>
                    </a:p>
                    <a:p>
                      <a:pPr lvl="0" algn="ctr" eaLnBrk="1" latinLnBrk="1" hangingPunct="1"/>
                      <a:r>
                        <a:rPr lang="en-US" altLang="en-US" sz="1800" b="1" dirty="0">
                          <a:solidFill>
                            <a:srgbClr val="000000"/>
                          </a:solidFill>
                          <a:latin typeface="Times New Roman" pitchFamily="18" charset="0"/>
                          <a:ea typeface="Times New Roman" pitchFamily="18" charset="0"/>
                          <a:cs typeface="Times New Roman" pitchFamily="18" charset="0"/>
                        </a:rPr>
                        <a:t>TOPIC</a:t>
                      </a:r>
                    </a:p>
                  </a:txBody>
                  <a:tcPr marL="91455" marR="91455" marT="45723" marB="45723">
                    <a:lnL w="12700" cap="flat" cmpd="sng">
                      <a:solidFill>
                        <a:schemeClr val="lt1">
                          <a:alpha val="100000"/>
                        </a:schemeClr>
                      </a:solidFill>
                      <a:prstDash val="solid"/>
                      <a:round/>
                    </a:lnL>
                    <a:lnR w="12700" cap="flat" cmpd="sng">
                      <a:solidFill>
                        <a:schemeClr val="lt1">
                          <a:alpha val="100000"/>
                        </a:schemeClr>
                      </a:solidFill>
                      <a:prstDash val="solid"/>
                      <a:round/>
                    </a:lnR>
                    <a:lnT w="12700" cap="flat" cmpd="sng">
                      <a:solidFill>
                        <a:schemeClr val="lt1">
                          <a:alpha val="100000"/>
                        </a:schemeClr>
                      </a:solidFill>
                      <a:prstDash val="solid"/>
                      <a:round/>
                    </a:lnT>
                    <a:lnB w="12700" cap="flat" cmpd="sng">
                      <a:solidFill>
                        <a:schemeClr val="lt1">
                          <a:alpha val="100000"/>
                        </a:schemeClr>
                      </a:solidFill>
                      <a:prstDash val="solid"/>
                      <a:round/>
                    </a:lnB>
                    <a:solidFill>
                      <a:srgbClr val="E9EDF4"/>
                    </a:solidFill>
                  </a:tcPr>
                </a:tc>
                <a:tc>
                  <a:txBody>
                    <a:bodyPr/>
                    <a:lstStyle/>
                    <a:p>
                      <a:pPr lvl="0" algn="ctr" eaLnBrk="1" latinLnBrk="1" hangingPunct="1"/>
                      <a:endParaRPr lang="en-US" altLang="en-US" sz="1800" b="1">
                        <a:solidFill>
                          <a:srgbClr val="000000"/>
                        </a:solidFill>
                        <a:latin typeface="Times New Roman" pitchFamily="18" charset="0"/>
                        <a:ea typeface="Times New Roman" pitchFamily="18" charset="0"/>
                        <a:cs typeface="Times New Roman" pitchFamily="18" charset="0"/>
                      </a:endParaRPr>
                    </a:p>
                    <a:p>
                      <a:pPr lvl="0" algn="ctr" eaLnBrk="1" latinLnBrk="1" hangingPunct="1"/>
                      <a:r>
                        <a:rPr lang="en-US" altLang="en-US" sz="1800" b="1">
                          <a:solidFill>
                            <a:srgbClr val="000000"/>
                          </a:solidFill>
                          <a:latin typeface="Times New Roman" pitchFamily="18" charset="0"/>
                          <a:ea typeface="Times New Roman" pitchFamily="18" charset="0"/>
                          <a:cs typeface="Times New Roman" pitchFamily="18" charset="0"/>
                        </a:rPr>
                        <a:t>CONSUMER FINANCE</a:t>
                      </a:r>
                    </a:p>
                  </a:txBody>
                  <a:tcPr marL="91455" marR="91455" marT="45723" marB="45723">
                    <a:lnL w="12700" cap="flat" cmpd="sng">
                      <a:solidFill>
                        <a:schemeClr val="lt1">
                          <a:alpha val="100000"/>
                        </a:schemeClr>
                      </a:solidFill>
                      <a:prstDash val="solid"/>
                      <a:round/>
                    </a:lnL>
                    <a:lnR w="12700" cap="flat" cmpd="sng">
                      <a:solidFill>
                        <a:schemeClr val="lt1">
                          <a:alpha val="100000"/>
                        </a:schemeClr>
                      </a:solidFill>
                      <a:prstDash val="solid"/>
                      <a:round/>
                    </a:lnR>
                    <a:lnT w="12700" cap="flat" cmpd="sng">
                      <a:solidFill>
                        <a:schemeClr val="lt1">
                          <a:alpha val="100000"/>
                        </a:schemeClr>
                      </a:solidFill>
                      <a:prstDash val="solid"/>
                      <a:round/>
                    </a:lnT>
                    <a:lnB w="12700" cap="flat" cmpd="sng">
                      <a:solidFill>
                        <a:schemeClr val="lt1">
                          <a:alpha val="100000"/>
                        </a:schemeClr>
                      </a:solidFill>
                      <a:prstDash val="solid"/>
                      <a:round/>
                    </a:lnB>
                    <a:solidFill>
                      <a:srgbClr val="E9EDF4"/>
                    </a:solidFill>
                  </a:tcPr>
                </a:tc>
              </a:tr>
              <a:tr h="736600">
                <a:tc>
                  <a:txBody>
                    <a:bodyPr/>
                    <a:lstStyle/>
                    <a:p>
                      <a:pPr lvl="0" algn="ctr" eaLnBrk="1" latinLnBrk="1" hangingPunct="1"/>
                      <a:endParaRPr lang="en-US" altLang="en-US" sz="1800" b="1" dirty="0" smtClean="0">
                        <a:solidFill>
                          <a:srgbClr val="000000"/>
                        </a:solidFill>
                        <a:latin typeface="Times New Roman" pitchFamily="18" charset="0"/>
                        <a:ea typeface="Times New Roman" pitchFamily="18" charset="0"/>
                        <a:cs typeface="Times New Roman" pitchFamily="18" charset="0"/>
                      </a:endParaRPr>
                    </a:p>
                    <a:p>
                      <a:pPr lvl="0" algn="ctr" eaLnBrk="1" latinLnBrk="1" hangingPunct="1"/>
                      <a:r>
                        <a:rPr lang="en-US" altLang="en-US" sz="1800" b="1" dirty="0" smtClean="0">
                          <a:solidFill>
                            <a:srgbClr val="000000"/>
                          </a:solidFill>
                          <a:latin typeface="Times New Roman" pitchFamily="18" charset="0"/>
                          <a:ea typeface="Times New Roman" pitchFamily="18" charset="0"/>
                          <a:cs typeface="Times New Roman" pitchFamily="18" charset="0"/>
                        </a:rPr>
                        <a:t>PREPARED BY</a:t>
                      </a:r>
                      <a:endParaRPr lang="en-US" altLang="en-US" sz="1800" b="1" dirty="0">
                        <a:solidFill>
                          <a:srgbClr val="000000"/>
                        </a:solidFill>
                        <a:latin typeface="Times New Roman" pitchFamily="18" charset="0"/>
                        <a:ea typeface="Times New Roman" pitchFamily="18" charset="0"/>
                        <a:cs typeface="Times New Roman" pitchFamily="18" charset="0"/>
                      </a:endParaRPr>
                    </a:p>
                  </a:txBody>
                  <a:tcPr marL="91455" marR="91455" marT="45723" marB="45723">
                    <a:lnL w="12700" cap="flat" cmpd="sng">
                      <a:solidFill>
                        <a:schemeClr val="lt1">
                          <a:alpha val="100000"/>
                        </a:schemeClr>
                      </a:solidFill>
                      <a:prstDash val="solid"/>
                      <a:round/>
                    </a:lnL>
                    <a:lnR w="12700" cap="flat" cmpd="sng" algn="ctr">
                      <a:solidFill>
                        <a:schemeClr val="lt1"/>
                      </a:solidFill>
                      <a:prstDash val="solid"/>
                      <a:round/>
                      <a:headEnd type="none" w="med" len="med"/>
                      <a:tailEnd type="none" w="med" len="med"/>
                    </a:lnR>
                    <a:lnT w="12700" cap="flat" cmpd="sng" algn="ctr">
                      <a:solidFill>
                        <a:schemeClr val="lt1"/>
                      </a:solidFill>
                      <a:prstDash val="solid"/>
                      <a:round/>
                      <a:headEnd type="none" w="med" len="med"/>
                      <a:tailEnd type="none" w="med" len="med"/>
                    </a:lnT>
                    <a:lnB w="12700" cap="flat" cmpd="sng">
                      <a:solidFill>
                        <a:schemeClr val="lt1">
                          <a:alpha val="100000"/>
                        </a:schemeClr>
                      </a:solidFill>
                      <a:prstDash val="solid"/>
                      <a:round/>
                    </a:lnB>
                    <a:solidFill>
                      <a:srgbClr val="E9EDF4"/>
                    </a:solidFill>
                  </a:tcPr>
                </a:tc>
                <a:tc>
                  <a:txBody>
                    <a:bodyPr/>
                    <a:lstStyle/>
                    <a:p>
                      <a:pPr lvl="0" algn="ctr" eaLnBrk="1" latinLnBrk="1" hangingPunct="1"/>
                      <a:endParaRPr lang="en-US" altLang="en-US" sz="1800" b="1" dirty="0" smtClean="0">
                        <a:solidFill>
                          <a:srgbClr val="000000"/>
                        </a:solidFill>
                        <a:latin typeface="Times New Roman" pitchFamily="18" charset="0"/>
                        <a:ea typeface="Times New Roman" pitchFamily="18" charset="0"/>
                        <a:cs typeface="Times New Roman" pitchFamily="18" charset="0"/>
                      </a:endParaRPr>
                    </a:p>
                    <a:p>
                      <a:pPr lvl="0" algn="ctr" eaLnBrk="1" latinLnBrk="1" hangingPunct="1"/>
                      <a:r>
                        <a:rPr lang="en-US" altLang="en-US" sz="1800" b="1" dirty="0" smtClean="0">
                          <a:solidFill>
                            <a:srgbClr val="000000"/>
                          </a:solidFill>
                          <a:latin typeface="Times New Roman" pitchFamily="18" charset="0"/>
                          <a:ea typeface="Times New Roman" pitchFamily="18" charset="0"/>
                          <a:cs typeface="Times New Roman" pitchFamily="18" charset="0"/>
                        </a:rPr>
                        <a:t>MS. NISHA (ASSISTANT PROFESSOR)</a:t>
                      </a:r>
                      <a:endParaRPr lang="en-US" altLang="en-US" sz="1800" b="1" dirty="0">
                        <a:solidFill>
                          <a:srgbClr val="000000"/>
                        </a:solidFill>
                        <a:latin typeface="Times New Roman" pitchFamily="18" charset="0"/>
                        <a:ea typeface="Times New Roman" pitchFamily="18" charset="0"/>
                        <a:cs typeface="Times New Roman" pitchFamily="18" charset="0"/>
                      </a:endParaRPr>
                    </a:p>
                  </a:txBody>
                  <a:tcPr marL="91455" marR="91455" marT="45723" marB="45723">
                    <a:lnL w="12700" cap="flat" cmpd="sng" algn="ctr">
                      <a:solidFill>
                        <a:schemeClr val="lt1"/>
                      </a:solidFill>
                      <a:prstDash val="solid"/>
                      <a:round/>
                      <a:headEnd type="none" w="med" len="med"/>
                      <a:tailEnd type="none" w="med" len="med"/>
                    </a:lnL>
                    <a:lnR w="12700" cap="flat" cmpd="sng">
                      <a:solidFill>
                        <a:schemeClr val="lt1">
                          <a:alpha val="100000"/>
                        </a:schemeClr>
                      </a:solidFill>
                      <a:prstDash val="solid"/>
                      <a:round/>
                    </a:lnR>
                    <a:lnT w="12700" cap="flat" cmpd="sng" algn="ctr">
                      <a:solidFill>
                        <a:schemeClr val="lt1"/>
                      </a:solidFill>
                      <a:prstDash val="solid"/>
                      <a:round/>
                      <a:headEnd type="none" w="med" len="med"/>
                      <a:tailEnd type="none" w="med" len="med"/>
                    </a:lnT>
                    <a:lnB w="12700" cap="flat" cmpd="sng">
                      <a:solidFill>
                        <a:schemeClr val="lt1">
                          <a:alpha val="100000"/>
                        </a:schemeClr>
                      </a:solidFill>
                      <a:prstDash val="solid"/>
                      <a:round/>
                    </a:lnB>
                    <a:solidFill>
                      <a:srgbClr val="E9EDF4"/>
                    </a:solidFill>
                  </a:tcPr>
                </a:tc>
              </a:tr>
              <a:tr h="1189037">
                <a:tc>
                  <a:txBody>
                    <a:bodyPr/>
                    <a:lstStyle/>
                    <a:p>
                      <a:pPr lvl="0" algn="ctr" eaLnBrk="1" latinLnBrk="1" hangingPunct="1"/>
                      <a:r>
                        <a:rPr sz="1800" b="1">
                          <a:latin typeface="Times New Roman" pitchFamily="18" charset="0"/>
                          <a:cs typeface="Times New Roman" pitchFamily="18" charset="0"/>
                        </a:rPr>
                        <a:t/>
                      </a:r>
                      <a:br>
                        <a:rPr sz="1800" b="1">
                          <a:latin typeface="Times New Roman" pitchFamily="18" charset="0"/>
                          <a:cs typeface="Times New Roman" pitchFamily="18" charset="0"/>
                        </a:rPr>
                      </a:br>
                      <a:r>
                        <a:rPr lang="en-US" altLang="en-US" sz="1800" b="1" dirty="0">
                          <a:solidFill>
                            <a:srgbClr val="000000"/>
                          </a:solidFill>
                          <a:latin typeface="Times New Roman" pitchFamily="18" charset="0"/>
                          <a:ea typeface="Times New Roman" pitchFamily="18" charset="0"/>
                          <a:cs typeface="Times New Roman" pitchFamily="18" charset="0"/>
                        </a:rPr>
                        <a:t>DEPARTMENT</a:t>
                      </a:r>
                    </a:p>
                    <a:p>
                      <a:pPr lvl="0" algn="ctr" eaLnBrk="1" latinLnBrk="1" hangingPunct="1"/>
                      <a:endParaRPr lang="en-US" altLang="en-US" sz="1800" b="1" dirty="0">
                        <a:solidFill>
                          <a:srgbClr val="000000"/>
                        </a:solidFill>
                        <a:latin typeface="Times New Roman" pitchFamily="18" charset="0"/>
                        <a:ea typeface="Times New Roman" pitchFamily="18" charset="0"/>
                        <a:cs typeface="Times New Roman" pitchFamily="18" charset="0"/>
                      </a:endParaRPr>
                    </a:p>
                    <a:p>
                      <a:pPr lvl="0" algn="ctr" eaLnBrk="1" latinLnBrk="1" hangingPunct="1"/>
                      <a:endParaRPr lang="en-US" altLang="en-US" sz="1800" b="1" dirty="0">
                        <a:solidFill>
                          <a:srgbClr val="000000"/>
                        </a:solidFill>
                        <a:latin typeface="Times New Roman" pitchFamily="18" charset="0"/>
                        <a:ea typeface="Times New Roman" pitchFamily="18" charset="0"/>
                        <a:cs typeface="Times New Roman" pitchFamily="18" charset="0"/>
                      </a:endParaRPr>
                    </a:p>
                  </a:txBody>
                  <a:tcPr marL="91455" marR="91455" marT="45723" marB="45723">
                    <a:lnL w="12700" cap="flat" cmpd="sng">
                      <a:solidFill>
                        <a:schemeClr val="lt1">
                          <a:alpha val="100000"/>
                        </a:schemeClr>
                      </a:solidFill>
                      <a:prstDash val="solid"/>
                      <a:round/>
                    </a:lnL>
                    <a:lnR w="12700" cap="flat" cmpd="sng">
                      <a:solidFill>
                        <a:schemeClr val="lt1">
                          <a:alpha val="100000"/>
                        </a:schemeClr>
                      </a:solidFill>
                      <a:prstDash val="solid"/>
                      <a:round/>
                    </a:lnR>
                    <a:lnT w="12700" cap="flat" cmpd="sng">
                      <a:solidFill>
                        <a:schemeClr val="lt1">
                          <a:alpha val="100000"/>
                        </a:schemeClr>
                      </a:solidFill>
                      <a:prstDash val="solid"/>
                      <a:round/>
                    </a:lnT>
                    <a:lnB w="12700" cap="flat" cmpd="sng">
                      <a:solidFill>
                        <a:schemeClr val="lt1">
                          <a:alpha val="100000"/>
                        </a:schemeClr>
                      </a:solidFill>
                      <a:prstDash val="solid"/>
                      <a:round/>
                    </a:lnB>
                    <a:solidFill>
                      <a:srgbClr val="D0D8E8"/>
                    </a:solidFill>
                  </a:tcPr>
                </a:tc>
                <a:tc>
                  <a:txBody>
                    <a:bodyPr/>
                    <a:lstStyle/>
                    <a:p>
                      <a:pPr lvl="0" algn="ctr" eaLnBrk="1" latinLnBrk="1" hangingPunct="1"/>
                      <a:endParaRPr lang="en-US" altLang="en-US" sz="1800" b="1" dirty="0">
                        <a:solidFill>
                          <a:srgbClr val="000000"/>
                        </a:solidFill>
                        <a:latin typeface="Times New Roman" pitchFamily="18" charset="0"/>
                        <a:ea typeface="Times New Roman" pitchFamily="18" charset="0"/>
                        <a:cs typeface="Times New Roman" pitchFamily="18" charset="0"/>
                      </a:endParaRPr>
                    </a:p>
                    <a:p>
                      <a:pPr lvl="0" algn="ctr" eaLnBrk="1" latinLnBrk="1" hangingPunct="1"/>
                      <a:r>
                        <a:rPr lang="en-US" altLang="en-US" sz="1800" b="1" dirty="0">
                          <a:solidFill>
                            <a:srgbClr val="000000"/>
                          </a:solidFill>
                          <a:latin typeface="Times New Roman" pitchFamily="18" charset="0"/>
                          <a:ea typeface="Times New Roman" pitchFamily="18" charset="0"/>
                          <a:cs typeface="Times New Roman" pitchFamily="18" charset="0"/>
                        </a:rPr>
                        <a:t>COMMERCE AND MANAGEMENT</a:t>
                      </a:r>
                    </a:p>
                  </a:txBody>
                  <a:tcPr marL="91455" marR="91455" marT="45723" marB="45723">
                    <a:lnL w="12700" cap="flat" cmpd="sng">
                      <a:solidFill>
                        <a:schemeClr val="lt1">
                          <a:alpha val="100000"/>
                        </a:schemeClr>
                      </a:solidFill>
                      <a:prstDash val="solid"/>
                      <a:round/>
                    </a:lnL>
                    <a:lnR w="12700" cap="flat" cmpd="sng">
                      <a:solidFill>
                        <a:schemeClr val="lt1">
                          <a:alpha val="100000"/>
                        </a:schemeClr>
                      </a:solidFill>
                      <a:prstDash val="solid"/>
                      <a:round/>
                    </a:lnR>
                    <a:lnT w="12700" cap="flat" cmpd="sng">
                      <a:solidFill>
                        <a:schemeClr val="lt1">
                          <a:alpha val="100000"/>
                        </a:schemeClr>
                      </a:solidFill>
                      <a:prstDash val="solid"/>
                      <a:round/>
                    </a:lnT>
                    <a:lnB w="12700" cap="flat" cmpd="sng">
                      <a:solidFill>
                        <a:schemeClr val="lt1">
                          <a:alpha val="100000"/>
                        </a:schemeClr>
                      </a:solidFill>
                      <a:prstDash val="solid"/>
                      <a:round/>
                    </a:lnB>
                    <a:solidFill>
                      <a:srgbClr val="D0D8E8"/>
                    </a:solidFill>
                  </a:tcPr>
                </a:tc>
              </a:tr>
            </a:tbl>
          </a:graphicData>
        </a:graphic>
      </p:graphicFrame>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31" name="Title 1048630"/>
          <p:cNvSpPr>
            <a:spLocks noGrp="1"/>
          </p:cNvSpPr>
          <p:nvPr>
            <p:ph type="title"/>
          </p:nvPr>
        </p:nvSpPr>
        <p:spPr>
          <a:xfrm>
            <a:off x="457200" y="274637"/>
            <a:ext cx="8229600" cy="1143000"/>
          </a:xfrm>
          <a:prstGeom prst="rect">
            <a:avLst/>
          </a:prstGeom>
          <a:noFill/>
          <a:ln>
            <a:noFill/>
          </a:ln>
        </p:spPr>
        <p:txBody>
          <a:bodyPr vert="horz" lIns="91440" tIns="45720" rIns="91440" bIns="45720" anchor="ctr"/>
          <a:lstStyle>
            <a:lvl1pPr marL="0" indent="0" algn="ctr" rtl="0" fontAlgn="base" latinLnBrk="1">
              <a:lnSpc>
                <a:spcPct val="100000"/>
              </a:lnSpc>
              <a:spcBef>
                <a:spcPct val="0"/>
              </a:spcBef>
              <a:spcAft>
                <a:spcPct val="0"/>
              </a:spcAft>
              <a:buFontTx/>
              <a:buNone/>
              <a:defRPr sz="4400" b="0" i="0" u="none" baseline="0">
                <a:solidFill>
                  <a:schemeClr val="dk1"/>
                </a:solidFill>
                <a:latin typeface="Calibri" pitchFamily="34" charset="0"/>
                <a:sym typeface="Calibri" pitchFamily="34" charset="0"/>
              </a:defRPr>
            </a:lvl1pPr>
          </a:lstStyle>
          <a:p>
            <a:pPr lvl="0"/>
            <a:r>
              <a:rPr lang="en-US" altLang="en-US" sz="3600">
                <a:latin typeface="Times New Roman" pitchFamily="18" charset="0"/>
                <a:ea typeface="Times New Roman" pitchFamily="18" charset="0"/>
              </a:rPr>
              <a:t>Continued….</a:t>
            </a:r>
          </a:p>
        </p:txBody>
      </p:sp>
      <p:sp>
        <p:nvSpPr>
          <p:cNvPr id="1048632" name="Content Placeholder 1048631"/>
          <p:cNvSpPr>
            <a:spLocks noGrp="1"/>
          </p:cNvSpPr>
          <p:nvPr>
            <p:ph idx="1"/>
          </p:nvPr>
        </p:nvSpPr>
        <p:spPr>
          <a:xfrm>
            <a:off x="457200" y="1600200"/>
            <a:ext cx="8229600" cy="4525962"/>
          </a:xfrm>
          <a:prstGeom prst="rect">
            <a:avLst/>
          </a:prstGeom>
          <a:noFill/>
          <a:ln>
            <a:noFill/>
          </a:ln>
        </p:spPr>
        <p:txBody>
          <a:bodyPr vert="horz" lIns="91440" tIns="45720" rIns="91440" bIns="45720" anchor="t"/>
          <a:lstStyle>
            <a:lvl1pPr marL="342900" indent="-342900" algn="l" rtl="0" fontAlgn="base" latinLnBrk="1">
              <a:lnSpc>
                <a:spcPct val="100000"/>
              </a:lnSpc>
              <a:spcBef>
                <a:spcPct val="20000"/>
              </a:spcBef>
              <a:spcAft>
                <a:spcPct val="0"/>
              </a:spcAft>
              <a:buSzPct val="100000"/>
              <a:buFont typeface="Arial" charset="0"/>
              <a:buChar char="•"/>
              <a:defRPr sz="3200" b="0" i="0" u="none" baseline="0">
                <a:solidFill>
                  <a:schemeClr val="dk1"/>
                </a:solidFill>
                <a:latin typeface="Calibri" pitchFamily="34" charset="0"/>
                <a:sym typeface="Calibri" pitchFamily="34" charset="0"/>
              </a:defRPr>
            </a:lvl1pPr>
            <a:lvl2pPr marL="742950" indent="-285750" algn="l" rtl="0" fontAlgn="base" latinLnBrk="1">
              <a:lnSpc>
                <a:spcPct val="100000"/>
              </a:lnSpc>
              <a:spcBef>
                <a:spcPct val="20000"/>
              </a:spcBef>
              <a:spcAft>
                <a:spcPct val="0"/>
              </a:spcAft>
              <a:buSzPct val="100000"/>
              <a:buFont typeface="Arial" charset="0"/>
              <a:buChar char="–"/>
              <a:defRPr sz="2800" b="0" i="0" u="none" baseline="0">
                <a:solidFill>
                  <a:schemeClr val="dk1"/>
                </a:solidFill>
                <a:latin typeface="Calibri" pitchFamily="34" charset="0"/>
                <a:sym typeface="Calibri" pitchFamily="34" charset="0"/>
              </a:defRPr>
            </a:lvl2pPr>
            <a:lvl3pPr marL="1143000" indent="-228600" algn="l" rtl="0" fontAlgn="base" latinLnBrk="1">
              <a:lnSpc>
                <a:spcPct val="100000"/>
              </a:lnSpc>
              <a:spcBef>
                <a:spcPct val="20000"/>
              </a:spcBef>
              <a:spcAft>
                <a:spcPct val="0"/>
              </a:spcAft>
              <a:buSzPct val="100000"/>
              <a:buFont typeface="Arial" charset="0"/>
              <a:buChar char="•"/>
              <a:defRPr sz="2400" b="0" i="0" u="none" baseline="0">
                <a:solidFill>
                  <a:schemeClr val="dk1"/>
                </a:solidFill>
                <a:latin typeface="Calibri" pitchFamily="34" charset="0"/>
                <a:sym typeface="Calibri" pitchFamily="34" charset="0"/>
              </a:defRPr>
            </a:lvl3pPr>
            <a:lvl4pPr marL="1600200" indent="-228600" algn="l" rtl="0" fontAlgn="base" latinLnBrk="1">
              <a:lnSpc>
                <a:spcPct val="100000"/>
              </a:lnSpc>
              <a:spcBef>
                <a:spcPct val="20000"/>
              </a:spcBef>
              <a:spcAft>
                <a:spcPct val="0"/>
              </a:spcAft>
              <a:buSzPct val="100000"/>
              <a:buFont typeface="Arial" charset="0"/>
              <a:buChar char="–"/>
              <a:defRPr sz="2000" b="0" i="0" u="none" baseline="0">
                <a:solidFill>
                  <a:schemeClr val="dk1"/>
                </a:solidFill>
                <a:latin typeface="Calibri" pitchFamily="34" charset="0"/>
                <a:sym typeface="Calibri" pitchFamily="34" charset="0"/>
              </a:defRPr>
            </a:lvl4pPr>
            <a:lvl5pPr marL="2057400" indent="-228600" algn="l" rtl="0" fontAlgn="base" latinLnBrk="1">
              <a:lnSpc>
                <a:spcPct val="100000"/>
              </a:lnSpc>
              <a:spcBef>
                <a:spcPct val="20000"/>
              </a:spcBef>
              <a:spcAft>
                <a:spcPct val="0"/>
              </a:spcAft>
              <a:buSzPct val="100000"/>
              <a:buFont typeface="Arial" charset="0"/>
              <a:buChar char="»"/>
              <a:defRPr sz="2000" b="0" i="0" u="none" baseline="0">
                <a:solidFill>
                  <a:schemeClr val="dk1"/>
                </a:solidFill>
                <a:latin typeface="Calibri" pitchFamily="34" charset="0"/>
                <a:sym typeface="Calibri" pitchFamily="34" charset="0"/>
              </a:defRPr>
            </a:lvl5pPr>
          </a:lstStyle>
          <a:p>
            <a:pPr lvl="0" algn="just">
              <a:buNone/>
            </a:pPr>
            <a:r>
              <a:rPr lang="en-US" altLang="en-US" sz="2200" b="1">
                <a:latin typeface="Times New Roman" pitchFamily="18" charset="0"/>
                <a:ea typeface="Times New Roman" pitchFamily="18" charset="0"/>
              </a:rPr>
              <a:t>2</a:t>
            </a:r>
            <a:r>
              <a:rPr lang="en-US" altLang="en-US" sz="2200">
                <a:latin typeface="Times New Roman" pitchFamily="18" charset="0"/>
                <a:ea typeface="Times New Roman" pitchFamily="18" charset="0"/>
              </a:rPr>
              <a:t>.) </a:t>
            </a:r>
            <a:r>
              <a:rPr lang="en-US" altLang="en-US" sz="2200" b="1" u="sng">
                <a:latin typeface="Times New Roman" pitchFamily="18" charset="0"/>
                <a:ea typeface="Times New Roman" pitchFamily="18" charset="0"/>
              </a:rPr>
              <a:t>Post- sanction stage:</a:t>
            </a:r>
            <a:r>
              <a:rPr lang="en-US" altLang="en-US" sz="2200">
                <a:latin typeface="Times New Roman" pitchFamily="18" charset="0"/>
                <a:ea typeface="Times New Roman" pitchFamily="18" charset="0"/>
              </a:rPr>
              <a:t> After entering into contract of loan there are another some steps which are as follows:</a:t>
            </a:r>
          </a:p>
          <a:p>
            <a:pPr lvl="0" algn="just">
              <a:buNone/>
            </a:pPr>
            <a:r>
              <a:rPr lang="en-US" altLang="en-US" sz="2200" b="1">
                <a:latin typeface="Times New Roman" pitchFamily="18" charset="0"/>
                <a:ea typeface="Times New Roman" pitchFamily="18" charset="0"/>
              </a:rPr>
              <a:t>2.1) Submission of documents</a:t>
            </a:r>
          </a:p>
          <a:p>
            <a:pPr lvl="0" algn="just">
              <a:buNone/>
            </a:pPr>
            <a:endParaRPr lang="en-US" altLang="en-US" sz="2200" b="1">
              <a:latin typeface="Times New Roman" pitchFamily="18" charset="0"/>
              <a:ea typeface="Times New Roman" pitchFamily="18" charset="0"/>
            </a:endParaRPr>
          </a:p>
          <a:p>
            <a:pPr lvl="0" algn="just">
              <a:buNone/>
            </a:pPr>
            <a:r>
              <a:rPr lang="en-US" altLang="en-US" sz="2200" b="1">
                <a:latin typeface="Times New Roman" pitchFamily="18" charset="0"/>
                <a:ea typeface="Times New Roman" pitchFamily="18" charset="0"/>
              </a:rPr>
              <a:t>2.2)Payment of credit or finance</a:t>
            </a:r>
          </a:p>
          <a:p>
            <a:pPr lvl="0" algn="just">
              <a:buNone/>
            </a:pPr>
            <a:endParaRPr lang="en-US" altLang="en-US" sz="2200" b="1">
              <a:latin typeface="Times New Roman" pitchFamily="18" charset="0"/>
              <a:ea typeface="Times New Roman" pitchFamily="18" charset="0"/>
            </a:endParaRPr>
          </a:p>
          <a:p>
            <a:pPr lvl="0" algn="just">
              <a:buNone/>
            </a:pPr>
            <a:r>
              <a:rPr lang="en-US" altLang="en-US" sz="2200" b="1">
                <a:latin typeface="Times New Roman" pitchFamily="18" charset="0"/>
                <a:ea typeface="Times New Roman" pitchFamily="18" charset="0"/>
              </a:rPr>
              <a:t>2.3) Transfer of possession</a:t>
            </a:r>
          </a:p>
          <a:p>
            <a:pPr lvl="0" algn="just">
              <a:buNone/>
            </a:pPr>
            <a:endParaRPr lang="en-US" altLang="en-US" sz="2200" b="1">
              <a:latin typeface="Times New Roman" pitchFamily="18" charset="0"/>
              <a:ea typeface="Times New Roman" pitchFamily="18" charset="0"/>
            </a:endParaRPr>
          </a:p>
          <a:p>
            <a:pPr lvl="0" algn="just">
              <a:buNone/>
            </a:pPr>
            <a:r>
              <a:rPr lang="en-US" altLang="en-US" sz="2200" b="1">
                <a:latin typeface="Times New Roman" pitchFamily="18" charset="0"/>
                <a:ea typeface="Times New Roman" pitchFamily="18" charset="0"/>
              </a:rPr>
              <a:t>2.4) Payment of installments</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33" name="Title 1048632"/>
          <p:cNvSpPr>
            <a:spLocks noGrp="1"/>
          </p:cNvSpPr>
          <p:nvPr>
            <p:ph type="title"/>
          </p:nvPr>
        </p:nvSpPr>
        <p:spPr>
          <a:xfrm>
            <a:off x="457200" y="274637"/>
            <a:ext cx="8229600" cy="1143000"/>
          </a:xfrm>
          <a:prstGeom prst="rect">
            <a:avLst/>
          </a:prstGeom>
          <a:noFill/>
          <a:ln>
            <a:noFill/>
          </a:ln>
        </p:spPr>
        <p:txBody>
          <a:bodyPr vert="horz" lIns="91440" tIns="45720" rIns="91440" bIns="45720" anchor="ctr"/>
          <a:lstStyle>
            <a:lvl1pPr marL="0" indent="0" algn="ctr" rtl="0" fontAlgn="base" latinLnBrk="1">
              <a:lnSpc>
                <a:spcPct val="100000"/>
              </a:lnSpc>
              <a:spcBef>
                <a:spcPct val="0"/>
              </a:spcBef>
              <a:spcAft>
                <a:spcPct val="0"/>
              </a:spcAft>
              <a:buFontTx/>
              <a:buNone/>
              <a:defRPr sz="4400" b="0" i="0" u="none" baseline="0">
                <a:solidFill>
                  <a:schemeClr val="dk1"/>
                </a:solidFill>
                <a:latin typeface="Calibri" pitchFamily="34" charset="0"/>
                <a:sym typeface="Calibri" pitchFamily="34" charset="0"/>
              </a:defRPr>
            </a:lvl1pPr>
          </a:lstStyle>
          <a:p>
            <a:pPr lvl="0"/>
            <a:r>
              <a:rPr lang="en-US" altLang="en-US" sz="3600">
                <a:latin typeface="Times New Roman" pitchFamily="18" charset="0"/>
                <a:ea typeface="Times New Roman" pitchFamily="18" charset="0"/>
              </a:rPr>
              <a:t>TERMS OF CONSUMER FINANCE</a:t>
            </a:r>
          </a:p>
        </p:txBody>
      </p:sp>
      <p:sp>
        <p:nvSpPr>
          <p:cNvPr id="1048634" name="Content Placeholder 1048633"/>
          <p:cNvSpPr>
            <a:spLocks noGrp="1"/>
          </p:cNvSpPr>
          <p:nvPr>
            <p:ph idx="1"/>
          </p:nvPr>
        </p:nvSpPr>
        <p:spPr>
          <a:xfrm>
            <a:off x="428625" y="1285875"/>
            <a:ext cx="8286750" cy="5429250"/>
          </a:xfrm>
          <a:prstGeom prst="rect">
            <a:avLst/>
          </a:prstGeom>
          <a:noFill/>
          <a:ln>
            <a:noFill/>
          </a:ln>
        </p:spPr>
        <p:txBody>
          <a:bodyPr vert="horz" lIns="91440" tIns="45720" rIns="91440" bIns="45720" anchor="t"/>
          <a:lstStyle>
            <a:lvl1pPr marL="342900" indent="-342900" algn="l" rtl="0" fontAlgn="base" latinLnBrk="1">
              <a:lnSpc>
                <a:spcPct val="100000"/>
              </a:lnSpc>
              <a:spcBef>
                <a:spcPct val="20000"/>
              </a:spcBef>
              <a:spcAft>
                <a:spcPct val="0"/>
              </a:spcAft>
              <a:buSzPct val="100000"/>
              <a:buFont typeface="Arial" charset="0"/>
              <a:buChar char="•"/>
              <a:defRPr sz="3200" b="0" i="0" u="none" baseline="0">
                <a:solidFill>
                  <a:schemeClr val="dk1"/>
                </a:solidFill>
                <a:latin typeface="Calibri" pitchFamily="34" charset="0"/>
                <a:sym typeface="Calibri" pitchFamily="34" charset="0"/>
              </a:defRPr>
            </a:lvl1pPr>
            <a:lvl2pPr marL="742950" indent="-285750" algn="l" rtl="0" fontAlgn="base" latinLnBrk="1">
              <a:lnSpc>
                <a:spcPct val="100000"/>
              </a:lnSpc>
              <a:spcBef>
                <a:spcPct val="20000"/>
              </a:spcBef>
              <a:spcAft>
                <a:spcPct val="0"/>
              </a:spcAft>
              <a:buSzPct val="100000"/>
              <a:buFont typeface="Arial" charset="0"/>
              <a:buChar char="–"/>
              <a:defRPr sz="2800" b="0" i="0" u="none" baseline="0">
                <a:solidFill>
                  <a:schemeClr val="dk1"/>
                </a:solidFill>
                <a:latin typeface="Calibri" pitchFamily="34" charset="0"/>
                <a:sym typeface="Calibri" pitchFamily="34" charset="0"/>
              </a:defRPr>
            </a:lvl2pPr>
            <a:lvl3pPr marL="1143000" indent="-228600" algn="l" rtl="0" fontAlgn="base" latinLnBrk="1">
              <a:lnSpc>
                <a:spcPct val="100000"/>
              </a:lnSpc>
              <a:spcBef>
                <a:spcPct val="20000"/>
              </a:spcBef>
              <a:spcAft>
                <a:spcPct val="0"/>
              </a:spcAft>
              <a:buSzPct val="100000"/>
              <a:buFont typeface="Arial" charset="0"/>
              <a:buChar char="•"/>
              <a:defRPr sz="2400" b="0" i="0" u="none" baseline="0">
                <a:solidFill>
                  <a:schemeClr val="dk1"/>
                </a:solidFill>
                <a:latin typeface="Calibri" pitchFamily="34" charset="0"/>
                <a:sym typeface="Calibri" pitchFamily="34" charset="0"/>
              </a:defRPr>
            </a:lvl3pPr>
            <a:lvl4pPr marL="1600200" indent="-228600" algn="l" rtl="0" fontAlgn="base" latinLnBrk="1">
              <a:lnSpc>
                <a:spcPct val="100000"/>
              </a:lnSpc>
              <a:spcBef>
                <a:spcPct val="20000"/>
              </a:spcBef>
              <a:spcAft>
                <a:spcPct val="0"/>
              </a:spcAft>
              <a:buSzPct val="100000"/>
              <a:buFont typeface="Arial" charset="0"/>
              <a:buChar char="–"/>
              <a:defRPr sz="2000" b="0" i="0" u="none" baseline="0">
                <a:solidFill>
                  <a:schemeClr val="dk1"/>
                </a:solidFill>
                <a:latin typeface="Calibri" pitchFamily="34" charset="0"/>
                <a:sym typeface="Calibri" pitchFamily="34" charset="0"/>
              </a:defRPr>
            </a:lvl4pPr>
            <a:lvl5pPr marL="2057400" indent="-228600" algn="l" rtl="0" fontAlgn="base" latinLnBrk="1">
              <a:lnSpc>
                <a:spcPct val="100000"/>
              </a:lnSpc>
              <a:spcBef>
                <a:spcPct val="20000"/>
              </a:spcBef>
              <a:spcAft>
                <a:spcPct val="0"/>
              </a:spcAft>
              <a:buSzPct val="100000"/>
              <a:buFont typeface="Arial" charset="0"/>
              <a:buChar char="»"/>
              <a:defRPr sz="2000" b="0" i="0" u="none" baseline="0">
                <a:solidFill>
                  <a:schemeClr val="dk1"/>
                </a:solidFill>
                <a:latin typeface="Calibri" pitchFamily="34" charset="0"/>
                <a:sym typeface="Calibri" pitchFamily="34" charset="0"/>
              </a:defRPr>
            </a:lvl5pPr>
          </a:lstStyle>
          <a:p>
            <a:pPr lvl="0" algn="just">
              <a:buNone/>
            </a:pPr>
            <a:r>
              <a:rPr lang="en-US" altLang="en-US" sz="2200">
                <a:latin typeface="Times New Roman" pitchFamily="18" charset="0"/>
                <a:ea typeface="Times New Roman" pitchFamily="18" charset="0"/>
              </a:rPr>
              <a:t>  There are some terms and conditions provided by bank or other finance companies which the customers or borrowers have to accept if they wish to avail themselves of credit facilities which are described below:</a:t>
            </a:r>
          </a:p>
          <a:p>
            <a:pPr lvl="0" algn="just">
              <a:buFont typeface="Wingdings" pitchFamily="2" charset="2"/>
              <a:buChar char="q"/>
            </a:pPr>
            <a:r>
              <a:rPr lang="en-US" altLang="en-US" sz="2200" b="1" u="sng">
                <a:latin typeface="Times New Roman" pitchFamily="18" charset="0"/>
                <a:ea typeface="Times New Roman" pitchFamily="18" charset="0"/>
              </a:rPr>
              <a:t>Amount of loan</a:t>
            </a:r>
            <a:r>
              <a:rPr lang="en-US" altLang="en-US" sz="2200">
                <a:latin typeface="Times New Roman" pitchFamily="18" charset="0"/>
                <a:ea typeface="Times New Roman" pitchFamily="18" charset="0"/>
              </a:rPr>
              <a:t>: The amount of loan is described on the basis of either income of the borrower or on the basis of the estimated cost of asset to be purchased or financed.</a:t>
            </a:r>
          </a:p>
          <a:p>
            <a:pPr lvl="0" algn="just">
              <a:buNone/>
            </a:pPr>
            <a:endParaRPr lang="en-US" altLang="en-US" sz="2200">
              <a:latin typeface="Times New Roman" pitchFamily="18" charset="0"/>
              <a:ea typeface="Times New Roman" pitchFamily="18" charset="0"/>
            </a:endParaRPr>
          </a:p>
          <a:p>
            <a:pPr lvl="0" algn="just">
              <a:buFont typeface="Wingdings" pitchFamily="2" charset="2"/>
              <a:buChar char="q"/>
            </a:pPr>
            <a:r>
              <a:rPr lang="en-US" altLang="en-US" sz="2200" b="1" u="sng">
                <a:latin typeface="Times New Roman" pitchFamily="18" charset="0"/>
                <a:ea typeface="Times New Roman" pitchFamily="18" charset="0"/>
              </a:rPr>
              <a:t>Margin required</a:t>
            </a:r>
            <a:r>
              <a:rPr lang="en-US" altLang="en-US" sz="2200">
                <a:latin typeface="Times New Roman" pitchFamily="18" charset="0"/>
                <a:ea typeface="Times New Roman" pitchFamily="18" charset="0"/>
              </a:rPr>
              <a:t>: The margin is the amount that a borrower need to pay from his own funds, while the balance amount of loan will be paid by the bank.</a:t>
            </a:r>
            <a:r>
              <a:rPr lang="en-US" altLang="en-US" sz="2200" b="1" u="sng">
                <a:latin typeface="Times New Roman" pitchFamily="18" charset="0"/>
                <a:ea typeface="Times New Roman" pitchFamily="18" charset="0"/>
              </a:rPr>
              <a:t> </a:t>
            </a:r>
          </a:p>
          <a:p>
            <a:pPr lvl="0" algn="just">
              <a:buFont typeface="Wingdings" pitchFamily="2" charset="2"/>
              <a:buChar char="q"/>
            </a:pPr>
            <a:endParaRPr lang="en-US" altLang="en-US" sz="2200" b="1" u="sng">
              <a:latin typeface="Times New Roman" pitchFamily="18" charset="0"/>
              <a:ea typeface="Times New Roman" pitchFamily="18" charset="0"/>
            </a:endParaRPr>
          </a:p>
          <a:p>
            <a:pPr lvl="0" algn="just">
              <a:buFont typeface="Wingdings" pitchFamily="2" charset="2"/>
              <a:buChar char="q"/>
            </a:pPr>
            <a:r>
              <a:rPr lang="en-US" altLang="en-US" sz="2200" b="1" u="sng">
                <a:latin typeface="Times New Roman" pitchFamily="18" charset="0"/>
                <a:ea typeface="Times New Roman" pitchFamily="18" charset="0"/>
              </a:rPr>
              <a:t>Security</a:t>
            </a:r>
            <a:r>
              <a:rPr lang="en-US" altLang="en-US" sz="2200">
                <a:latin typeface="Times New Roman" pitchFamily="18" charset="0"/>
                <a:ea typeface="Times New Roman" pitchFamily="18" charset="0"/>
              </a:rPr>
              <a:t>: If credit is secured then in this case the borrowers have to mortgage building, other property, jewellery etc, as a security with the banks or finance companies.</a:t>
            </a:r>
          </a:p>
          <a:p>
            <a:pPr lvl="0" algn="just">
              <a:buFont typeface="Wingdings" pitchFamily="2" charset="2"/>
              <a:buChar char="q"/>
            </a:pPr>
            <a:endParaRPr lang="en-US" altLang="en-US" sz="2200">
              <a:latin typeface="Times New Roman" pitchFamily="18" charset="0"/>
              <a:ea typeface="Times New Roman" pitchFamily="18"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35" name="Title 1048634"/>
          <p:cNvSpPr>
            <a:spLocks noGrp="1"/>
          </p:cNvSpPr>
          <p:nvPr>
            <p:ph type="title"/>
          </p:nvPr>
        </p:nvSpPr>
        <p:spPr>
          <a:xfrm>
            <a:off x="457200" y="274637"/>
            <a:ext cx="8229600" cy="1143000"/>
          </a:xfrm>
          <a:prstGeom prst="rect">
            <a:avLst/>
          </a:prstGeom>
          <a:noFill/>
          <a:ln>
            <a:noFill/>
          </a:ln>
        </p:spPr>
        <p:txBody>
          <a:bodyPr vert="horz" lIns="91440" tIns="45720" rIns="91440" bIns="45720" anchor="ctr"/>
          <a:lstStyle>
            <a:lvl1pPr marL="0" indent="0" algn="ctr" rtl="0" fontAlgn="base" latinLnBrk="1">
              <a:lnSpc>
                <a:spcPct val="100000"/>
              </a:lnSpc>
              <a:spcBef>
                <a:spcPct val="0"/>
              </a:spcBef>
              <a:spcAft>
                <a:spcPct val="0"/>
              </a:spcAft>
              <a:buFontTx/>
              <a:buNone/>
              <a:defRPr sz="4400" b="0" i="0" u="none" baseline="0">
                <a:solidFill>
                  <a:schemeClr val="dk1"/>
                </a:solidFill>
                <a:latin typeface="Calibri" pitchFamily="34" charset="0"/>
                <a:sym typeface="Calibri" pitchFamily="34" charset="0"/>
              </a:defRPr>
            </a:lvl1pPr>
          </a:lstStyle>
          <a:p>
            <a:pPr lvl="0"/>
            <a:r>
              <a:rPr lang="en-US" altLang="en-US" sz="3600">
                <a:latin typeface="Times New Roman" pitchFamily="18" charset="0"/>
                <a:ea typeface="Times New Roman" pitchFamily="18" charset="0"/>
              </a:rPr>
              <a:t>Continued…</a:t>
            </a:r>
          </a:p>
        </p:txBody>
      </p:sp>
      <p:sp>
        <p:nvSpPr>
          <p:cNvPr id="1048636" name="Content Placeholder 1048635"/>
          <p:cNvSpPr>
            <a:spLocks noGrp="1"/>
          </p:cNvSpPr>
          <p:nvPr>
            <p:ph idx="1"/>
          </p:nvPr>
        </p:nvSpPr>
        <p:spPr>
          <a:xfrm>
            <a:off x="285750" y="1428750"/>
            <a:ext cx="8286750" cy="5214937"/>
          </a:xfrm>
          <a:prstGeom prst="rect">
            <a:avLst/>
          </a:prstGeom>
          <a:noFill/>
          <a:ln>
            <a:noFill/>
          </a:ln>
        </p:spPr>
        <p:txBody>
          <a:bodyPr vert="horz" lIns="91440" tIns="45720" rIns="91440" bIns="45720" anchor="t"/>
          <a:lstStyle>
            <a:lvl1pPr marL="342900" indent="-342900" algn="l" rtl="0" fontAlgn="base" latinLnBrk="1">
              <a:lnSpc>
                <a:spcPct val="100000"/>
              </a:lnSpc>
              <a:spcBef>
                <a:spcPct val="20000"/>
              </a:spcBef>
              <a:spcAft>
                <a:spcPct val="0"/>
              </a:spcAft>
              <a:buSzPct val="100000"/>
              <a:buFont typeface="Arial" charset="0"/>
              <a:buChar char="•"/>
              <a:defRPr sz="3200" b="0" i="0" u="none" baseline="0">
                <a:solidFill>
                  <a:schemeClr val="dk1"/>
                </a:solidFill>
                <a:latin typeface="Calibri" pitchFamily="34" charset="0"/>
                <a:sym typeface="Calibri" pitchFamily="34" charset="0"/>
              </a:defRPr>
            </a:lvl1pPr>
            <a:lvl2pPr marL="742950" indent="-285750" algn="l" rtl="0" fontAlgn="base" latinLnBrk="1">
              <a:lnSpc>
                <a:spcPct val="100000"/>
              </a:lnSpc>
              <a:spcBef>
                <a:spcPct val="20000"/>
              </a:spcBef>
              <a:spcAft>
                <a:spcPct val="0"/>
              </a:spcAft>
              <a:buSzPct val="100000"/>
              <a:buFont typeface="Arial" charset="0"/>
              <a:buChar char="–"/>
              <a:defRPr sz="2800" b="0" i="0" u="none" baseline="0">
                <a:solidFill>
                  <a:schemeClr val="dk1"/>
                </a:solidFill>
                <a:latin typeface="Calibri" pitchFamily="34" charset="0"/>
                <a:sym typeface="Calibri" pitchFamily="34" charset="0"/>
              </a:defRPr>
            </a:lvl2pPr>
            <a:lvl3pPr marL="1143000" indent="-228600" algn="l" rtl="0" fontAlgn="base" latinLnBrk="1">
              <a:lnSpc>
                <a:spcPct val="100000"/>
              </a:lnSpc>
              <a:spcBef>
                <a:spcPct val="20000"/>
              </a:spcBef>
              <a:spcAft>
                <a:spcPct val="0"/>
              </a:spcAft>
              <a:buSzPct val="100000"/>
              <a:buFont typeface="Arial" charset="0"/>
              <a:buChar char="•"/>
              <a:defRPr sz="2400" b="0" i="0" u="none" baseline="0">
                <a:solidFill>
                  <a:schemeClr val="dk1"/>
                </a:solidFill>
                <a:latin typeface="Calibri" pitchFamily="34" charset="0"/>
                <a:sym typeface="Calibri" pitchFamily="34" charset="0"/>
              </a:defRPr>
            </a:lvl3pPr>
            <a:lvl4pPr marL="1600200" indent="-228600" algn="l" rtl="0" fontAlgn="base" latinLnBrk="1">
              <a:lnSpc>
                <a:spcPct val="100000"/>
              </a:lnSpc>
              <a:spcBef>
                <a:spcPct val="20000"/>
              </a:spcBef>
              <a:spcAft>
                <a:spcPct val="0"/>
              </a:spcAft>
              <a:buSzPct val="100000"/>
              <a:buFont typeface="Arial" charset="0"/>
              <a:buChar char="–"/>
              <a:defRPr sz="2000" b="0" i="0" u="none" baseline="0">
                <a:solidFill>
                  <a:schemeClr val="dk1"/>
                </a:solidFill>
                <a:latin typeface="Calibri" pitchFamily="34" charset="0"/>
                <a:sym typeface="Calibri" pitchFamily="34" charset="0"/>
              </a:defRPr>
            </a:lvl4pPr>
            <a:lvl5pPr marL="2057400" indent="-228600" algn="l" rtl="0" fontAlgn="base" latinLnBrk="1">
              <a:lnSpc>
                <a:spcPct val="100000"/>
              </a:lnSpc>
              <a:spcBef>
                <a:spcPct val="20000"/>
              </a:spcBef>
              <a:spcAft>
                <a:spcPct val="0"/>
              </a:spcAft>
              <a:buSzPct val="100000"/>
              <a:buFont typeface="Arial" charset="0"/>
              <a:buChar char="»"/>
              <a:defRPr sz="2000" b="0" i="0" u="none" baseline="0">
                <a:solidFill>
                  <a:schemeClr val="dk1"/>
                </a:solidFill>
                <a:latin typeface="Calibri" pitchFamily="34" charset="0"/>
                <a:sym typeface="Calibri" pitchFamily="34" charset="0"/>
              </a:defRPr>
            </a:lvl5pPr>
          </a:lstStyle>
          <a:p>
            <a:pPr lvl="0" algn="just">
              <a:buNone/>
            </a:pPr>
            <a:endParaRPr lang="en-US" altLang="en-US" sz="2200">
              <a:latin typeface="Times New Roman" pitchFamily="18" charset="0"/>
              <a:ea typeface="Times New Roman" pitchFamily="18" charset="0"/>
            </a:endParaRPr>
          </a:p>
          <a:p>
            <a:pPr lvl="0" algn="just">
              <a:buFont typeface="Wingdings" pitchFamily="2" charset="2"/>
              <a:buChar char="q"/>
            </a:pPr>
            <a:r>
              <a:rPr lang="en-US" altLang="en-US" sz="2200" b="1" u="sng">
                <a:latin typeface="Times New Roman" pitchFamily="18" charset="0"/>
                <a:ea typeface="Times New Roman" pitchFamily="18" charset="0"/>
              </a:rPr>
              <a:t>Rate of interest</a:t>
            </a:r>
            <a:r>
              <a:rPr lang="en-US" altLang="en-US" sz="2200">
                <a:latin typeface="Times New Roman" pitchFamily="18" charset="0"/>
                <a:ea typeface="Times New Roman" pitchFamily="18" charset="0"/>
              </a:rPr>
              <a:t>: Credit is never provided free of cost.  The borrowers have to pay  interest along with the principle.</a:t>
            </a:r>
          </a:p>
          <a:p>
            <a:pPr lvl="0" algn="just">
              <a:buNone/>
            </a:pPr>
            <a:endParaRPr lang="en-US" altLang="en-US" sz="2200">
              <a:latin typeface="Times New Roman" pitchFamily="18" charset="0"/>
              <a:ea typeface="Times New Roman" pitchFamily="18" charset="0"/>
            </a:endParaRPr>
          </a:p>
          <a:p>
            <a:pPr lvl="0" algn="just">
              <a:buFont typeface="Wingdings" pitchFamily="2" charset="2"/>
              <a:buChar char="q"/>
            </a:pPr>
            <a:r>
              <a:rPr lang="en-US" altLang="en-US" sz="2200" b="1" u="sng">
                <a:latin typeface="Times New Roman" pitchFamily="18" charset="0"/>
                <a:ea typeface="Times New Roman" pitchFamily="18" charset="0"/>
              </a:rPr>
              <a:t>Period or duration of finance</a:t>
            </a:r>
            <a:r>
              <a:rPr lang="en-US" altLang="en-US" sz="2200">
                <a:latin typeface="Times New Roman" pitchFamily="18" charset="0"/>
                <a:ea typeface="Times New Roman" pitchFamily="18" charset="0"/>
              </a:rPr>
              <a:t>: Finance is generally made available to individuals for a period of 12 to 60 months.</a:t>
            </a:r>
          </a:p>
          <a:p>
            <a:pPr lvl="0" algn="just">
              <a:buNone/>
            </a:pPr>
            <a:endParaRPr lang="en-US" altLang="en-US" sz="2200">
              <a:latin typeface="Times New Roman" pitchFamily="18" charset="0"/>
              <a:ea typeface="Times New Roman" pitchFamily="18" charset="0"/>
            </a:endParaRPr>
          </a:p>
          <a:p>
            <a:pPr lvl="0" algn="just">
              <a:buFont typeface="Wingdings" pitchFamily="2" charset="2"/>
              <a:buChar char="q"/>
            </a:pPr>
            <a:r>
              <a:rPr lang="en-US" altLang="en-US" sz="2200" b="1" u="sng">
                <a:latin typeface="Times New Roman" pitchFamily="18" charset="0"/>
                <a:ea typeface="Times New Roman" pitchFamily="18" charset="0"/>
              </a:rPr>
              <a:t>Fees and charges</a:t>
            </a:r>
            <a:r>
              <a:rPr lang="en-US" altLang="en-US" sz="2200">
                <a:latin typeface="Times New Roman" pitchFamily="18" charset="0"/>
                <a:ea typeface="Times New Roman" pitchFamily="18" charset="0"/>
              </a:rPr>
              <a:t>: The financing agencies usually charge some fees before sanctioning of loan along with application form. This amount is mostly known as processing fees.</a:t>
            </a:r>
          </a:p>
          <a:p>
            <a:pPr lvl="0" algn="just">
              <a:buNone/>
            </a:pPr>
            <a:endParaRPr lang="en-US" altLang="en-US" sz="2200">
              <a:latin typeface="Times New Roman" pitchFamily="18" charset="0"/>
              <a:ea typeface="Times New Roman" pitchFamily="18" charset="0"/>
            </a:endParaRPr>
          </a:p>
          <a:p>
            <a:pPr lvl="0" algn="just">
              <a:buFont typeface="Wingdings" pitchFamily="2" charset="2"/>
              <a:buChar char="q"/>
            </a:pPr>
            <a:r>
              <a:rPr lang="en-US" altLang="en-US" sz="2200" b="1" u="sng">
                <a:latin typeface="Times New Roman" pitchFamily="18" charset="0"/>
                <a:ea typeface="Times New Roman" pitchFamily="18" charset="0"/>
              </a:rPr>
              <a:t>Mode of payment: </a:t>
            </a:r>
            <a:r>
              <a:rPr lang="en-US" altLang="en-US" sz="2200">
                <a:latin typeface="Times New Roman" pitchFamily="18" charset="0"/>
                <a:ea typeface="Times New Roman" pitchFamily="18" charset="0"/>
              </a:rPr>
              <a:t>The loan is repaid in form of equated monthly installments (EMI). It starts after the disbursement of loan.</a:t>
            </a:r>
          </a:p>
          <a:p>
            <a:pPr lvl="0" algn="just">
              <a:buNone/>
            </a:pPr>
            <a:endParaRPr lang="en-US" altLang="en-US" sz="2200">
              <a:latin typeface="Times New Roman" pitchFamily="18" charset="0"/>
              <a:ea typeface="Times New Roman" pitchFamily="18"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40" name="Title 1048639"/>
          <p:cNvSpPr>
            <a:spLocks noGrp="1"/>
          </p:cNvSpPr>
          <p:nvPr>
            <p:ph type="title"/>
          </p:nvPr>
        </p:nvSpPr>
        <p:spPr>
          <a:xfrm>
            <a:off x="457200" y="274637"/>
            <a:ext cx="8229600" cy="1143000"/>
          </a:xfrm>
          <a:prstGeom prst="rect">
            <a:avLst/>
          </a:prstGeom>
          <a:noFill/>
          <a:ln>
            <a:noFill/>
          </a:ln>
        </p:spPr>
        <p:txBody>
          <a:bodyPr vert="horz" lIns="91440" tIns="45720" rIns="91440" bIns="45720" anchor="ctr"/>
          <a:lstStyle>
            <a:lvl1pPr marL="0" indent="0" algn="ctr" rtl="0" fontAlgn="base" latinLnBrk="1">
              <a:lnSpc>
                <a:spcPct val="100000"/>
              </a:lnSpc>
              <a:spcBef>
                <a:spcPct val="0"/>
              </a:spcBef>
              <a:spcAft>
                <a:spcPct val="0"/>
              </a:spcAft>
              <a:buFontTx/>
              <a:buNone/>
              <a:defRPr sz="4400" b="0" i="0" u="none" baseline="0">
                <a:solidFill>
                  <a:schemeClr val="dk1"/>
                </a:solidFill>
                <a:latin typeface="Calibri" pitchFamily="34" charset="0"/>
                <a:sym typeface="Calibri" pitchFamily="34" charset="0"/>
              </a:defRPr>
            </a:lvl1pPr>
          </a:lstStyle>
          <a:p>
            <a:pPr lvl="0" eaLnBrk="1" latinLnBrk="1" hangingPunct="1"/>
            <a:r>
              <a:rPr lang="en-US" altLang="en-US" sz="3600">
                <a:latin typeface="Times New Roman" pitchFamily="18" charset="0"/>
                <a:ea typeface="Times New Roman" pitchFamily="18" charset="0"/>
              </a:rPr>
              <a:t>PURPOSE OF RAISING FINANCE</a:t>
            </a:r>
          </a:p>
        </p:txBody>
      </p:sp>
      <p:sp>
        <p:nvSpPr>
          <p:cNvPr id="1048641" name="Content Placeholder 1048640"/>
          <p:cNvSpPr>
            <a:spLocks noGrp="1"/>
          </p:cNvSpPr>
          <p:nvPr>
            <p:ph idx="1"/>
          </p:nvPr>
        </p:nvSpPr>
        <p:spPr>
          <a:xfrm>
            <a:off x="457200" y="1600200"/>
            <a:ext cx="8229600" cy="4525962"/>
          </a:xfrm>
          <a:prstGeom prst="rect">
            <a:avLst/>
          </a:prstGeom>
          <a:noFill/>
          <a:ln>
            <a:noFill/>
          </a:ln>
        </p:spPr>
        <p:txBody>
          <a:bodyPr vert="horz" lIns="91440" tIns="45720" rIns="91440" bIns="45720" anchor="t"/>
          <a:lstStyle>
            <a:lvl1pPr marL="342900" indent="-342900" algn="l" rtl="0" fontAlgn="base" latinLnBrk="1">
              <a:lnSpc>
                <a:spcPct val="100000"/>
              </a:lnSpc>
              <a:spcBef>
                <a:spcPct val="20000"/>
              </a:spcBef>
              <a:spcAft>
                <a:spcPct val="0"/>
              </a:spcAft>
              <a:buSzPct val="100000"/>
              <a:buFont typeface="Arial" charset="0"/>
              <a:buChar char="•"/>
              <a:defRPr sz="3200" b="0" i="0" u="none" baseline="0">
                <a:solidFill>
                  <a:schemeClr val="dk1"/>
                </a:solidFill>
                <a:latin typeface="Calibri" pitchFamily="34" charset="0"/>
                <a:sym typeface="Calibri" pitchFamily="34" charset="0"/>
              </a:defRPr>
            </a:lvl1pPr>
            <a:lvl2pPr marL="742950" indent="-285750" algn="l" rtl="0" fontAlgn="base" latinLnBrk="1">
              <a:lnSpc>
                <a:spcPct val="100000"/>
              </a:lnSpc>
              <a:spcBef>
                <a:spcPct val="20000"/>
              </a:spcBef>
              <a:spcAft>
                <a:spcPct val="0"/>
              </a:spcAft>
              <a:buSzPct val="100000"/>
              <a:buFont typeface="Arial" charset="0"/>
              <a:buChar char="–"/>
              <a:defRPr sz="2800" b="0" i="0" u="none" baseline="0">
                <a:solidFill>
                  <a:schemeClr val="dk1"/>
                </a:solidFill>
                <a:latin typeface="Calibri" pitchFamily="34" charset="0"/>
                <a:sym typeface="Calibri" pitchFamily="34" charset="0"/>
              </a:defRPr>
            </a:lvl2pPr>
            <a:lvl3pPr marL="1143000" indent="-228600" algn="l" rtl="0" fontAlgn="base" latinLnBrk="1">
              <a:lnSpc>
                <a:spcPct val="100000"/>
              </a:lnSpc>
              <a:spcBef>
                <a:spcPct val="20000"/>
              </a:spcBef>
              <a:spcAft>
                <a:spcPct val="0"/>
              </a:spcAft>
              <a:buSzPct val="100000"/>
              <a:buFont typeface="Arial" charset="0"/>
              <a:buChar char="•"/>
              <a:defRPr sz="2400" b="0" i="0" u="none" baseline="0">
                <a:solidFill>
                  <a:schemeClr val="dk1"/>
                </a:solidFill>
                <a:latin typeface="Calibri" pitchFamily="34" charset="0"/>
                <a:sym typeface="Calibri" pitchFamily="34" charset="0"/>
              </a:defRPr>
            </a:lvl3pPr>
            <a:lvl4pPr marL="1600200" indent="-228600" algn="l" rtl="0" fontAlgn="base" latinLnBrk="1">
              <a:lnSpc>
                <a:spcPct val="100000"/>
              </a:lnSpc>
              <a:spcBef>
                <a:spcPct val="20000"/>
              </a:spcBef>
              <a:spcAft>
                <a:spcPct val="0"/>
              </a:spcAft>
              <a:buSzPct val="100000"/>
              <a:buFont typeface="Arial" charset="0"/>
              <a:buChar char="–"/>
              <a:defRPr sz="2000" b="0" i="0" u="none" baseline="0">
                <a:solidFill>
                  <a:schemeClr val="dk1"/>
                </a:solidFill>
                <a:latin typeface="Calibri" pitchFamily="34" charset="0"/>
                <a:sym typeface="Calibri" pitchFamily="34" charset="0"/>
              </a:defRPr>
            </a:lvl4pPr>
            <a:lvl5pPr marL="2057400" indent="-228600" algn="l" rtl="0" fontAlgn="base" latinLnBrk="1">
              <a:lnSpc>
                <a:spcPct val="100000"/>
              </a:lnSpc>
              <a:spcBef>
                <a:spcPct val="20000"/>
              </a:spcBef>
              <a:spcAft>
                <a:spcPct val="0"/>
              </a:spcAft>
              <a:buSzPct val="100000"/>
              <a:buFont typeface="Arial" charset="0"/>
              <a:buChar char="»"/>
              <a:defRPr sz="2000" b="0" i="0" u="none" baseline="0">
                <a:solidFill>
                  <a:schemeClr val="dk1"/>
                </a:solidFill>
                <a:latin typeface="Calibri" pitchFamily="34" charset="0"/>
                <a:sym typeface="Calibri" pitchFamily="34" charset="0"/>
              </a:defRPr>
            </a:lvl5pPr>
          </a:lstStyle>
          <a:p>
            <a:pPr lvl="0" algn="just" eaLnBrk="1" latinLnBrk="1" hangingPunct="1">
              <a:buNone/>
            </a:pPr>
            <a:r>
              <a:rPr lang="en-US" altLang="en-US" sz="2200" u="sng">
                <a:latin typeface="Times New Roman" pitchFamily="18" charset="0"/>
                <a:ea typeface="Times New Roman" pitchFamily="18" charset="0"/>
              </a:rPr>
              <a:t>The consumers needs finance due to following purposes:</a:t>
            </a:r>
          </a:p>
          <a:p>
            <a:pPr lvl="0" algn="just" eaLnBrk="1" latinLnBrk="1" hangingPunct="1">
              <a:buFont typeface="Wingdings" pitchFamily="2" charset="2"/>
              <a:buChar char="v"/>
            </a:pPr>
            <a:r>
              <a:rPr lang="en-US" altLang="en-US" sz="2200">
                <a:latin typeface="Times New Roman" pitchFamily="18" charset="0"/>
                <a:ea typeface="Times New Roman" pitchFamily="18" charset="0"/>
              </a:rPr>
              <a:t>Housing finance</a:t>
            </a:r>
          </a:p>
          <a:p>
            <a:pPr lvl="0" algn="just" eaLnBrk="1" latinLnBrk="1" hangingPunct="1">
              <a:buFont typeface="Wingdings" pitchFamily="2" charset="2"/>
              <a:buChar char="v"/>
            </a:pPr>
            <a:r>
              <a:rPr lang="en-US" altLang="en-US" sz="2200">
                <a:latin typeface="Times New Roman" pitchFamily="18" charset="0"/>
                <a:ea typeface="Times New Roman" pitchFamily="18" charset="0"/>
              </a:rPr>
              <a:t>Educational loans</a:t>
            </a:r>
          </a:p>
          <a:p>
            <a:pPr lvl="0" algn="just" eaLnBrk="1" latinLnBrk="1" hangingPunct="1">
              <a:buFont typeface="Wingdings" pitchFamily="2" charset="2"/>
              <a:buChar char="v"/>
            </a:pPr>
            <a:r>
              <a:rPr lang="en-US" altLang="en-US" sz="2200">
                <a:latin typeface="Times New Roman" pitchFamily="18" charset="0"/>
                <a:ea typeface="Times New Roman" pitchFamily="18" charset="0"/>
              </a:rPr>
              <a:t>Automobile loans</a:t>
            </a:r>
          </a:p>
          <a:p>
            <a:pPr lvl="0" algn="just" eaLnBrk="1" latinLnBrk="1" hangingPunct="1">
              <a:buFont typeface="Wingdings" pitchFamily="2" charset="2"/>
              <a:buChar char="v"/>
            </a:pPr>
            <a:r>
              <a:rPr lang="en-US" altLang="en-US" sz="2200">
                <a:latin typeface="Times New Roman" pitchFamily="18" charset="0"/>
                <a:ea typeface="Times New Roman" pitchFamily="18" charset="0"/>
              </a:rPr>
              <a:t>Personal loans</a:t>
            </a:r>
          </a:p>
          <a:p>
            <a:pPr lvl="0" algn="just" eaLnBrk="1" latinLnBrk="1" hangingPunct="1">
              <a:buFont typeface="Wingdings" pitchFamily="2" charset="2"/>
              <a:buChar char="v"/>
            </a:pPr>
            <a:r>
              <a:rPr lang="en-US" altLang="en-US" sz="2200">
                <a:latin typeface="Times New Roman" pitchFamily="18" charset="0"/>
                <a:ea typeface="Times New Roman" pitchFamily="18" charset="0"/>
              </a:rPr>
              <a:t>Finance to meet festival expenses</a:t>
            </a:r>
          </a:p>
          <a:p>
            <a:pPr lvl="0" algn="just" eaLnBrk="1" latinLnBrk="1" hangingPunct="1">
              <a:buFont typeface="Wingdings" pitchFamily="2" charset="2"/>
              <a:buChar char="v"/>
            </a:pPr>
            <a:r>
              <a:rPr lang="en-US" altLang="en-US" sz="2200">
                <a:latin typeface="Times New Roman" pitchFamily="18" charset="0"/>
                <a:ea typeface="Times New Roman" pitchFamily="18" charset="0"/>
              </a:rPr>
              <a:t>Finance for medical treatment</a:t>
            </a:r>
          </a:p>
          <a:p>
            <a:pPr lvl="0" algn="just" eaLnBrk="1" latinLnBrk="1" hangingPunct="1">
              <a:buFont typeface="Wingdings" pitchFamily="2" charset="2"/>
              <a:buChar char="v"/>
            </a:pPr>
            <a:r>
              <a:rPr lang="en-US" altLang="en-US" sz="2200">
                <a:latin typeface="Times New Roman" pitchFamily="18" charset="0"/>
                <a:ea typeface="Times New Roman" pitchFamily="18" charset="0"/>
              </a:rPr>
              <a:t>Holiday finance</a:t>
            </a:r>
          </a:p>
          <a:p>
            <a:pPr lvl="0" algn="just" eaLnBrk="1" latinLnBrk="1" hangingPunct="1">
              <a:buFont typeface="Wingdings" pitchFamily="2" charset="2"/>
              <a:buChar char="v"/>
            </a:pPr>
            <a:endParaRPr lang="en-US" altLang="en-US" sz="2200">
              <a:latin typeface="Times New Roman" pitchFamily="18" charset="0"/>
              <a:ea typeface="Times New Roman" pitchFamily="18" charset="0"/>
            </a:endParaRPr>
          </a:p>
          <a:p>
            <a:pPr lvl="0" algn="just" eaLnBrk="1" latinLnBrk="1" hangingPunct="1">
              <a:buNone/>
            </a:pPr>
            <a:endParaRPr lang="en-US" altLang="en-US" sz="2200">
              <a:latin typeface="Times New Roman" pitchFamily="18" charset="0"/>
              <a:ea typeface="Times New Roman" pitchFamily="18"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42" name="Title 1048641"/>
          <p:cNvSpPr>
            <a:spLocks noGrp="1"/>
          </p:cNvSpPr>
          <p:nvPr>
            <p:ph type="title"/>
          </p:nvPr>
        </p:nvSpPr>
        <p:spPr>
          <a:xfrm>
            <a:off x="457200" y="274637"/>
            <a:ext cx="8229600" cy="1143000"/>
          </a:xfrm>
          <a:prstGeom prst="rect">
            <a:avLst/>
          </a:prstGeom>
          <a:noFill/>
          <a:ln>
            <a:noFill/>
          </a:ln>
        </p:spPr>
        <p:txBody>
          <a:bodyPr vert="horz" lIns="91440" tIns="45720" rIns="91440" bIns="45720" anchor="ctr"/>
          <a:lstStyle>
            <a:lvl1pPr marL="0" indent="0" algn="ctr" rtl="0" fontAlgn="base" latinLnBrk="1">
              <a:lnSpc>
                <a:spcPct val="100000"/>
              </a:lnSpc>
              <a:spcBef>
                <a:spcPct val="0"/>
              </a:spcBef>
              <a:spcAft>
                <a:spcPct val="0"/>
              </a:spcAft>
              <a:buFontTx/>
              <a:buNone/>
              <a:defRPr sz="4400" b="0" i="0" u="none" baseline="0">
                <a:solidFill>
                  <a:schemeClr val="dk1"/>
                </a:solidFill>
                <a:latin typeface="Calibri" pitchFamily="34" charset="0"/>
                <a:sym typeface="Calibri" pitchFamily="34" charset="0"/>
              </a:defRPr>
            </a:lvl1pPr>
          </a:lstStyle>
          <a:p>
            <a:pPr lvl="0" eaLnBrk="1" latinLnBrk="1" hangingPunct="1"/>
            <a:r>
              <a:rPr lang="en-US" altLang="en-US" sz="3600">
                <a:latin typeface="Times New Roman" pitchFamily="18" charset="0"/>
                <a:ea typeface="Times New Roman" pitchFamily="18" charset="0"/>
              </a:rPr>
              <a:t>BENEFITS/ADVANTAGES/ROLE  OF CONSUMER FINANCE</a:t>
            </a:r>
          </a:p>
        </p:txBody>
      </p:sp>
      <p:sp>
        <p:nvSpPr>
          <p:cNvPr id="1048643" name="Content Placeholder 1048642"/>
          <p:cNvSpPr>
            <a:spLocks noGrp="1"/>
          </p:cNvSpPr>
          <p:nvPr>
            <p:ph idx="1"/>
          </p:nvPr>
        </p:nvSpPr>
        <p:spPr>
          <a:xfrm>
            <a:off x="428625" y="1428750"/>
            <a:ext cx="8358187" cy="4929187"/>
          </a:xfrm>
          <a:prstGeom prst="rect">
            <a:avLst/>
          </a:prstGeom>
          <a:noFill/>
          <a:ln>
            <a:noFill/>
          </a:ln>
        </p:spPr>
        <p:txBody>
          <a:bodyPr vert="horz" lIns="91440" tIns="45720" rIns="91440" bIns="45720" anchor="t"/>
          <a:lstStyle>
            <a:lvl1pPr marL="342900" indent="-342900" algn="l" rtl="0" fontAlgn="base" latinLnBrk="1">
              <a:lnSpc>
                <a:spcPct val="100000"/>
              </a:lnSpc>
              <a:spcBef>
                <a:spcPct val="20000"/>
              </a:spcBef>
              <a:spcAft>
                <a:spcPct val="0"/>
              </a:spcAft>
              <a:buSzPct val="100000"/>
              <a:buFont typeface="Arial" charset="0"/>
              <a:buChar char="•"/>
              <a:defRPr sz="3200" b="0" i="0" u="none" baseline="0">
                <a:solidFill>
                  <a:schemeClr val="dk1"/>
                </a:solidFill>
                <a:latin typeface="Calibri" pitchFamily="34" charset="0"/>
                <a:sym typeface="Calibri" pitchFamily="34" charset="0"/>
              </a:defRPr>
            </a:lvl1pPr>
            <a:lvl2pPr marL="742950" indent="-285750" algn="l" rtl="0" fontAlgn="base" latinLnBrk="1">
              <a:lnSpc>
                <a:spcPct val="100000"/>
              </a:lnSpc>
              <a:spcBef>
                <a:spcPct val="20000"/>
              </a:spcBef>
              <a:spcAft>
                <a:spcPct val="0"/>
              </a:spcAft>
              <a:buSzPct val="100000"/>
              <a:buFont typeface="Arial" charset="0"/>
              <a:buChar char="–"/>
              <a:defRPr sz="2800" b="0" i="0" u="none" baseline="0">
                <a:solidFill>
                  <a:schemeClr val="dk1"/>
                </a:solidFill>
                <a:latin typeface="Calibri" pitchFamily="34" charset="0"/>
                <a:sym typeface="Calibri" pitchFamily="34" charset="0"/>
              </a:defRPr>
            </a:lvl2pPr>
            <a:lvl3pPr marL="1143000" indent="-228600" algn="l" rtl="0" fontAlgn="base" latinLnBrk="1">
              <a:lnSpc>
                <a:spcPct val="100000"/>
              </a:lnSpc>
              <a:spcBef>
                <a:spcPct val="20000"/>
              </a:spcBef>
              <a:spcAft>
                <a:spcPct val="0"/>
              </a:spcAft>
              <a:buSzPct val="100000"/>
              <a:buFont typeface="Arial" charset="0"/>
              <a:buChar char="•"/>
              <a:defRPr sz="2400" b="0" i="0" u="none" baseline="0">
                <a:solidFill>
                  <a:schemeClr val="dk1"/>
                </a:solidFill>
                <a:latin typeface="Calibri" pitchFamily="34" charset="0"/>
                <a:sym typeface="Calibri" pitchFamily="34" charset="0"/>
              </a:defRPr>
            </a:lvl3pPr>
            <a:lvl4pPr marL="1600200" indent="-228600" algn="l" rtl="0" fontAlgn="base" latinLnBrk="1">
              <a:lnSpc>
                <a:spcPct val="100000"/>
              </a:lnSpc>
              <a:spcBef>
                <a:spcPct val="20000"/>
              </a:spcBef>
              <a:spcAft>
                <a:spcPct val="0"/>
              </a:spcAft>
              <a:buSzPct val="100000"/>
              <a:buFont typeface="Arial" charset="0"/>
              <a:buChar char="–"/>
              <a:defRPr sz="2000" b="0" i="0" u="none" baseline="0">
                <a:solidFill>
                  <a:schemeClr val="dk1"/>
                </a:solidFill>
                <a:latin typeface="Calibri" pitchFamily="34" charset="0"/>
                <a:sym typeface="Calibri" pitchFamily="34" charset="0"/>
              </a:defRPr>
            </a:lvl4pPr>
            <a:lvl5pPr marL="2057400" indent="-228600" algn="l" rtl="0" fontAlgn="base" latinLnBrk="1">
              <a:lnSpc>
                <a:spcPct val="100000"/>
              </a:lnSpc>
              <a:spcBef>
                <a:spcPct val="20000"/>
              </a:spcBef>
              <a:spcAft>
                <a:spcPct val="0"/>
              </a:spcAft>
              <a:buSzPct val="100000"/>
              <a:buFont typeface="Arial" charset="0"/>
              <a:buChar char="»"/>
              <a:defRPr sz="2000" b="0" i="0" u="none" baseline="0">
                <a:solidFill>
                  <a:schemeClr val="dk1"/>
                </a:solidFill>
                <a:latin typeface="Calibri" pitchFamily="34" charset="0"/>
                <a:sym typeface="Calibri" pitchFamily="34" charset="0"/>
              </a:defRPr>
            </a:lvl5pPr>
          </a:lstStyle>
          <a:p>
            <a:pPr marL="514350" lvl="0" indent="-514350" algn="just" eaLnBrk="1" latinLnBrk="1" hangingPunct="1">
              <a:buNone/>
            </a:pPr>
            <a:r>
              <a:rPr lang="en-US" altLang="en-US" sz="2200">
                <a:latin typeface="Times New Roman" pitchFamily="18" charset="0"/>
                <a:ea typeface="Times New Roman" pitchFamily="18" charset="0"/>
              </a:rPr>
              <a:t>The consumer finance provide following advantages to the customers:</a:t>
            </a:r>
          </a:p>
          <a:p>
            <a:pPr marL="514350" lvl="0" indent="-514350" algn="just" eaLnBrk="1" latinLnBrk="1" hangingPunct="1">
              <a:buNone/>
            </a:pPr>
            <a:r>
              <a:rPr lang="en-US" altLang="en-US" sz="2200">
                <a:latin typeface="Times New Roman" pitchFamily="18" charset="0"/>
                <a:ea typeface="Times New Roman" pitchFamily="18" charset="0"/>
              </a:rPr>
              <a:t>1.) </a:t>
            </a:r>
            <a:r>
              <a:rPr lang="en-US" altLang="en-US" sz="2200" b="1" u="sng">
                <a:latin typeface="Times New Roman" pitchFamily="18" charset="0"/>
                <a:ea typeface="Times New Roman" pitchFamily="18" charset="0"/>
              </a:rPr>
              <a:t>Savings</a:t>
            </a:r>
            <a:r>
              <a:rPr lang="en-US" altLang="en-US" sz="2200">
                <a:latin typeface="Times New Roman" pitchFamily="18" charset="0"/>
                <a:ea typeface="Times New Roman" pitchFamily="18" charset="0"/>
              </a:rPr>
              <a:t>: Consumer credit/finance allows for a mechanism of compulsory savings. This induce people to use their income wisely and increased savings have a positive effect on the growth of economy  as a whole.</a:t>
            </a:r>
          </a:p>
          <a:p>
            <a:pPr marL="514350" lvl="0" indent="-514350" algn="just" eaLnBrk="1" latinLnBrk="1" hangingPunct="1">
              <a:buNone/>
            </a:pPr>
            <a:endParaRPr lang="en-US" altLang="en-US" sz="2200">
              <a:latin typeface="Times New Roman" pitchFamily="18" charset="0"/>
              <a:ea typeface="Times New Roman" pitchFamily="18" charset="0"/>
            </a:endParaRPr>
          </a:p>
          <a:p>
            <a:pPr marL="514350" lvl="0" indent="-514350" algn="just" eaLnBrk="1" latinLnBrk="1" hangingPunct="1">
              <a:buNone/>
            </a:pPr>
            <a:r>
              <a:rPr lang="en-US" altLang="en-US" sz="2200">
                <a:latin typeface="Times New Roman" pitchFamily="18" charset="0"/>
                <a:ea typeface="Times New Roman" pitchFamily="18" charset="0"/>
              </a:rPr>
              <a:t>2.) </a:t>
            </a:r>
            <a:r>
              <a:rPr lang="en-US" altLang="en-US" sz="2200" b="1" u="sng">
                <a:latin typeface="Times New Roman" pitchFamily="18" charset="0"/>
                <a:ea typeface="Times New Roman" pitchFamily="18" charset="0"/>
              </a:rPr>
              <a:t>Enhanced living standard</a:t>
            </a:r>
            <a:r>
              <a:rPr lang="en-US" altLang="en-US" sz="2200">
                <a:latin typeface="Times New Roman" pitchFamily="18" charset="0"/>
                <a:ea typeface="Times New Roman" pitchFamily="18" charset="0"/>
              </a:rPr>
              <a:t>: Consumer credit enables people of limited means to acquire goods to enhance their general standard of living.</a:t>
            </a:r>
          </a:p>
          <a:p>
            <a:pPr marL="514350" lvl="0" indent="-514350" algn="just" eaLnBrk="1" latinLnBrk="1" hangingPunct="1">
              <a:buNone/>
            </a:pPr>
            <a:endParaRPr lang="en-US" altLang="en-US" sz="2200">
              <a:latin typeface="Times New Roman" pitchFamily="18" charset="0"/>
              <a:ea typeface="Times New Roman" pitchFamily="18" charset="0"/>
            </a:endParaRPr>
          </a:p>
          <a:p>
            <a:pPr marL="514350" lvl="0" indent="-514350" algn="just" eaLnBrk="1" latinLnBrk="1" hangingPunct="1">
              <a:buNone/>
            </a:pPr>
            <a:r>
              <a:rPr lang="en-US" altLang="en-US" sz="2200">
                <a:latin typeface="Times New Roman" pitchFamily="18" charset="0"/>
                <a:ea typeface="Times New Roman" pitchFamily="18" charset="0"/>
              </a:rPr>
              <a:t>3.) </a:t>
            </a:r>
            <a:r>
              <a:rPr lang="en-US" altLang="en-US" sz="2200" b="1" u="sng">
                <a:latin typeface="Times New Roman" pitchFamily="18" charset="0"/>
                <a:ea typeface="Times New Roman" pitchFamily="18" charset="0"/>
              </a:rPr>
              <a:t>Accelerates industrial investment</a:t>
            </a:r>
            <a:r>
              <a:rPr lang="en-US" altLang="en-US" sz="2200">
                <a:latin typeface="Times New Roman" pitchFamily="18" charset="0"/>
                <a:ea typeface="Times New Roman" pitchFamily="18" charset="0"/>
              </a:rPr>
              <a:t>: Consumer credit accelerates investment in consumer durable industry which give rise to grow the level of income and employment.</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44" name="Title 1048643"/>
          <p:cNvSpPr>
            <a:spLocks noGrp="1"/>
          </p:cNvSpPr>
          <p:nvPr>
            <p:ph type="title"/>
          </p:nvPr>
        </p:nvSpPr>
        <p:spPr>
          <a:xfrm>
            <a:off x="457200" y="274637"/>
            <a:ext cx="8229600" cy="1143000"/>
          </a:xfrm>
          <a:prstGeom prst="rect">
            <a:avLst/>
          </a:prstGeom>
          <a:noFill/>
          <a:ln>
            <a:noFill/>
          </a:ln>
        </p:spPr>
        <p:txBody>
          <a:bodyPr vert="horz" lIns="91440" tIns="45720" rIns="91440" bIns="45720" anchor="ctr"/>
          <a:lstStyle>
            <a:lvl1pPr marL="0" indent="0" algn="ctr" rtl="0" fontAlgn="base" latinLnBrk="1">
              <a:lnSpc>
                <a:spcPct val="100000"/>
              </a:lnSpc>
              <a:spcBef>
                <a:spcPct val="0"/>
              </a:spcBef>
              <a:spcAft>
                <a:spcPct val="0"/>
              </a:spcAft>
              <a:buFontTx/>
              <a:buNone/>
              <a:defRPr sz="4400" b="0" i="0" u="none" baseline="0">
                <a:solidFill>
                  <a:schemeClr val="dk1"/>
                </a:solidFill>
                <a:latin typeface="Calibri" pitchFamily="34" charset="0"/>
                <a:sym typeface="Calibri" pitchFamily="34" charset="0"/>
              </a:defRPr>
            </a:lvl1pPr>
          </a:lstStyle>
          <a:p>
            <a:pPr lvl="0"/>
            <a:r>
              <a:rPr lang="en-US" altLang="en-US" sz="3600">
                <a:latin typeface="Times New Roman" pitchFamily="18" charset="0"/>
                <a:ea typeface="Times New Roman" pitchFamily="18" charset="0"/>
              </a:rPr>
              <a:t>Continued..</a:t>
            </a:r>
          </a:p>
        </p:txBody>
      </p:sp>
      <p:sp>
        <p:nvSpPr>
          <p:cNvPr id="1048645" name="Content Placeholder 1048644"/>
          <p:cNvSpPr>
            <a:spLocks noGrp="1"/>
          </p:cNvSpPr>
          <p:nvPr>
            <p:ph idx="1"/>
          </p:nvPr>
        </p:nvSpPr>
        <p:spPr>
          <a:xfrm>
            <a:off x="457200" y="1600200"/>
            <a:ext cx="8229600" cy="4525962"/>
          </a:xfrm>
          <a:prstGeom prst="rect">
            <a:avLst/>
          </a:prstGeom>
          <a:noFill/>
          <a:ln>
            <a:noFill/>
          </a:ln>
        </p:spPr>
        <p:txBody>
          <a:bodyPr vert="horz" lIns="91440" tIns="45720" rIns="91440" bIns="45720" anchor="t"/>
          <a:lstStyle>
            <a:lvl1pPr marL="342900" indent="-342900" algn="l" rtl="0" fontAlgn="base" latinLnBrk="1">
              <a:lnSpc>
                <a:spcPct val="100000"/>
              </a:lnSpc>
              <a:spcBef>
                <a:spcPct val="20000"/>
              </a:spcBef>
              <a:spcAft>
                <a:spcPct val="0"/>
              </a:spcAft>
              <a:buSzPct val="100000"/>
              <a:buFont typeface="Arial" charset="0"/>
              <a:buChar char="•"/>
              <a:defRPr sz="3200" b="0" i="0" u="none" baseline="0">
                <a:solidFill>
                  <a:schemeClr val="dk1"/>
                </a:solidFill>
                <a:latin typeface="Calibri" pitchFamily="34" charset="0"/>
                <a:sym typeface="Calibri" pitchFamily="34" charset="0"/>
              </a:defRPr>
            </a:lvl1pPr>
            <a:lvl2pPr marL="742950" indent="-285750" algn="l" rtl="0" fontAlgn="base" latinLnBrk="1">
              <a:lnSpc>
                <a:spcPct val="100000"/>
              </a:lnSpc>
              <a:spcBef>
                <a:spcPct val="20000"/>
              </a:spcBef>
              <a:spcAft>
                <a:spcPct val="0"/>
              </a:spcAft>
              <a:buSzPct val="100000"/>
              <a:buFont typeface="Arial" charset="0"/>
              <a:buChar char="–"/>
              <a:defRPr sz="2800" b="0" i="0" u="none" baseline="0">
                <a:solidFill>
                  <a:schemeClr val="dk1"/>
                </a:solidFill>
                <a:latin typeface="Calibri" pitchFamily="34" charset="0"/>
                <a:sym typeface="Calibri" pitchFamily="34" charset="0"/>
              </a:defRPr>
            </a:lvl2pPr>
            <a:lvl3pPr marL="1143000" indent="-228600" algn="l" rtl="0" fontAlgn="base" latinLnBrk="1">
              <a:lnSpc>
                <a:spcPct val="100000"/>
              </a:lnSpc>
              <a:spcBef>
                <a:spcPct val="20000"/>
              </a:spcBef>
              <a:spcAft>
                <a:spcPct val="0"/>
              </a:spcAft>
              <a:buSzPct val="100000"/>
              <a:buFont typeface="Arial" charset="0"/>
              <a:buChar char="•"/>
              <a:defRPr sz="2400" b="0" i="0" u="none" baseline="0">
                <a:solidFill>
                  <a:schemeClr val="dk1"/>
                </a:solidFill>
                <a:latin typeface="Calibri" pitchFamily="34" charset="0"/>
                <a:sym typeface="Calibri" pitchFamily="34" charset="0"/>
              </a:defRPr>
            </a:lvl3pPr>
            <a:lvl4pPr marL="1600200" indent="-228600" algn="l" rtl="0" fontAlgn="base" latinLnBrk="1">
              <a:lnSpc>
                <a:spcPct val="100000"/>
              </a:lnSpc>
              <a:spcBef>
                <a:spcPct val="20000"/>
              </a:spcBef>
              <a:spcAft>
                <a:spcPct val="0"/>
              </a:spcAft>
              <a:buSzPct val="100000"/>
              <a:buFont typeface="Arial" charset="0"/>
              <a:buChar char="–"/>
              <a:defRPr sz="2000" b="0" i="0" u="none" baseline="0">
                <a:solidFill>
                  <a:schemeClr val="dk1"/>
                </a:solidFill>
                <a:latin typeface="Calibri" pitchFamily="34" charset="0"/>
                <a:sym typeface="Calibri" pitchFamily="34" charset="0"/>
              </a:defRPr>
            </a:lvl4pPr>
            <a:lvl5pPr marL="2057400" indent="-228600" algn="l" rtl="0" fontAlgn="base" latinLnBrk="1">
              <a:lnSpc>
                <a:spcPct val="100000"/>
              </a:lnSpc>
              <a:spcBef>
                <a:spcPct val="20000"/>
              </a:spcBef>
              <a:spcAft>
                <a:spcPct val="0"/>
              </a:spcAft>
              <a:buSzPct val="100000"/>
              <a:buFont typeface="Arial" charset="0"/>
              <a:buChar char="»"/>
              <a:defRPr sz="2000" b="0" i="0" u="none" baseline="0">
                <a:solidFill>
                  <a:schemeClr val="dk1"/>
                </a:solidFill>
                <a:latin typeface="Calibri" pitchFamily="34" charset="0"/>
                <a:sym typeface="Calibri" pitchFamily="34" charset="0"/>
              </a:defRPr>
            </a:lvl5pPr>
          </a:lstStyle>
          <a:p>
            <a:pPr lvl="0" algn="just">
              <a:buNone/>
            </a:pPr>
            <a:r>
              <a:rPr lang="en-US" altLang="en-US" sz="2200">
                <a:latin typeface="Times New Roman" pitchFamily="18" charset="0"/>
                <a:ea typeface="Times New Roman" pitchFamily="18" charset="0"/>
              </a:rPr>
              <a:t>4.) </a:t>
            </a:r>
            <a:r>
              <a:rPr lang="en-US" altLang="en-US" sz="2200" b="1" u="sng">
                <a:latin typeface="Times New Roman" pitchFamily="18" charset="0"/>
                <a:ea typeface="Times New Roman" pitchFamily="18" charset="0"/>
              </a:rPr>
              <a:t> Meeting emergencies</a:t>
            </a:r>
            <a:r>
              <a:rPr lang="en-US" altLang="en-US" sz="2200">
                <a:latin typeface="Times New Roman" pitchFamily="18" charset="0"/>
                <a:ea typeface="Times New Roman" pitchFamily="18" charset="0"/>
              </a:rPr>
              <a:t>: Consumer credit is useful in meeting emergencies such as illness, death, accident which involve unexpected expenses.</a:t>
            </a:r>
          </a:p>
          <a:p>
            <a:pPr lvl="0" algn="just">
              <a:buNone/>
            </a:pPr>
            <a:endParaRPr lang="en-US" altLang="en-US" sz="2200">
              <a:latin typeface="Times New Roman" pitchFamily="18" charset="0"/>
              <a:ea typeface="Times New Roman" pitchFamily="18" charset="0"/>
            </a:endParaRPr>
          </a:p>
          <a:p>
            <a:pPr lvl="0" algn="just">
              <a:buNone/>
            </a:pPr>
            <a:r>
              <a:rPr lang="en-US" altLang="en-US" sz="2200">
                <a:latin typeface="Times New Roman" pitchFamily="18" charset="0"/>
                <a:ea typeface="Times New Roman" pitchFamily="18" charset="0"/>
              </a:rPr>
              <a:t>5.)</a:t>
            </a:r>
            <a:r>
              <a:rPr lang="en-US" altLang="en-US" sz="2200" b="1" u="sng">
                <a:latin typeface="Times New Roman" pitchFamily="18" charset="0"/>
                <a:ea typeface="Times New Roman" pitchFamily="18" charset="0"/>
              </a:rPr>
              <a:t>Maximisation of revenue</a:t>
            </a:r>
            <a:r>
              <a:rPr lang="en-US" altLang="en-US" sz="2200">
                <a:latin typeface="Times New Roman" pitchFamily="18" charset="0"/>
                <a:ea typeface="Times New Roman" pitchFamily="18" charset="0"/>
              </a:rPr>
              <a:t>: consumer credit facilitates speedy disposal of goods which would have remained unsold in the absence of credit facility to consumers. This helps in increased sales and profits through credit sales.</a:t>
            </a:r>
          </a:p>
          <a:p>
            <a:pPr lvl="0" algn="just">
              <a:buNone/>
            </a:pPr>
            <a:endParaRPr lang="en-US" altLang="en-US" sz="2200">
              <a:latin typeface="Times New Roman" pitchFamily="18" charset="0"/>
              <a:ea typeface="Times New Roman" pitchFamily="18" charset="0"/>
            </a:endParaRPr>
          </a:p>
          <a:p>
            <a:pPr lvl="0" algn="just">
              <a:buNone/>
            </a:pPr>
            <a:r>
              <a:rPr lang="en-US" altLang="en-US" sz="2200">
                <a:latin typeface="Times New Roman" pitchFamily="18" charset="0"/>
                <a:ea typeface="Times New Roman" pitchFamily="18" charset="0"/>
              </a:rPr>
              <a:t>6.) </a:t>
            </a:r>
            <a:r>
              <a:rPr lang="en-US" altLang="en-US" sz="2200" b="1" u="sng">
                <a:latin typeface="Times New Roman" pitchFamily="18" charset="0"/>
                <a:ea typeface="Times New Roman" pitchFamily="18" charset="0"/>
              </a:rPr>
              <a:t>Convenient mode</a:t>
            </a:r>
            <a:r>
              <a:rPr lang="en-US" altLang="en-US" sz="2200">
                <a:latin typeface="Times New Roman" pitchFamily="18" charset="0"/>
                <a:ea typeface="Times New Roman" pitchFamily="18" charset="0"/>
              </a:rPr>
              <a:t>: Consumer credit offers a convenient mode of acquiring consumer durables.</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46" name="Title 1048645"/>
          <p:cNvSpPr>
            <a:spLocks noGrp="1"/>
          </p:cNvSpPr>
          <p:nvPr>
            <p:ph type="title"/>
          </p:nvPr>
        </p:nvSpPr>
        <p:spPr>
          <a:xfrm>
            <a:off x="457200" y="274637"/>
            <a:ext cx="8229600" cy="1143000"/>
          </a:xfrm>
          <a:prstGeom prst="rect">
            <a:avLst/>
          </a:prstGeom>
          <a:noFill/>
          <a:ln>
            <a:noFill/>
          </a:ln>
        </p:spPr>
        <p:txBody>
          <a:bodyPr vert="horz" lIns="91440" tIns="45720" rIns="91440" bIns="45720" anchor="ctr"/>
          <a:lstStyle>
            <a:lvl1pPr marL="0" indent="0" algn="ctr" rtl="0" fontAlgn="base" latinLnBrk="1">
              <a:lnSpc>
                <a:spcPct val="100000"/>
              </a:lnSpc>
              <a:spcBef>
                <a:spcPct val="0"/>
              </a:spcBef>
              <a:spcAft>
                <a:spcPct val="0"/>
              </a:spcAft>
              <a:buFontTx/>
              <a:buNone/>
              <a:defRPr sz="4400" b="0" i="0" u="none" baseline="0">
                <a:solidFill>
                  <a:schemeClr val="dk1"/>
                </a:solidFill>
                <a:latin typeface="Calibri" pitchFamily="34" charset="0"/>
                <a:sym typeface="Calibri" pitchFamily="34" charset="0"/>
              </a:defRPr>
            </a:lvl1pPr>
          </a:lstStyle>
          <a:p>
            <a:pPr lvl="0"/>
            <a:r>
              <a:rPr lang="en-US" altLang="en-US" sz="3600">
                <a:latin typeface="Times New Roman" pitchFamily="18" charset="0"/>
                <a:ea typeface="Times New Roman" pitchFamily="18" charset="0"/>
              </a:rPr>
              <a:t>TYPES OF CONSUMER CREDIT</a:t>
            </a:r>
          </a:p>
        </p:txBody>
      </p:sp>
      <p:sp>
        <p:nvSpPr>
          <p:cNvPr id="1048647" name="Content Placeholder 1048646"/>
          <p:cNvSpPr>
            <a:spLocks noGrp="1"/>
          </p:cNvSpPr>
          <p:nvPr>
            <p:ph idx="1"/>
          </p:nvPr>
        </p:nvSpPr>
        <p:spPr>
          <a:xfrm>
            <a:off x="500062" y="1428750"/>
            <a:ext cx="8329612" cy="5114925"/>
          </a:xfrm>
          <a:prstGeom prst="rect">
            <a:avLst/>
          </a:prstGeom>
          <a:noFill/>
          <a:ln>
            <a:noFill/>
          </a:ln>
        </p:spPr>
        <p:txBody>
          <a:bodyPr vert="horz" lIns="91440" tIns="45720" rIns="91440" bIns="45720" anchor="t"/>
          <a:lstStyle>
            <a:lvl1pPr marL="342900" indent="-342900" algn="l" rtl="0" fontAlgn="base" latinLnBrk="1">
              <a:lnSpc>
                <a:spcPct val="100000"/>
              </a:lnSpc>
              <a:spcBef>
                <a:spcPct val="20000"/>
              </a:spcBef>
              <a:spcAft>
                <a:spcPct val="0"/>
              </a:spcAft>
              <a:buSzPct val="100000"/>
              <a:buFont typeface="Arial" charset="0"/>
              <a:buChar char="•"/>
              <a:defRPr sz="3200" b="0" i="0" u="none" baseline="0">
                <a:solidFill>
                  <a:schemeClr val="dk1"/>
                </a:solidFill>
                <a:latin typeface="Calibri" pitchFamily="34" charset="0"/>
                <a:sym typeface="Calibri" pitchFamily="34" charset="0"/>
              </a:defRPr>
            </a:lvl1pPr>
            <a:lvl2pPr marL="742950" indent="-285750" algn="l" rtl="0" fontAlgn="base" latinLnBrk="1">
              <a:lnSpc>
                <a:spcPct val="100000"/>
              </a:lnSpc>
              <a:spcBef>
                <a:spcPct val="20000"/>
              </a:spcBef>
              <a:spcAft>
                <a:spcPct val="0"/>
              </a:spcAft>
              <a:buSzPct val="100000"/>
              <a:buFont typeface="Arial" charset="0"/>
              <a:buChar char="–"/>
              <a:defRPr sz="2800" b="0" i="0" u="none" baseline="0">
                <a:solidFill>
                  <a:schemeClr val="dk1"/>
                </a:solidFill>
                <a:latin typeface="Calibri" pitchFamily="34" charset="0"/>
                <a:sym typeface="Calibri" pitchFamily="34" charset="0"/>
              </a:defRPr>
            </a:lvl2pPr>
            <a:lvl3pPr marL="1143000" indent="-228600" algn="l" rtl="0" fontAlgn="base" latinLnBrk="1">
              <a:lnSpc>
                <a:spcPct val="100000"/>
              </a:lnSpc>
              <a:spcBef>
                <a:spcPct val="20000"/>
              </a:spcBef>
              <a:spcAft>
                <a:spcPct val="0"/>
              </a:spcAft>
              <a:buSzPct val="100000"/>
              <a:buFont typeface="Arial" charset="0"/>
              <a:buChar char="•"/>
              <a:defRPr sz="2400" b="0" i="0" u="none" baseline="0">
                <a:solidFill>
                  <a:schemeClr val="dk1"/>
                </a:solidFill>
                <a:latin typeface="Calibri" pitchFamily="34" charset="0"/>
                <a:sym typeface="Calibri" pitchFamily="34" charset="0"/>
              </a:defRPr>
            </a:lvl3pPr>
            <a:lvl4pPr marL="1600200" indent="-228600" algn="l" rtl="0" fontAlgn="base" latinLnBrk="1">
              <a:lnSpc>
                <a:spcPct val="100000"/>
              </a:lnSpc>
              <a:spcBef>
                <a:spcPct val="20000"/>
              </a:spcBef>
              <a:spcAft>
                <a:spcPct val="0"/>
              </a:spcAft>
              <a:buSzPct val="100000"/>
              <a:buFont typeface="Arial" charset="0"/>
              <a:buChar char="–"/>
              <a:defRPr sz="2000" b="0" i="0" u="none" baseline="0">
                <a:solidFill>
                  <a:schemeClr val="dk1"/>
                </a:solidFill>
                <a:latin typeface="Calibri" pitchFamily="34" charset="0"/>
                <a:sym typeface="Calibri" pitchFamily="34" charset="0"/>
              </a:defRPr>
            </a:lvl4pPr>
            <a:lvl5pPr marL="2057400" indent="-228600" algn="l" rtl="0" fontAlgn="base" latinLnBrk="1">
              <a:lnSpc>
                <a:spcPct val="100000"/>
              </a:lnSpc>
              <a:spcBef>
                <a:spcPct val="20000"/>
              </a:spcBef>
              <a:spcAft>
                <a:spcPct val="0"/>
              </a:spcAft>
              <a:buSzPct val="100000"/>
              <a:buFont typeface="Arial" charset="0"/>
              <a:buChar char="»"/>
              <a:defRPr sz="2000" b="0" i="0" u="none" baseline="0">
                <a:solidFill>
                  <a:schemeClr val="dk1"/>
                </a:solidFill>
                <a:latin typeface="Calibri" pitchFamily="34" charset="0"/>
                <a:sym typeface="Calibri" pitchFamily="34" charset="0"/>
              </a:defRPr>
            </a:lvl5pPr>
          </a:lstStyle>
          <a:p>
            <a:pPr lvl="0" algn="just">
              <a:buNone/>
            </a:pPr>
            <a:r>
              <a:rPr lang="en-US" altLang="en-US" sz="2200">
                <a:latin typeface="Times New Roman" pitchFamily="18" charset="0"/>
                <a:ea typeface="Times New Roman" pitchFamily="18" charset="0"/>
              </a:rPr>
              <a:t>1.) </a:t>
            </a:r>
            <a:r>
              <a:rPr lang="en-US" altLang="en-US" sz="2200" b="1" u="sng">
                <a:latin typeface="Times New Roman" pitchFamily="18" charset="0"/>
                <a:ea typeface="Times New Roman" pitchFamily="18" charset="0"/>
              </a:rPr>
              <a:t>Revolving credit</a:t>
            </a:r>
            <a:r>
              <a:rPr lang="en-US" altLang="en-US" sz="2200">
                <a:latin typeface="Times New Roman" pitchFamily="18" charset="0"/>
                <a:ea typeface="Times New Roman" pitchFamily="18" charset="0"/>
              </a:rPr>
              <a:t>: With revolving credit, the person is approved for a specified amount of credit and can use it whenever he or she needs it, as with a credit card.</a:t>
            </a:r>
          </a:p>
          <a:p>
            <a:pPr lvl="0" algn="just">
              <a:buNone/>
            </a:pPr>
            <a:endParaRPr lang="en-US" altLang="en-US" sz="2200">
              <a:latin typeface="Times New Roman" pitchFamily="18" charset="0"/>
              <a:ea typeface="Times New Roman" pitchFamily="18" charset="0"/>
            </a:endParaRPr>
          </a:p>
          <a:p>
            <a:pPr lvl="0" algn="just">
              <a:buNone/>
            </a:pPr>
            <a:r>
              <a:rPr lang="en-US" altLang="en-US" sz="2200">
                <a:latin typeface="Times New Roman" pitchFamily="18" charset="0"/>
                <a:ea typeface="Times New Roman" pitchFamily="18" charset="0"/>
              </a:rPr>
              <a:t>2.) </a:t>
            </a:r>
            <a:r>
              <a:rPr lang="en-US" altLang="en-US" sz="2200" b="1" u="sng">
                <a:latin typeface="Times New Roman" pitchFamily="18" charset="0"/>
                <a:ea typeface="Times New Roman" pitchFamily="18" charset="0"/>
              </a:rPr>
              <a:t>Installment credit</a:t>
            </a:r>
            <a:r>
              <a:rPr lang="en-US" altLang="en-US" sz="2200">
                <a:latin typeface="Times New Roman" pitchFamily="18" charset="0"/>
                <a:ea typeface="Times New Roman" pitchFamily="18" charset="0"/>
              </a:rPr>
              <a:t>: In this, the person pays a specified number of payments of a fixed amount until the loan is paid off.</a:t>
            </a:r>
          </a:p>
          <a:p>
            <a:pPr lvl="0" algn="just">
              <a:buNone/>
            </a:pPr>
            <a:endParaRPr lang="en-US" altLang="en-US" sz="2200">
              <a:latin typeface="Times New Roman" pitchFamily="18" charset="0"/>
              <a:ea typeface="Times New Roman" pitchFamily="18" charset="0"/>
            </a:endParaRPr>
          </a:p>
          <a:p>
            <a:pPr lvl="0" algn="just">
              <a:buNone/>
            </a:pPr>
            <a:r>
              <a:rPr lang="en-US" altLang="en-US" sz="2200">
                <a:latin typeface="Times New Roman" pitchFamily="18" charset="0"/>
                <a:ea typeface="Times New Roman" pitchFamily="18" charset="0"/>
              </a:rPr>
              <a:t>3.)</a:t>
            </a:r>
            <a:r>
              <a:rPr lang="en-US" altLang="en-US" sz="2200" b="1" u="sng">
                <a:latin typeface="Times New Roman" pitchFamily="18" charset="0"/>
                <a:ea typeface="Times New Roman" pitchFamily="18" charset="0"/>
              </a:rPr>
              <a:t>Secured credit</a:t>
            </a:r>
            <a:r>
              <a:rPr lang="en-US" altLang="en-US" sz="2200">
                <a:latin typeface="Times New Roman" pitchFamily="18" charset="0"/>
                <a:ea typeface="Times New Roman" pitchFamily="18" charset="0"/>
              </a:rPr>
              <a:t>: In secured credit, the borrowers have to mortgage building, other property, jewellery etc, as a security with the banks or finance companies.</a:t>
            </a:r>
          </a:p>
          <a:p>
            <a:pPr lvl="0" algn="just">
              <a:buNone/>
            </a:pPr>
            <a:endParaRPr lang="en-US" altLang="en-US" sz="2200">
              <a:latin typeface="Times New Roman" pitchFamily="18" charset="0"/>
              <a:ea typeface="Times New Roman" pitchFamily="18" charset="0"/>
            </a:endParaRPr>
          </a:p>
          <a:p>
            <a:pPr lvl="0" algn="just">
              <a:buNone/>
            </a:pPr>
            <a:r>
              <a:rPr lang="en-US" altLang="en-US" sz="2200">
                <a:latin typeface="Times New Roman" pitchFamily="18" charset="0"/>
                <a:ea typeface="Times New Roman" pitchFamily="18" charset="0"/>
              </a:rPr>
              <a:t>4.)</a:t>
            </a:r>
            <a:r>
              <a:rPr lang="en-US" altLang="en-US" sz="2200" b="1" u="sng">
                <a:latin typeface="Times New Roman" pitchFamily="18" charset="0"/>
                <a:ea typeface="Times New Roman" pitchFamily="18" charset="0"/>
              </a:rPr>
              <a:t>Unsecured credit</a:t>
            </a:r>
            <a:r>
              <a:rPr lang="en-US" altLang="en-US" sz="2200">
                <a:latin typeface="Times New Roman" pitchFamily="18" charset="0"/>
                <a:ea typeface="Times New Roman" pitchFamily="18" charset="0"/>
              </a:rPr>
              <a:t>: In unsecured credit, the borrowers does not have to keep any security against loan with the banks or other finance companies.</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48" name="Title 1048647"/>
          <p:cNvSpPr>
            <a:spLocks noGrp="1"/>
          </p:cNvSpPr>
          <p:nvPr>
            <p:ph type="title"/>
          </p:nvPr>
        </p:nvSpPr>
        <p:spPr>
          <a:xfrm>
            <a:off x="457200" y="274637"/>
            <a:ext cx="8229600" cy="1143000"/>
          </a:xfrm>
          <a:prstGeom prst="rect">
            <a:avLst/>
          </a:prstGeom>
          <a:noFill/>
          <a:ln>
            <a:noFill/>
          </a:ln>
        </p:spPr>
        <p:txBody>
          <a:bodyPr vert="horz" lIns="91440" tIns="45720" rIns="91440" bIns="45720" anchor="ctr"/>
          <a:lstStyle>
            <a:lvl1pPr marL="0" indent="0" algn="ctr" rtl="0" fontAlgn="base" latinLnBrk="1">
              <a:lnSpc>
                <a:spcPct val="100000"/>
              </a:lnSpc>
              <a:spcBef>
                <a:spcPct val="0"/>
              </a:spcBef>
              <a:spcAft>
                <a:spcPct val="0"/>
              </a:spcAft>
              <a:buFontTx/>
              <a:buNone/>
              <a:defRPr sz="4400" b="0" i="0" u="none" baseline="0">
                <a:solidFill>
                  <a:schemeClr val="dk1"/>
                </a:solidFill>
                <a:latin typeface="Calibri" pitchFamily="34" charset="0"/>
                <a:sym typeface="Calibri" pitchFamily="34" charset="0"/>
              </a:defRPr>
            </a:lvl1pPr>
          </a:lstStyle>
          <a:p>
            <a:pPr lvl="0"/>
            <a:r>
              <a:rPr lang="en-US" altLang="en-US" sz="3600">
                <a:latin typeface="Times New Roman" pitchFamily="18" charset="0"/>
                <a:ea typeface="Times New Roman" pitchFamily="18" charset="0"/>
              </a:rPr>
              <a:t>DISADVANTAGES/PROBLEMS OF CONSUMER FINANCE</a:t>
            </a:r>
          </a:p>
        </p:txBody>
      </p:sp>
      <p:sp>
        <p:nvSpPr>
          <p:cNvPr id="1048649" name="Content Placeholder 1048648"/>
          <p:cNvSpPr>
            <a:spLocks noGrp="1"/>
          </p:cNvSpPr>
          <p:nvPr>
            <p:ph idx="1"/>
          </p:nvPr>
        </p:nvSpPr>
        <p:spPr>
          <a:xfrm>
            <a:off x="457200" y="1600200"/>
            <a:ext cx="8229600" cy="4525962"/>
          </a:xfrm>
          <a:prstGeom prst="rect">
            <a:avLst/>
          </a:prstGeom>
          <a:noFill/>
          <a:ln>
            <a:noFill/>
          </a:ln>
        </p:spPr>
        <p:txBody>
          <a:bodyPr vert="horz" lIns="91440" tIns="45720" rIns="91440" bIns="45720" anchor="t"/>
          <a:lstStyle>
            <a:lvl1pPr marL="342900" indent="-342900" algn="l" rtl="0" fontAlgn="base" latinLnBrk="1">
              <a:lnSpc>
                <a:spcPct val="100000"/>
              </a:lnSpc>
              <a:spcBef>
                <a:spcPct val="20000"/>
              </a:spcBef>
              <a:spcAft>
                <a:spcPct val="0"/>
              </a:spcAft>
              <a:buSzPct val="100000"/>
              <a:buFont typeface="Arial" charset="0"/>
              <a:buChar char="•"/>
              <a:defRPr sz="3200" b="0" i="0" u="none" baseline="0">
                <a:solidFill>
                  <a:schemeClr val="dk1"/>
                </a:solidFill>
                <a:latin typeface="Calibri" pitchFamily="34" charset="0"/>
                <a:sym typeface="Calibri" pitchFamily="34" charset="0"/>
              </a:defRPr>
            </a:lvl1pPr>
            <a:lvl2pPr marL="742950" indent="-285750" algn="l" rtl="0" fontAlgn="base" latinLnBrk="1">
              <a:lnSpc>
                <a:spcPct val="100000"/>
              </a:lnSpc>
              <a:spcBef>
                <a:spcPct val="20000"/>
              </a:spcBef>
              <a:spcAft>
                <a:spcPct val="0"/>
              </a:spcAft>
              <a:buSzPct val="100000"/>
              <a:buFont typeface="Arial" charset="0"/>
              <a:buChar char="–"/>
              <a:defRPr sz="2800" b="0" i="0" u="none" baseline="0">
                <a:solidFill>
                  <a:schemeClr val="dk1"/>
                </a:solidFill>
                <a:latin typeface="Calibri" pitchFamily="34" charset="0"/>
                <a:sym typeface="Calibri" pitchFamily="34" charset="0"/>
              </a:defRPr>
            </a:lvl2pPr>
            <a:lvl3pPr marL="1143000" indent="-228600" algn="l" rtl="0" fontAlgn="base" latinLnBrk="1">
              <a:lnSpc>
                <a:spcPct val="100000"/>
              </a:lnSpc>
              <a:spcBef>
                <a:spcPct val="20000"/>
              </a:spcBef>
              <a:spcAft>
                <a:spcPct val="0"/>
              </a:spcAft>
              <a:buSzPct val="100000"/>
              <a:buFont typeface="Arial" charset="0"/>
              <a:buChar char="•"/>
              <a:defRPr sz="2400" b="0" i="0" u="none" baseline="0">
                <a:solidFill>
                  <a:schemeClr val="dk1"/>
                </a:solidFill>
                <a:latin typeface="Calibri" pitchFamily="34" charset="0"/>
                <a:sym typeface="Calibri" pitchFamily="34" charset="0"/>
              </a:defRPr>
            </a:lvl3pPr>
            <a:lvl4pPr marL="1600200" indent="-228600" algn="l" rtl="0" fontAlgn="base" latinLnBrk="1">
              <a:lnSpc>
                <a:spcPct val="100000"/>
              </a:lnSpc>
              <a:spcBef>
                <a:spcPct val="20000"/>
              </a:spcBef>
              <a:spcAft>
                <a:spcPct val="0"/>
              </a:spcAft>
              <a:buSzPct val="100000"/>
              <a:buFont typeface="Arial" charset="0"/>
              <a:buChar char="–"/>
              <a:defRPr sz="2000" b="0" i="0" u="none" baseline="0">
                <a:solidFill>
                  <a:schemeClr val="dk1"/>
                </a:solidFill>
                <a:latin typeface="Calibri" pitchFamily="34" charset="0"/>
                <a:sym typeface="Calibri" pitchFamily="34" charset="0"/>
              </a:defRPr>
            </a:lvl4pPr>
            <a:lvl5pPr marL="2057400" indent="-228600" algn="l" rtl="0" fontAlgn="base" latinLnBrk="1">
              <a:lnSpc>
                <a:spcPct val="100000"/>
              </a:lnSpc>
              <a:spcBef>
                <a:spcPct val="20000"/>
              </a:spcBef>
              <a:spcAft>
                <a:spcPct val="0"/>
              </a:spcAft>
              <a:buSzPct val="100000"/>
              <a:buFont typeface="Arial" charset="0"/>
              <a:buChar char="»"/>
              <a:defRPr sz="2000" b="0" i="0" u="none" baseline="0">
                <a:solidFill>
                  <a:schemeClr val="dk1"/>
                </a:solidFill>
                <a:latin typeface="Calibri" pitchFamily="34" charset="0"/>
                <a:sym typeface="Calibri" pitchFamily="34" charset="0"/>
              </a:defRPr>
            </a:lvl5pPr>
          </a:lstStyle>
          <a:p>
            <a:pPr lvl="0">
              <a:buFont typeface="Wingdings" pitchFamily="2" charset="2"/>
              <a:buChar char="§"/>
            </a:pPr>
            <a:r>
              <a:rPr lang="en-US" altLang="en-US" sz="2200">
                <a:latin typeface="Times New Roman" pitchFamily="18" charset="0"/>
                <a:ea typeface="Times New Roman" pitchFamily="18" charset="0"/>
              </a:rPr>
              <a:t>Risk of bad debts</a:t>
            </a:r>
          </a:p>
          <a:p>
            <a:pPr lvl="0">
              <a:buFont typeface="Wingdings" pitchFamily="2" charset="2"/>
              <a:buChar char="§"/>
            </a:pPr>
            <a:endParaRPr lang="en-US" altLang="en-US" sz="2200">
              <a:latin typeface="Times New Roman" pitchFamily="18" charset="0"/>
              <a:ea typeface="Times New Roman" pitchFamily="18" charset="0"/>
            </a:endParaRPr>
          </a:p>
          <a:p>
            <a:pPr lvl="0">
              <a:buFont typeface="Wingdings" pitchFamily="2" charset="2"/>
              <a:buChar char="§"/>
            </a:pPr>
            <a:r>
              <a:rPr lang="en-US" altLang="en-US" sz="2200">
                <a:latin typeface="Times New Roman" pitchFamily="18" charset="0"/>
                <a:ea typeface="Times New Roman" pitchFamily="18" charset="0"/>
              </a:rPr>
              <a:t>Risk to traders due to default by borrowers</a:t>
            </a:r>
          </a:p>
          <a:p>
            <a:pPr lvl="0">
              <a:buFont typeface="Wingdings" pitchFamily="2" charset="2"/>
              <a:buChar char="§"/>
            </a:pPr>
            <a:endParaRPr lang="en-US" altLang="en-US" sz="2200">
              <a:latin typeface="Times New Roman" pitchFamily="18" charset="0"/>
              <a:ea typeface="Times New Roman" pitchFamily="18" charset="0"/>
            </a:endParaRPr>
          </a:p>
          <a:p>
            <a:pPr lvl="0">
              <a:buFont typeface="Wingdings" pitchFamily="2" charset="2"/>
              <a:buChar char="§"/>
            </a:pPr>
            <a:r>
              <a:rPr lang="en-US" altLang="en-US" sz="2200">
                <a:latin typeface="Times New Roman" pitchFamily="18" charset="0"/>
                <a:ea typeface="Times New Roman" pitchFamily="18" charset="0"/>
              </a:rPr>
              <a:t>Economic instability</a:t>
            </a:r>
          </a:p>
          <a:p>
            <a:pPr lvl="0">
              <a:buFont typeface="Wingdings" pitchFamily="2" charset="2"/>
              <a:buChar char="§"/>
            </a:pPr>
            <a:endParaRPr lang="en-US" altLang="en-US" sz="2200">
              <a:latin typeface="Times New Roman" pitchFamily="18" charset="0"/>
              <a:ea typeface="Times New Roman" pitchFamily="18" charset="0"/>
            </a:endParaRPr>
          </a:p>
          <a:p>
            <a:pPr lvl="0">
              <a:buFont typeface="Wingdings" pitchFamily="2" charset="2"/>
              <a:buChar char="§"/>
            </a:pPr>
            <a:r>
              <a:rPr lang="en-US" altLang="en-US" sz="2200">
                <a:latin typeface="Times New Roman" pitchFamily="18" charset="0"/>
                <a:ea typeface="Times New Roman" pitchFamily="18" charset="0"/>
              </a:rPr>
              <a:t>Artificial boom</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50" name="Title 1048649"/>
          <p:cNvSpPr>
            <a:spLocks noGrp="1"/>
          </p:cNvSpPr>
          <p:nvPr>
            <p:ph type="title"/>
          </p:nvPr>
        </p:nvSpPr>
        <p:spPr>
          <a:xfrm>
            <a:off x="457200" y="274637"/>
            <a:ext cx="8229600" cy="1143000"/>
          </a:xfrm>
          <a:prstGeom prst="rect">
            <a:avLst/>
          </a:prstGeom>
          <a:noFill/>
          <a:ln>
            <a:noFill/>
          </a:ln>
        </p:spPr>
        <p:txBody>
          <a:bodyPr vert="horz" lIns="91440" tIns="45720" rIns="91440" bIns="45720" anchor="ctr"/>
          <a:lstStyle>
            <a:lvl1pPr marL="0" indent="0" algn="ctr" rtl="0" fontAlgn="base" latinLnBrk="1">
              <a:lnSpc>
                <a:spcPct val="100000"/>
              </a:lnSpc>
              <a:spcBef>
                <a:spcPct val="0"/>
              </a:spcBef>
              <a:spcAft>
                <a:spcPct val="0"/>
              </a:spcAft>
              <a:buFontTx/>
              <a:buNone/>
              <a:defRPr sz="4400" b="0" i="0" u="none" baseline="0">
                <a:solidFill>
                  <a:schemeClr val="dk1"/>
                </a:solidFill>
                <a:latin typeface="Calibri" pitchFamily="34" charset="0"/>
                <a:sym typeface="Calibri" pitchFamily="34" charset="0"/>
              </a:defRPr>
            </a:lvl1pPr>
          </a:lstStyle>
          <a:p>
            <a:pPr lvl="0"/>
            <a:r>
              <a:rPr lang="en-US" altLang="en-US" sz="3600">
                <a:latin typeface="Times New Roman" pitchFamily="18" charset="0"/>
                <a:ea typeface="Times New Roman" pitchFamily="18" charset="0"/>
              </a:rPr>
              <a:t>CONCLUSION</a:t>
            </a:r>
          </a:p>
        </p:txBody>
      </p:sp>
      <p:sp>
        <p:nvSpPr>
          <p:cNvPr id="1048651" name="Content Placeholder 1048650"/>
          <p:cNvSpPr>
            <a:spLocks noGrp="1"/>
          </p:cNvSpPr>
          <p:nvPr>
            <p:ph idx="1"/>
          </p:nvPr>
        </p:nvSpPr>
        <p:spPr>
          <a:xfrm>
            <a:off x="457200" y="1600200"/>
            <a:ext cx="8229600" cy="4525962"/>
          </a:xfrm>
          <a:prstGeom prst="rect">
            <a:avLst/>
          </a:prstGeom>
          <a:noFill/>
          <a:ln>
            <a:noFill/>
          </a:ln>
        </p:spPr>
        <p:txBody>
          <a:bodyPr vert="horz" lIns="91440" tIns="45720" rIns="91440" bIns="45720" anchor="t"/>
          <a:lstStyle>
            <a:lvl1pPr marL="342900" indent="-342900" algn="l" rtl="0" fontAlgn="base" latinLnBrk="1">
              <a:lnSpc>
                <a:spcPct val="100000"/>
              </a:lnSpc>
              <a:spcBef>
                <a:spcPct val="20000"/>
              </a:spcBef>
              <a:spcAft>
                <a:spcPct val="0"/>
              </a:spcAft>
              <a:buSzPct val="100000"/>
              <a:buFont typeface="Arial" charset="0"/>
              <a:buChar char="•"/>
              <a:defRPr sz="3200" b="0" i="0" u="none" baseline="0">
                <a:solidFill>
                  <a:schemeClr val="dk1"/>
                </a:solidFill>
                <a:latin typeface="Calibri" pitchFamily="34" charset="0"/>
                <a:sym typeface="Calibri" pitchFamily="34" charset="0"/>
              </a:defRPr>
            </a:lvl1pPr>
            <a:lvl2pPr marL="742950" indent="-285750" algn="l" rtl="0" fontAlgn="base" latinLnBrk="1">
              <a:lnSpc>
                <a:spcPct val="100000"/>
              </a:lnSpc>
              <a:spcBef>
                <a:spcPct val="20000"/>
              </a:spcBef>
              <a:spcAft>
                <a:spcPct val="0"/>
              </a:spcAft>
              <a:buSzPct val="100000"/>
              <a:buFont typeface="Arial" charset="0"/>
              <a:buChar char="–"/>
              <a:defRPr sz="2800" b="0" i="0" u="none" baseline="0">
                <a:solidFill>
                  <a:schemeClr val="dk1"/>
                </a:solidFill>
                <a:latin typeface="Calibri" pitchFamily="34" charset="0"/>
                <a:sym typeface="Calibri" pitchFamily="34" charset="0"/>
              </a:defRPr>
            </a:lvl2pPr>
            <a:lvl3pPr marL="1143000" indent="-228600" algn="l" rtl="0" fontAlgn="base" latinLnBrk="1">
              <a:lnSpc>
                <a:spcPct val="100000"/>
              </a:lnSpc>
              <a:spcBef>
                <a:spcPct val="20000"/>
              </a:spcBef>
              <a:spcAft>
                <a:spcPct val="0"/>
              </a:spcAft>
              <a:buSzPct val="100000"/>
              <a:buFont typeface="Arial" charset="0"/>
              <a:buChar char="•"/>
              <a:defRPr sz="2400" b="0" i="0" u="none" baseline="0">
                <a:solidFill>
                  <a:schemeClr val="dk1"/>
                </a:solidFill>
                <a:latin typeface="Calibri" pitchFamily="34" charset="0"/>
                <a:sym typeface="Calibri" pitchFamily="34" charset="0"/>
              </a:defRPr>
            </a:lvl3pPr>
            <a:lvl4pPr marL="1600200" indent="-228600" algn="l" rtl="0" fontAlgn="base" latinLnBrk="1">
              <a:lnSpc>
                <a:spcPct val="100000"/>
              </a:lnSpc>
              <a:spcBef>
                <a:spcPct val="20000"/>
              </a:spcBef>
              <a:spcAft>
                <a:spcPct val="0"/>
              </a:spcAft>
              <a:buSzPct val="100000"/>
              <a:buFont typeface="Arial" charset="0"/>
              <a:buChar char="–"/>
              <a:defRPr sz="2000" b="0" i="0" u="none" baseline="0">
                <a:solidFill>
                  <a:schemeClr val="dk1"/>
                </a:solidFill>
                <a:latin typeface="Calibri" pitchFamily="34" charset="0"/>
                <a:sym typeface="Calibri" pitchFamily="34" charset="0"/>
              </a:defRPr>
            </a:lvl4pPr>
            <a:lvl5pPr marL="2057400" indent="-228600" algn="l" rtl="0" fontAlgn="base" latinLnBrk="1">
              <a:lnSpc>
                <a:spcPct val="100000"/>
              </a:lnSpc>
              <a:spcBef>
                <a:spcPct val="20000"/>
              </a:spcBef>
              <a:spcAft>
                <a:spcPct val="0"/>
              </a:spcAft>
              <a:buSzPct val="100000"/>
              <a:buFont typeface="Arial" charset="0"/>
              <a:buChar char="»"/>
              <a:defRPr sz="2000" b="0" i="0" u="none" baseline="0">
                <a:solidFill>
                  <a:schemeClr val="dk1"/>
                </a:solidFill>
                <a:latin typeface="Calibri" pitchFamily="34" charset="0"/>
                <a:sym typeface="Calibri" pitchFamily="34" charset="0"/>
              </a:defRPr>
            </a:lvl5pPr>
          </a:lstStyle>
          <a:p>
            <a:pPr lvl="0" algn="just">
              <a:buNone/>
            </a:pPr>
            <a:r>
              <a:rPr lang="en-US" altLang="en-US" sz="2200">
                <a:latin typeface="Times New Roman" pitchFamily="18" charset="0"/>
                <a:ea typeface="Times New Roman" pitchFamily="18" charset="0"/>
              </a:rPr>
              <a:t>    Consumer finance refers to the activities involved in granting credit to consumers to enable them to possess goods like durables( TVs , Refrigerators, washing machine etc.) and to fulfill their personal needs like to purchase/renovate house, education loans, automobile loans etc.</a:t>
            </a:r>
          </a:p>
          <a:p>
            <a:pPr lvl="0" algn="just">
              <a:buNone/>
            </a:pPr>
            <a:r>
              <a:rPr lang="en-US" altLang="en-US" sz="2200">
                <a:latin typeface="Times New Roman" pitchFamily="18" charset="0"/>
                <a:ea typeface="Times New Roman" pitchFamily="18" charset="0"/>
              </a:rPr>
              <a:t>    Consumer finance helps in increasing the living standard of consumers and fulfilling their personal and emergency needs. It  also creates an opportunity for durable goods industry by increasing demand of their products.</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52" name="Content Placeholder 1048651"/>
          <p:cNvSpPr>
            <a:spLocks noGrp="1"/>
          </p:cNvSpPr>
          <p:nvPr>
            <p:ph sz="quarter" idx="1"/>
          </p:nvPr>
        </p:nvSpPr>
        <p:spPr>
          <a:xfrm>
            <a:off x="323850" y="1628775"/>
            <a:ext cx="8504238" cy="2046287"/>
          </a:xfrm>
          <a:prstGeom prst="rect">
            <a:avLst/>
          </a:prstGeom>
          <a:noFill/>
          <a:ln>
            <a:noFill/>
          </a:ln>
        </p:spPr>
        <p:txBody>
          <a:bodyPr vert="horz" lIns="91440" tIns="45720" rIns="91440" bIns="45720" anchor="t"/>
          <a:lstStyle>
            <a:lvl1pPr>
              <a:defRPr sz="2400"/>
            </a:lvl1pPr>
            <a:lvl2pPr>
              <a:defRPr sz="2000"/>
            </a:lvl2pPr>
            <a:lvl3pPr>
              <a:defRPr sz="1800"/>
            </a:lvl3pPr>
            <a:lvl4pPr>
              <a:defRPr sz="1600"/>
            </a:lvl4pPr>
            <a:lvl5pPr>
              <a:defRPr sz="1600"/>
            </a:lvl5pPr>
          </a:lstStyle>
          <a:p>
            <a:pPr marL="0" lvl="0" indent="0" eaLnBrk="1" latinLnBrk="1" hangingPunct="1">
              <a:lnSpc>
                <a:spcPct val="80000"/>
              </a:lnSpc>
              <a:buNone/>
            </a:pPr>
            <a:endParaRPr lang="en-US" altLang="en-US" sz="2000"/>
          </a:p>
          <a:p>
            <a:pPr marL="0" lvl="0" indent="0" eaLnBrk="1" latinLnBrk="1" hangingPunct="1">
              <a:lnSpc>
                <a:spcPct val="80000"/>
              </a:lnSpc>
              <a:buNone/>
            </a:pPr>
            <a:endParaRPr lang="en-US" altLang="en-US" sz="2000"/>
          </a:p>
          <a:p>
            <a:pPr marL="0" lvl="0" indent="0" eaLnBrk="1" latinLnBrk="1" hangingPunct="1">
              <a:lnSpc>
                <a:spcPct val="80000"/>
              </a:lnSpc>
              <a:buNone/>
            </a:pPr>
            <a:endParaRPr lang="en-US" altLang="en-US" sz="2000"/>
          </a:p>
          <a:p>
            <a:pPr marL="0" lvl="0" indent="0" algn="ctr" eaLnBrk="1" latinLnBrk="1" hangingPunct="1">
              <a:lnSpc>
                <a:spcPct val="80000"/>
              </a:lnSpc>
              <a:buNone/>
            </a:pPr>
            <a:r>
              <a:rPr lang="zh-CN" altLang="en-US" sz="6500"/>
              <a:t>Thank You</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00" name="Title 1048599"/>
          <p:cNvSpPr>
            <a:spLocks noGrp="1"/>
          </p:cNvSpPr>
          <p:nvPr>
            <p:ph type="title"/>
          </p:nvPr>
        </p:nvSpPr>
        <p:spPr>
          <a:xfrm>
            <a:off x="457200" y="274637"/>
            <a:ext cx="8229600" cy="1143000"/>
          </a:xfrm>
          <a:prstGeom prst="rect">
            <a:avLst/>
          </a:prstGeom>
          <a:noFill/>
          <a:ln>
            <a:noFill/>
          </a:ln>
        </p:spPr>
        <p:txBody>
          <a:bodyPr vert="horz" lIns="91440" tIns="45720" rIns="91440" bIns="45720" anchor="ctr"/>
          <a:lstStyle>
            <a:lvl1pPr marL="0" indent="0" algn="ctr" rtl="0" fontAlgn="base" latinLnBrk="1">
              <a:lnSpc>
                <a:spcPct val="100000"/>
              </a:lnSpc>
              <a:spcBef>
                <a:spcPct val="0"/>
              </a:spcBef>
              <a:spcAft>
                <a:spcPct val="0"/>
              </a:spcAft>
              <a:buFontTx/>
              <a:buNone/>
              <a:defRPr sz="4400" b="0" i="0" u="none" baseline="0">
                <a:solidFill>
                  <a:schemeClr val="dk1"/>
                </a:solidFill>
                <a:latin typeface="Calibri" pitchFamily="34" charset="0"/>
                <a:sym typeface="Calibri" pitchFamily="34" charset="0"/>
              </a:defRPr>
            </a:lvl1pPr>
          </a:lstStyle>
          <a:p>
            <a:pPr lvl="0" eaLnBrk="1" latinLnBrk="1" hangingPunct="1"/>
            <a:r>
              <a:rPr lang="en-US" altLang="en-US" sz="3600">
                <a:latin typeface="Times New Roman" pitchFamily="18" charset="0"/>
                <a:ea typeface="Times New Roman" pitchFamily="18" charset="0"/>
              </a:rPr>
              <a:t>INTRODUCTION</a:t>
            </a:r>
          </a:p>
        </p:txBody>
      </p:sp>
      <p:sp>
        <p:nvSpPr>
          <p:cNvPr id="1048601" name="Content Placeholder 1048600"/>
          <p:cNvSpPr>
            <a:spLocks noGrp="1"/>
          </p:cNvSpPr>
          <p:nvPr>
            <p:ph idx="1"/>
          </p:nvPr>
        </p:nvSpPr>
        <p:spPr>
          <a:xfrm>
            <a:off x="457200" y="1600200"/>
            <a:ext cx="8329612" cy="4900612"/>
          </a:xfrm>
          <a:prstGeom prst="rect">
            <a:avLst/>
          </a:prstGeom>
          <a:noFill/>
          <a:ln>
            <a:noFill/>
          </a:ln>
        </p:spPr>
        <p:txBody>
          <a:bodyPr vert="horz" lIns="91440" tIns="45720" rIns="91440" bIns="45720" anchor="t"/>
          <a:lstStyle>
            <a:lvl1pPr marL="342900" indent="-342900" algn="l" rtl="0" fontAlgn="base" latinLnBrk="1">
              <a:lnSpc>
                <a:spcPct val="100000"/>
              </a:lnSpc>
              <a:spcBef>
                <a:spcPct val="20000"/>
              </a:spcBef>
              <a:spcAft>
                <a:spcPct val="0"/>
              </a:spcAft>
              <a:buSzPct val="100000"/>
              <a:buFont typeface="Arial" charset="0"/>
              <a:buChar char="•"/>
              <a:defRPr sz="3200" b="0" i="0" u="none" baseline="0">
                <a:solidFill>
                  <a:schemeClr val="dk1"/>
                </a:solidFill>
                <a:latin typeface="Calibri" pitchFamily="34" charset="0"/>
                <a:sym typeface="Calibri" pitchFamily="34" charset="0"/>
              </a:defRPr>
            </a:lvl1pPr>
            <a:lvl2pPr marL="742950" indent="-285750" algn="l" rtl="0" fontAlgn="base" latinLnBrk="1">
              <a:lnSpc>
                <a:spcPct val="100000"/>
              </a:lnSpc>
              <a:spcBef>
                <a:spcPct val="20000"/>
              </a:spcBef>
              <a:spcAft>
                <a:spcPct val="0"/>
              </a:spcAft>
              <a:buSzPct val="100000"/>
              <a:buFont typeface="Arial" charset="0"/>
              <a:buChar char="–"/>
              <a:defRPr sz="2800" b="0" i="0" u="none" baseline="0">
                <a:solidFill>
                  <a:schemeClr val="dk1"/>
                </a:solidFill>
                <a:latin typeface="Calibri" pitchFamily="34" charset="0"/>
                <a:sym typeface="Calibri" pitchFamily="34" charset="0"/>
              </a:defRPr>
            </a:lvl2pPr>
            <a:lvl3pPr marL="1143000" indent="-228600" algn="l" rtl="0" fontAlgn="base" latinLnBrk="1">
              <a:lnSpc>
                <a:spcPct val="100000"/>
              </a:lnSpc>
              <a:spcBef>
                <a:spcPct val="20000"/>
              </a:spcBef>
              <a:spcAft>
                <a:spcPct val="0"/>
              </a:spcAft>
              <a:buSzPct val="100000"/>
              <a:buFont typeface="Arial" charset="0"/>
              <a:buChar char="•"/>
              <a:defRPr sz="2400" b="0" i="0" u="none" baseline="0">
                <a:solidFill>
                  <a:schemeClr val="dk1"/>
                </a:solidFill>
                <a:latin typeface="Calibri" pitchFamily="34" charset="0"/>
                <a:sym typeface="Calibri" pitchFamily="34" charset="0"/>
              </a:defRPr>
            </a:lvl3pPr>
            <a:lvl4pPr marL="1600200" indent="-228600" algn="l" rtl="0" fontAlgn="base" latinLnBrk="1">
              <a:lnSpc>
                <a:spcPct val="100000"/>
              </a:lnSpc>
              <a:spcBef>
                <a:spcPct val="20000"/>
              </a:spcBef>
              <a:spcAft>
                <a:spcPct val="0"/>
              </a:spcAft>
              <a:buSzPct val="100000"/>
              <a:buFont typeface="Arial" charset="0"/>
              <a:buChar char="–"/>
              <a:defRPr sz="2000" b="0" i="0" u="none" baseline="0">
                <a:solidFill>
                  <a:schemeClr val="dk1"/>
                </a:solidFill>
                <a:latin typeface="Calibri" pitchFamily="34" charset="0"/>
                <a:sym typeface="Calibri" pitchFamily="34" charset="0"/>
              </a:defRPr>
            </a:lvl4pPr>
            <a:lvl5pPr marL="2057400" indent="-228600" algn="l" rtl="0" fontAlgn="base" latinLnBrk="1">
              <a:lnSpc>
                <a:spcPct val="100000"/>
              </a:lnSpc>
              <a:spcBef>
                <a:spcPct val="20000"/>
              </a:spcBef>
              <a:spcAft>
                <a:spcPct val="0"/>
              </a:spcAft>
              <a:buSzPct val="100000"/>
              <a:buFont typeface="Arial" charset="0"/>
              <a:buChar char="»"/>
              <a:defRPr sz="2000" b="0" i="0" u="none" baseline="0">
                <a:solidFill>
                  <a:schemeClr val="dk1"/>
                </a:solidFill>
                <a:latin typeface="Calibri" pitchFamily="34" charset="0"/>
                <a:sym typeface="Calibri" pitchFamily="34" charset="0"/>
              </a:defRPr>
            </a:lvl5pPr>
          </a:lstStyle>
          <a:p>
            <a:pPr lvl="0" algn="just" eaLnBrk="1" latinLnBrk="1" hangingPunct="1">
              <a:buNone/>
            </a:pPr>
            <a:r>
              <a:rPr lang="en-US" altLang="en-US" sz="2200">
                <a:latin typeface="Times New Roman" pitchFamily="18" charset="0"/>
                <a:ea typeface="Times New Roman" pitchFamily="18" charset="0"/>
              </a:rPr>
              <a:t>   Consumer finance also known as consumer credit is the division of retail banking that deals with lending money to consumers for meeting their personal expenditure or for the acquisition of durable consumers goods and for the purchase of an asset.</a:t>
            </a:r>
          </a:p>
          <a:p>
            <a:pPr lvl="0" algn="just" eaLnBrk="1" latinLnBrk="1" hangingPunct="1">
              <a:buNone/>
            </a:pPr>
            <a:endParaRPr lang="en-US" altLang="en-US" sz="2200">
              <a:latin typeface="Times New Roman" pitchFamily="18" charset="0"/>
              <a:ea typeface="Times New Roman" pitchFamily="18" charset="0"/>
            </a:endParaRPr>
          </a:p>
          <a:p>
            <a:pPr lvl="0" algn="just" eaLnBrk="1" latinLnBrk="1" hangingPunct="1">
              <a:buNone/>
            </a:pPr>
            <a:r>
              <a:rPr lang="en-US" altLang="en-US" sz="2200">
                <a:latin typeface="Times New Roman" pitchFamily="18" charset="0"/>
                <a:ea typeface="Times New Roman" pitchFamily="18" charset="0"/>
              </a:rPr>
              <a:t>    In other words, under consumer finance individuals raise funds from various private and public banks or from finance companies for purchase of not only the consumer goods (specially durables) such as TVs, refrigerators, washing machine, personal computers etc. but also for the construction/purchase/renovation of house, education, and also for the purchase of cars, scooters etc.</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53" name="Title 1048652"/>
          <p:cNvSpPr>
            <a:spLocks noGrp="1"/>
          </p:cNvSpPr>
          <p:nvPr>
            <p:ph type="title"/>
          </p:nvPr>
        </p:nvSpPr>
        <p:spPr>
          <a:xfrm>
            <a:off x="457200" y="274637"/>
            <a:ext cx="8229600" cy="1143000"/>
          </a:xfrm>
          <a:prstGeom prst="rect">
            <a:avLst/>
          </a:prstGeom>
          <a:noFill/>
          <a:ln>
            <a:noFill/>
          </a:ln>
        </p:spPr>
        <p:txBody>
          <a:bodyPr vert="horz" lIns="91440" tIns="45720" rIns="91440" bIns="45720" anchor="ctr"/>
          <a:lstStyle>
            <a:lvl1pPr marL="0" indent="0" algn="ctr" rtl="0" fontAlgn="base" latinLnBrk="1">
              <a:lnSpc>
                <a:spcPct val="100000"/>
              </a:lnSpc>
              <a:spcBef>
                <a:spcPct val="0"/>
              </a:spcBef>
              <a:spcAft>
                <a:spcPct val="0"/>
              </a:spcAft>
              <a:buFontTx/>
              <a:buNone/>
              <a:defRPr sz="4400" b="0" i="0" u="none" baseline="0">
                <a:solidFill>
                  <a:schemeClr val="dk1"/>
                </a:solidFill>
                <a:latin typeface="Calibri" pitchFamily="34" charset="0"/>
                <a:sym typeface="Calibri" pitchFamily="34" charset="0"/>
              </a:defRPr>
            </a:lvl1pPr>
          </a:lstStyle>
          <a:p>
            <a:endParaRPr lang="zh-CN" altLang="en-US"/>
          </a:p>
        </p:txBody>
      </p:sp>
      <p:sp>
        <p:nvSpPr>
          <p:cNvPr id="1048654" name="Content Placeholder 1048653"/>
          <p:cNvSpPr>
            <a:spLocks noGrp="1"/>
          </p:cNvSpPr>
          <p:nvPr>
            <p:ph idx="1"/>
          </p:nvPr>
        </p:nvSpPr>
        <p:spPr>
          <a:xfrm>
            <a:off x="457200" y="1600200"/>
            <a:ext cx="8229600" cy="4525962"/>
          </a:xfrm>
          <a:prstGeom prst="rect">
            <a:avLst/>
          </a:prstGeom>
          <a:noFill/>
          <a:ln>
            <a:noFill/>
          </a:ln>
        </p:spPr>
        <p:txBody>
          <a:bodyPr vert="horz" lIns="91440" tIns="45720" rIns="91440" bIns="45720" anchor="t"/>
          <a:lstStyle>
            <a:lvl1pPr marL="342900" indent="-342900" algn="l" rtl="0" fontAlgn="base" latinLnBrk="1">
              <a:lnSpc>
                <a:spcPct val="100000"/>
              </a:lnSpc>
              <a:spcBef>
                <a:spcPct val="20000"/>
              </a:spcBef>
              <a:spcAft>
                <a:spcPct val="0"/>
              </a:spcAft>
              <a:buSzPct val="100000"/>
              <a:buFont typeface="Arial" charset="0"/>
              <a:buChar char="•"/>
              <a:defRPr sz="3200" b="0" i="0" u="none" baseline="0">
                <a:solidFill>
                  <a:schemeClr val="dk1"/>
                </a:solidFill>
                <a:latin typeface="Calibri" pitchFamily="34" charset="0"/>
                <a:sym typeface="Calibri" pitchFamily="34" charset="0"/>
              </a:defRPr>
            </a:lvl1pPr>
            <a:lvl2pPr marL="742950" indent="-285750" algn="l" rtl="0" fontAlgn="base" latinLnBrk="1">
              <a:lnSpc>
                <a:spcPct val="100000"/>
              </a:lnSpc>
              <a:spcBef>
                <a:spcPct val="20000"/>
              </a:spcBef>
              <a:spcAft>
                <a:spcPct val="0"/>
              </a:spcAft>
              <a:buSzPct val="100000"/>
              <a:buFont typeface="Arial" charset="0"/>
              <a:buChar char="–"/>
              <a:defRPr sz="2800" b="0" i="0" u="none" baseline="0">
                <a:solidFill>
                  <a:schemeClr val="dk1"/>
                </a:solidFill>
                <a:latin typeface="Calibri" pitchFamily="34" charset="0"/>
                <a:sym typeface="Calibri" pitchFamily="34" charset="0"/>
              </a:defRPr>
            </a:lvl2pPr>
            <a:lvl3pPr marL="1143000" indent="-228600" algn="l" rtl="0" fontAlgn="base" latinLnBrk="1">
              <a:lnSpc>
                <a:spcPct val="100000"/>
              </a:lnSpc>
              <a:spcBef>
                <a:spcPct val="20000"/>
              </a:spcBef>
              <a:spcAft>
                <a:spcPct val="0"/>
              </a:spcAft>
              <a:buSzPct val="100000"/>
              <a:buFont typeface="Arial" charset="0"/>
              <a:buChar char="•"/>
              <a:defRPr sz="2400" b="0" i="0" u="none" baseline="0">
                <a:solidFill>
                  <a:schemeClr val="dk1"/>
                </a:solidFill>
                <a:latin typeface="Calibri" pitchFamily="34" charset="0"/>
                <a:sym typeface="Calibri" pitchFamily="34" charset="0"/>
              </a:defRPr>
            </a:lvl3pPr>
            <a:lvl4pPr marL="1600200" indent="-228600" algn="l" rtl="0" fontAlgn="base" latinLnBrk="1">
              <a:lnSpc>
                <a:spcPct val="100000"/>
              </a:lnSpc>
              <a:spcBef>
                <a:spcPct val="20000"/>
              </a:spcBef>
              <a:spcAft>
                <a:spcPct val="0"/>
              </a:spcAft>
              <a:buSzPct val="100000"/>
              <a:buFont typeface="Arial" charset="0"/>
              <a:buChar char="–"/>
              <a:defRPr sz="2000" b="0" i="0" u="none" baseline="0">
                <a:solidFill>
                  <a:schemeClr val="dk1"/>
                </a:solidFill>
                <a:latin typeface="Calibri" pitchFamily="34" charset="0"/>
                <a:sym typeface="Calibri" pitchFamily="34" charset="0"/>
              </a:defRPr>
            </a:lvl4pPr>
            <a:lvl5pPr marL="2057400" indent="-228600" algn="l" rtl="0" fontAlgn="base" latinLnBrk="1">
              <a:lnSpc>
                <a:spcPct val="100000"/>
              </a:lnSpc>
              <a:spcBef>
                <a:spcPct val="20000"/>
              </a:spcBef>
              <a:spcAft>
                <a:spcPct val="0"/>
              </a:spcAft>
              <a:buSzPct val="100000"/>
              <a:buFont typeface="Arial" charset="0"/>
              <a:buChar char="»"/>
              <a:defRPr sz="2000" b="0" i="0" u="none" baseline="0">
                <a:solidFill>
                  <a:schemeClr val="dk1"/>
                </a:solidFill>
                <a:latin typeface="Calibri" pitchFamily="34" charset="0"/>
                <a:sym typeface="Calibri" pitchFamily="34" charset="0"/>
              </a:defRPr>
            </a:lvl5pPr>
          </a:lstStyle>
          <a:p>
            <a:endParaRPr lang="zh-CN" alt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04" name="Title 1048603"/>
          <p:cNvSpPr>
            <a:spLocks noGrp="1"/>
          </p:cNvSpPr>
          <p:nvPr>
            <p:ph type="title"/>
          </p:nvPr>
        </p:nvSpPr>
        <p:spPr>
          <a:xfrm>
            <a:off x="457200" y="274637"/>
            <a:ext cx="8229600" cy="1143000"/>
          </a:xfrm>
          <a:prstGeom prst="rect">
            <a:avLst/>
          </a:prstGeom>
          <a:noFill/>
          <a:ln>
            <a:noFill/>
          </a:ln>
        </p:spPr>
        <p:txBody>
          <a:bodyPr vert="horz" lIns="91440" tIns="45720" rIns="91440" bIns="45720" anchor="ctr"/>
          <a:lstStyle>
            <a:lvl1pPr marL="0" indent="0" algn="ctr" rtl="0" fontAlgn="base" latinLnBrk="1">
              <a:lnSpc>
                <a:spcPct val="100000"/>
              </a:lnSpc>
              <a:spcBef>
                <a:spcPct val="0"/>
              </a:spcBef>
              <a:spcAft>
                <a:spcPct val="0"/>
              </a:spcAft>
              <a:buFontTx/>
              <a:buNone/>
              <a:defRPr sz="4400" b="0" i="0" u="none" baseline="0">
                <a:solidFill>
                  <a:schemeClr val="dk1"/>
                </a:solidFill>
                <a:latin typeface="Calibri" pitchFamily="34" charset="0"/>
                <a:sym typeface="Calibri" pitchFamily="34" charset="0"/>
              </a:defRPr>
            </a:lvl1pPr>
          </a:lstStyle>
          <a:p>
            <a:pPr lvl="0" eaLnBrk="1" latinLnBrk="1" hangingPunct="1"/>
            <a:r>
              <a:rPr lang="en-US" altLang="en-US" sz="3600">
                <a:latin typeface="Times New Roman" pitchFamily="18" charset="0"/>
                <a:ea typeface="Times New Roman" pitchFamily="18" charset="0"/>
              </a:rPr>
              <a:t>ASPECTS/ ISSUES/ COMPONENTS OF CONSUMER FINANCE</a:t>
            </a:r>
          </a:p>
        </p:txBody>
      </p:sp>
      <p:sp>
        <p:nvSpPr>
          <p:cNvPr id="1048605" name="Content Placeholder 1048604"/>
          <p:cNvSpPr>
            <a:spLocks noGrp="1"/>
          </p:cNvSpPr>
          <p:nvPr>
            <p:ph idx="1"/>
          </p:nvPr>
        </p:nvSpPr>
        <p:spPr>
          <a:xfrm>
            <a:off x="0" y="1643062"/>
            <a:ext cx="9144000" cy="4483100"/>
          </a:xfrm>
          <a:prstGeom prst="rect">
            <a:avLst/>
          </a:prstGeom>
          <a:noFill/>
          <a:ln>
            <a:noFill/>
          </a:ln>
        </p:spPr>
        <p:txBody>
          <a:bodyPr vert="horz" lIns="91440" tIns="45720" rIns="91440" bIns="45720" anchor="t"/>
          <a:lstStyle>
            <a:lvl1pPr marL="342900" indent="-342900" algn="l" rtl="0" fontAlgn="base" latinLnBrk="1">
              <a:lnSpc>
                <a:spcPct val="100000"/>
              </a:lnSpc>
              <a:spcBef>
                <a:spcPct val="20000"/>
              </a:spcBef>
              <a:spcAft>
                <a:spcPct val="0"/>
              </a:spcAft>
              <a:buSzPct val="100000"/>
              <a:buFont typeface="Arial" charset="0"/>
              <a:buChar char="•"/>
              <a:defRPr sz="3200" b="0" i="0" u="none" baseline="0">
                <a:solidFill>
                  <a:schemeClr val="dk1"/>
                </a:solidFill>
                <a:latin typeface="Calibri" pitchFamily="34" charset="0"/>
                <a:sym typeface="Calibri" pitchFamily="34" charset="0"/>
              </a:defRPr>
            </a:lvl1pPr>
            <a:lvl2pPr marL="742950" indent="-285750" algn="l" rtl="0" fontAlgn="base" latinLnBrk="1">
              <a:lnSpc>
                <a:spcPct val="100000"/>
              </a:lnSpc>
              <a:spcBef>
                <a:spcPct val="20000"/>
              </a:spcBef>
              <a:spcAft>
                <a:spcPct val="0"/>
              </a:spcAft>
              <a:buSzPct val="100000"/>
              <a:buFont typeface="Arial" charset="0"/>
              <a:buChar char="–"/>
              <a:defRPr sz="2800" b="0" i="0" u="none" baseline="0">
                <a:solidFill>
                  <a:schemeClr val="dk1"/>
                </a:solidFill>
                <a:latin typeface="Calibri" pitchFamily="34" charset="0"/>
                <a:sym typeface="Calibri" pitchFamily="34" charset="0"/>
              </a:defRPr>
            </a:lvl2pPr>
            <a:lvl3pPr marL="1143000" indent="-228600" algn="l" rtl="0" fontAlgn="base" latinLnBrk="1">
              <a:lnSpc>
                <a:spcPct val="100000"/>
              </a:lnSpc>
              <a:spcBef>
                <a:spcPct val="20000"/>
              </a:spcBef>
              <a:spcAft>
                <a:spcPct val="0"/>
              </a:spcAft>
              <a:buSzPct val="100000"/>
              <a:buFont typeface="Arial" charset="0"/>
              <a:buChar char="•"/>
              <a:defRPr sz="2400" b="0" i="0" u="none" baseline="0">
                <a:solidFill>
                  <a:schemeClr val="dk1"/>
                </a:solidFill>
                <a:latin typeface="Calibri" pitchFamily="34" charset="0"/>
                <a:sym typeface="Calibri" pitchFamily="34" charset="0"/>
              </a:defRPr>
            </a:lvl3pPr>
            <a:lvl4pPr marL="1600200" indent="-228600" algn="l" rtl="0" fontAlgn="base" latinLnBrk="1">
              <a:lnSpc>
                <a:spcPct val="100000"/>
              </a:lnSpc>
              <a:spcBef>
                <a:spcPct val="20000"/>
              </a:spcBef>
              <a:spcAft>
                <a:spcPct val="0"/>
              </a:spcAft>
              <a:buSzPct val="100000"/>
              <a:buFont typeface="Arial" charset="0"/>
              <a:buChar char="–"/>
              <a:defRPr sz="2000" b="0" i="0" u="none" baseline="0">
                <a:solidFill>
                  <a:schemeClr val="dk1"/>
                </a:solidFill>
                <a:latin typeface="Calibri" pitchFamily="34" charset="0"/>
                <a:sym typeface="Calibri" pitchFamily="34" charset="0"/>
              </a:defRPr>
            </a:lvl4pPr>
            <a:lvl5pPr marL="2057400" indent="-228600" algn="l" rtl="0" fontAlgn="base" latinLnBrk="1">
              <a:lnSpc>
                <a:spcPct val="100000"/>
              </a:lnSpc>
              <a:spcBef>
                <a:spcPct val="20000"/>
              </a:spcBef>
              <a:spcAft>
                <a:spcPct val="0"/>
              </a:spcAft>
              <a:buSzPct val="100000"/>
              <a:buFont typeface="Arial" charset="0"/>
              <a:buChar char="»"/>
              <a:defRPr sz="2000" b="0" i="0" u="none" baseline="0">
                <a:solidFill>
                  <a:schemeClr val="dk1"/>
                </a:solidFill>
                <a:latin typeface="Calibri" pitchFamily="34" charset="0"/>
                <a:sym typeface="Calibri" pitchFamily="34" charset="0"/>
              </a:defRPr>
            </a:lvl5pPr>
          </a:lstStyle>
          <a:p>
            <a:pPr lvl="0" algn="just" eaLnBrk="1" latinLnBrk="1" hangingPunct="1">
              <a:buNone/>
            </a:pPr>
            <a:r>
              <a:rPr lang="en-US" altLang="en-US" sz="2200">
                <a:latin typeface="Times New Roman" pitchFamily="18" charset="0"/>
                <a:ea typeface="Times New Roman" pitchFamily="18" charset="0"/>
              </a:rPr>
              <a:t>    Following important aspects are covered under consumer finance:</a:t>
            </a:r>
          </a:p>
          <a:p>
            <a:pPr lvl="0" algn="just" eaLnBrk="1" latinLnBrk="1" hangingPunct="1">
              <a:buNone/>
            </a:pPr>
            <a:endParaRPr lang="en-US" altLang="en-US" sz="2200">
              <a:latin typeface="Times New Roman" pitchFamily="18" charset="0"/>
              <a:ea typeface="Times New Roman" pitchFamily="18" charset="0"/>
            </a:endParaRPr>
          </a:p>
        </p:txBody>
      </p:sp>
      <p:sp>
        <p:nvSpPr>
          <p:cNvPr id="1048606" name="Rectangle 1048605"/>
          <p:cNvSpPr/>
          <p:nvPr/>
        </p:nvSpPr>
        <p:spPr>
          <a:xfrm>
            <a:off x="1500187" y="2143125"/>
            <a:ext cx="5643562" cy="714375"/>
          </a:xfrm>
          <a:prstGeom prst="rect">
            <a:avLst/>
          </a:prstGeom>
          <a:solidFill>
            <a:schemeClr val="accent1"/>
          </a:solidFill>
          <a:ln w="25400" cap="flat" cmpd="sng">
            <a:solidFill>
              <a:srgbClr val="385D8A">
                <a:alpha val="100000"/>
              </a:srgbClr>
            </a:solidFill>
            <a:prstDash val="solid"/>
            <a:round/>
          </a:ln>
        </p:spPr>
        <p:txBody>
          <a:bodyPr vert="horz" lIns="91440" tIns="45720" rIns="91440" bIns="45720" anchor="ctr"/>
          <a:lstStyle>
            <a:lvl1pPr marL="0" indent="0" algn="l" rtl="0" fontAlgn="base" latinLnBrk="1">
              <a:lnSpc>
                <a:spcPct val="100000"/>
              </a:lnSpc>
              <a:spcBef>
                <a:spcPct val="0"/>
              </a:spcBef>
              <a:spcAft>
                <a:spcPct val="0"/>
              </a:spcAft>
              <a:buFontTx/>
              <a:buNone/>
              <a:defRPr sz="1800" b="0" i="0" u="none" baseline="0">
                <a:solidFill>
                  <a:schemeClr val="dk1"/>
                </a:solidFill>
                <a:latin typeface="Calibri" pitchFamily="34" charset="0"/>
                <a:ea typeface="Arial" charset="0"/>
                <a:sym typeface="Calibri" pitchFamily="34" charset="0"/>
              </a:defRPr>
            </a:lvl1pPr>
            <a:lvl2pPr marL="457200" indent="0" algn="l" rtl="0" fontAlgn="base" latinLnBrk="1">
              <a:lnSpc>
                <a:spcPct val="100000"/>
              </a:lnSpc>
              <a:spcBef>
                <a:spcPct val="0"/>
              </a:spcBef>
              <a:spcAft>
                <a:spcPct val="0"/>
              </a:spcAft>
              <a:buFontTx/>
              <a:buNone/>
              <a:defRPr sz="1800" b="0" i="0" u="none" baseline="0">
                <a:solidFill>
                  <a:schemeClr val="dk1"/>
                </a:solidFill>
                <a:latin typeface="Calibri" pitchFamily="34" charset="0"/>
                <a:ea typeface="Arial" charset="0"/>
                <a:sym typeface="Calibri" pitchFamily="34" charset="0"/>
              </a:defRPr>
            </a:lvl2pPr>
            <a:lvl3pPr marL="914400" indent="0" algn="l" rtl="0" fontAlgn="base" latinLnBrk="1">
              <a:lnSpc>
                <a:spcPct val="100000"/>
              </a:lnSpc>
              <a:spcBef>
                <a:spcPct val="0"/>
              </a:spcBef>
              <a:spcAft>
                <a:spcPct val="0"/>
              </a:spcAft>
              <a:buFontTx/>
              <a:buNone/>
              <a:defRPr sz="1800" b="0" i="0" u="none" baseline="0">
                <a:solidFill>
                  <a:schemeClr val="dk1"/>
                </a:solidFill>
                <a:latin typeface="Calibri" pitchFamily="34" charset="0"/>
                <a:ea typeface="Arial" charset="0"/>
                <a:sym typeface="Calibri" pitchFamily="34" charset="0"/>
              </a:defRPr>
            </a:lvl3pPr>
            <a:lvl4pPr marL="1371600" indent="0" algn="l" rtl="0" fontAlgn="base" latinLnBrk="1">
              <a:lnSpc>
                <a:spcPct val="100000"/>
              </a:lnSpc>
              <a:spcBef>
                <a:spcPct val="0"/>
              </a:spcBef>
              <a:spcAft>
                <a:spcPct val="0"/>
              </a:spcAft>
              <a:buFontTx/>
              <a:buNone/>
              <a:defRPr sz="1800" b="0" i="0" u="none" baseline="0">
                <a:solidFill>
                  <a:schemeClr val="dk1"/>
                </a:solidFill>
                <a:latin typeface="Calibri" pitchFamily="34" charset="0"/>
                <a:ea typeface="Arial" charset="0"/>
                <a:sym typeface="Calibri" pitchFamily="34" charset="0"/>
              </a:defRPr>
            </a:lvl4pPr>
            <a:lvl5pPr marL="1828800" indent="0" algn="l" rtl="0" fontAlgn="base" latinLnBrk="1">
              <a:lnSpc>
                <a:spcPct val="100000"/>
              </a:lnSpc>
              <a:spcBef>
                <a:spcPct val="0"/>
              </a:spcBef>
              <a:spcAft>
                <a:spcPct val="0"/>
              </a:spcAft>
              <a:buFontTx/>
              <a:buNone/>
              <a:defRPr sz="1800" b="0" i="0" u="none" baseline="0">
                <a:solidFill>
                  <a:schemeClr val="dk1"/>
                </a:solidFill>
                <a:latin typeface="Calibri" pitchFamily="34" charset="0"/>
                <a:ea typeface="Arial" charset="0"/>
                <a:sym typeface="Calibri" pitchFamily="34" charset="0"/>
              </a:defRPr>
            </a:lvl5pPr>
          </a:lstStyle>
          <a:p>
            <a:pPr lvl="0" algn="ctr" eaLnBrk="1" latinLnBrk="1" hangingPunct="1"/>
            <a:r>
              <a:rPr lang="en-US" altLang="en-US" sz="2200">
                <a:solidFill>
                  <a:srgbClr val="FFFFFF"/>
                </a:solidFill>
                <a:latin typeface="Times New Roman" pitchFamily="18" charset="0"/>
                <a:ea typeface="Times New Roman" pitchFamily="18" charset="0"/>
              </a:rPr>
              <a:t>ASPECTS OF CONSUMER FINANCE</a:t>
            </a:r>
          </a:p>
        </p:txBody>
      </p:sp>
      <p:cxnSp>
        <p:nvCxnSpPr>
          <p:cNvPr id="3145728" name="Straight Arrow Connector 3145727"/>
          <p:cNvCxnSpPr>
            <a:cxnSpLocks/>
          </p:cNvCxnSpPr>
          <p:nvPr/>
        </p:nvCxnSpPr>
        <p:spPr>
          <a:xfrm rot="10800000" flipV="1">
            <a:off x="428625" y="2643187"/>
            <a:ext cx="3643312" cy="1643062"/>
          </a:xfrm>
          <a:prstGeom prst="straightConnector1">
            <a:avLst/>
          </a:prstGeom>
          <a:noFill/>
          <a:ln w="9525" cap="flat" cmpd="sng">
            <a:solidFill>
              <a:srgbClr val="4A7EBB">
                <a:alpha val="100000"/>
              </a:srgbClr>
            </a:solidFill>
            <a:prstDash val="solid"/>
            <a:round/>
            <a:tailEnd type="arrow" w="med" len="med"/>
          </a:ln>
        </p:spPr>
      </p:cxnSp>
      <p:sp>
        <p:nvSpPr>
          <p:cNvPr id="1048607" name="Rectangle 1048606"/>
          <p:cNvSpPr/>
          <p:nvPr/>
        </p:nvSpPr>
        <p:spPr>
          <a:xfrm>
            <a:off x="0" y="4357687"/>
            <a:ext cx="1557337" cy="1071562"/>
          </a:xfrm>
          <a:prstGeom prst="rect">
            <a:avLst/>
          </a:prstGeom>
          <a:solidFill>
            <a:schemeClr val="accent1"/>
          </a:solidFill>
          <a:ln w="25400" cap="flat" cmpd="sng">
            <a:solidFill>
              <a:srgbClr val="385D8A">
                <a:alpha val="100000"/>
              </a:srgbClr>
            </a:solidFill>
            <a:prstDash val="solid"/>
            <a:round/>
          </a:ln>
        </p:spPr>
        <p:txBody>
          <a:bodyPr vert="horz" lIns="91440" tIns="45720" rIns="91440" bIns="45720" anchor="ctr"/>
          <a:lstStyle>
            <a:lvl1pPr marL="0" indent="0" algn="l" rtl="0" fontAlgn="base" latinLnBrk="1">
              <a:lnSpc>
                <a:spcPct val="100000"/>
              </a:lnSpc>
              <a:spcBef>
                <a:spcPct val="0"/>
              </a:spcBef>
              <a:spcAft>
                <a:spcPct val="0"/>
              </a:spcAft>
              <a:buFontTx/>
              <a:buNone/>
              <a:defRPr sz="1800" b="0" i="0" u="none" baseline="0">
                <a:solidFill>
                  <a:schemeClr val="dk1"/>
                </a:solidFill>
                <a:latin typeface="Calibri" pitchFamily="34" charset="0"/>
                <a:ea typeface="Arial" charset="0"/>
                <a:sym typeface="Calibri" pitchFamily="34" charset="0"/>
              </a:defRPr>
            </a:lvl1pPr>
            <a:lvl2pPr marL="457200" indent="0" algn="l" rtl="0" fontAlgn="base" latinLnBrk="1">
              <a:lnSpc>
                <a:spcPct val="100000"/>
              </a:lnSpc>
              <a:spcBef>
                <a:spcPct val="0"/>
              </a:spcBef>
              <a:spcAft>
                <a:spcPct val="0"/>
              </a:spcAft>
              <a:buFontTx/>
              <a:buNone/>
              <a:defRPr sz="1800" b="0" i="0" u="none" baseline="0">
                <a:solidFill>
                  <a:schemeClr val="dk1"/>
                </a:solidFill>
                <a:latin typeface="Calibri" pitchFamily="34" charset="0"/>
                <a:ea typeface="Arial" charset="0"/>
                <a:sym typeface="Calibri" pitchFamily="34" charset="0"/>
              </a:defRPr>
            </a:lvl2pPr>
            <a:lvl3pPr marL="914400" indent="0" algn="l" rtl="0" fontAlgn="base" latinLnBrk="1">
              <a:lnSpc>
                <a:spcPct val="100000"/>
              </a:lnSpc>
              <a:spcBef>
                <a:spcPct val="0"/>
              </a:spcBef>
              <a:spcAft>
                <a:spcPct val="0"/>
              </a:spcAft>
              <a:buFontTx/>
              <a:buNone/>
              <a:defRPr sz="1800" b="0" i="0" u="none" baseline="0">
                <a:solidFill>
                  <a:schemeClr val="dk1"/>
                </a:solidFill>
                <a:latin typeface="Calibri" pitchFamily="34" charset="0"/>
                <a:ea typeface="Arial" charset="0"/>
                <a:sym typeface="Calibri" pitchFamily="34" charset="0"/>
              </a:defRPr>
            </a:lvl3pPr>
            <a:lvl4pPr marL="1371600" indent="0" algn="l" rtl="0" fontAlgn="base" latinLnBrk="1">
              <a:lnSpc>
                <a:spcPct val="100000"/>
              </a:lnSpc>
              <a:spcBef>
                <a:spcPct val="0"/>
              </a:spcBef>
              <a:spcAft>
                <a:spcPct val="0"/>
              </a:spcAft>
              <a:buFontTx/>
              <a:buNone/>
              <a:defRPr sz="1800" b="0" i="0" u="none" baseline="0">
                <a:solidFill>
                  <a:schemeClr val="dk1"/>
                </a:solidFill>
                <a:latin typeface="Calibri" pitchFamily="34" charset="0"/>
                <a:ea typeface="Arial" charset="0"/>
                <a:sym typeface="Calibri" pitchFamily="34" charset="0"/>
              </a:defRPr>
            </a:lvl4pPr>
            <a:lvl5pPr marL="1828800" indent="0" algn="l" rtl="0" fontAlgn="base" latinLnBrk="1">
              <a:lnSpc>
                <a:spcPct val="100000"/>
              </a:lnSpc>
              <a:spcBef>
                <a:spcPct val="0"/>
              </a:spcBef>
              <a:spcAft>
                <a:spcPct val="0"/>
              </a:spcAft>
              <a:buFontTx/>
              <a:buNone/>
              <a:defRPr sz="1800" b="0" i="0" u="none" baseline="0">
                <a:solidFill>
                  <a:schemeClr val="dk1"/>
                </a:solidFill>
                <a:latin typeface="Calibri" pitchFamily="34" charset="0"/>
                <a:ea typeface="Arial" charset="0"/>
                <a:sym typeface="Calibri" pitchFamily="34" charset="0"/>
              </a:defRPr>
            </a:lvl5pPr>
          </a:lstStyle>
          <a:p>
            <a:pPr lvl="0" algn="ctr" eaLnBrk="1" latinLnBrk="1" hangingPunct="1"/>
            <a:r>
              <a:rPr lang="en-US" altLang="en-US" sz="1400">
                <a:solidFill>
                  <a:srgbClr val="FFFFFF"/>
                </a:solidFill>
                <a:latin typeface="Times New Roman" pitchFamily="18" charset="0"/>
                <a:ea typeface="Times New Roman" pitchFamily="18" charset="0"/>
              </a:rPr>
              <a:t>PARTIES</a:t>
            </a:r>
          </a:p>
          <a:p>
            <a:pPr lvl="0" algn="ctr" eaLnBrk="1" latinLnBrk="1" hangingPunct="1"/>
            <a:r>
              <a:rPr lang="en-US" altLang="en-US" sz="1400">
                <a:solidFill>
                  <a:srgbClr val="FFFFFF"/>
                </a:solidFill>
                <a:latin typeface="Times New Roman" pitchFamily="18" charset="0"/>
                <a:ea typeface="Times New Roman" pitchFamily="18" charset="0"/>
              </a:rPr>
              <a:t>TO</a:t>
            </a:r>
          </a:p>
          <a:p>
            <a:pPr lvl="0" algn="ctr" eaLnBrk="1" latinLnBrk="1" hangingPunct="1"/>
            <a:r>
              <a:rPr lang="en-US" altLang="en-US" sz="1400">
                <a:solidFill>
                  <a:srgbClr val="FFFFFF"/>
                </a:solidFill>
                <a:latin typeface="Times New Roman" pitchFamily="18" charset="0"/>
                <a:ea typeface="Times New Roman" pitchFamily="18" charset="0"/>
              </a:rPr>
              <a:t>TRANSACTIONS</a:t>
            </a:r>
          </a:p>
        </p:txBody>
      </p:sp>
      <p:sp>
        <p:nvSpPr>
          <p:cNvPr id="1048608" name="Rectangle 1048607"/>
          <p:cNvSpPr/>
          <p:nvPr/>
        </p:nvSpPr>
        <p:spPr>
          <a:xfrm>
            <a:off x="1714500" y="4357687"/>
            <a:ext cx="1414462" cy="1071562"/>
          </a:xfrm>
          <a:prstGeom prst="rect">
            <a:avLst/>
          </a:prstGeom>
          <a:solidFill>
            <a:schemeClr val="accent1"/>
          </a:solidFill>
          <a:ln w="25400" cap="flat" cmpd="sng">
            <a:solidFill>
              <a:srgbClr val="385D8A">
                <a:alpha val="100000"/>
              </a:srgbClr>
            </a:solidFill>
            <a:prstDash val="solid"/>
            <a:round/>
          </a:ln>
        </p:spPr>
        <p:txBody>
          <a:bodyPr vert="horz" lIns="91440" tIns="45720" rIns="91440" bIns="45720" anchor="ctr"/>
          <a:lstStyle>
            <a:lvl1pPr marL="0" indent="0" algn="l" rtl="0" fontAlgn="base" latinLnBrk="1">
              <a:lnSpc>
                <a:spcPct val="100000"/>
              </a:lnSpc>
              <a:spcBef>
                <a:spcPct val="0"/>
              </a:spcBef>
              <a:spcAft>
                <a:spcPct val="0"/>
              </a:spcAft>
              <a:buFontTx/>
              <a:buNone/>
              <a:defRPr sz="1800" b="0" i="0" u="none" baseline="0">
                <a:solidFill>
                  <a:schemeClr val="dk1"/>
                </a:solidFill>
                <a:latin typeface="Calibri" pitchFamily="34" charset="0"/>
                <a:ea typeface="Arial" charset="0"/>
                <a:sym typeface="Calibri" pitchFamily="34" charset="0"/>
              </a:defRPr>
            </a:lvl1pPr>
            <a:lvl2pPr marL="457200" indent="0" algn="l" rtl="0" fontAlgn="base" latinLnBrk="1">
              <a:lnSpc>
                <a:spcPct val="100000"/>
              </a:lnSpc>
              <a:spcBef>
                <a:spcPct val="0"/>
              </a:spcBef>
              <a:spcAft>
                <a:spcPct val="0"/>
              </a:spcAft>
              <a:buFontTx/>
              <a:buNone/>
              <a:defRPr sz="1800" b="0" i="0" u="none" baseline="0">
                <a:solidFill>
                  <a:schemeClr val="dk1"/>
                </a:solidFill>
                <a:latin typeface="Calibri" pitchFamily="34" charset="0"/>
                <a:ea typeface="Arial" charset="0"/>
                <a:sym typeface="Calibri" pitchFamily="34" charset="0"/>
              </a:defRPr>
            </a:lvl2pPr>
            <a:lvl3pPr marL="914400" indent="0" algn="l" rtl="0" fontAlgn="base" latinLnBrk="1">
              <a:lnSpc>
                <a:spcPct val="100000"/>
              </a:lnSpc>
              <a:spcBef>
                <a:spcPct val="0"/>
              </a:spcBef>
              <a:spcAft>
                <a:spcPct val="0"/>
              </a:spcAft>
              <a:buFontTx/>
              <a:buNone/>
              <a:defRPr sz="1800" b="0" i="0" u="none" baseline="0">
                <a:solidFill>
                  <a:schemeClr val="dk1"/>
                </a:solidFill>
                <a:latin typeface="Calibri" pitchFamily="34" charset="0"/>
                <a:ea typeface="Arial" charset="0"/>
                <a:sym typeface="Calibri" pitchFamily="34" charset="0"/>
              </a:defRPr>
            </a:lvl3pPr>
            <a:lvl4pPr marL="1371600" indent="0" algn="l" rtl="0" fontAlgn="base" latinLnBrk="1">
              <a:lnSpc>
                <a:spcPct val="100000"/>
              </a:lnSpc>
              <a:spcBef>
                <a:spcPct val="0"/>
              </a:spcBef>
              <a:spcAft>
                <a:spcPct val="0"/>
              </a:spcAft>
              <a:buFontTx/>
              <a:buNone/>
              <a:defRPr sz="1800" b="0" i="0" u="none" baseline="0">
                <a:solidFill>
                  <a:schemeClr val="dk1"/>
                </a:solidFill>
                <a:latin typeface="Calibri" pitchFamily="34" charset="0"/>
                <a:ea typeface="Arial" charset="0"/>
                <a:sym typeface="Calibri" pitchFamily="34" charset="0"/>
              </a:defRPr>
            </a:lvl4pPr>
            <a:lvl5pPr marL="1828800" indent="0" algn="l" rtl="0" fontAlgn="base" latinLnBrk="1">
              <a:lnSpc>
                <a:spcPct val="100000"/>
              </a:lnSpc>
              <a:spcBef>
                <a:spcPct val="0"/>
              </a:spcBef>
              <a:spcAft>
                <a:spcPct val="0"/>
              </a:spcAft>
              <a:buFontTx/>
              <a:buNone/>
              <a:defRPr sz="1800" b="0" i="0" u="none" baseline="0">
                <a:solidFill>
                  <a:schemeClr val="dk1"/>
                </a:solidFill>
                <a:latin typeface="Calibri" pitchFamily="34" charset="0"/>
                <a:ea typeface="Arial" charset="0"/>
                <a:sym typeface="Calibri" pitchFamily="34" charset="0"/>
              </a:defRPr>
            </a:lvl5pPr>
          </a:lstStyle>
          <a:p>
            <a:pPr lvl="0" algn="ctr" eaLnBrk="1" latinLnBrk="1" hangingPunct="1"/>
            <a:r>
              <a:rPr lang="en-US" altLang="en-US" sz="1600">
                <a:solidFill>
                  <a:srgbClr val="FFFFFF"/>
                </a:solidFill>
                <a:latin typeface="Times New Roman" pitchFamily="18" charset="0"/>
                <a:ea typeface="Times New Roman" pitchFamily="18" charset="0"/>
              </a:rPr>
              <a:t>MODES</a:t>
            </a:r>
          </a:p>
          <a:p>
            <a:pPr lvl="0" algn="ctr" eaLnBrk="1" latinLnBrk="1" hangingPunct="1"/>
            <a:r>
              <a:rPr lang="en-US" altLang="en-US" sz="1600">
                <a:solidFill>
                  <a:srgbClr val="FFFFFF"/>
                </a:solidFill>
                <a:latin typeface="Times New Roman" pitchFamily="18" charset="0"/>
                <a:ea typeface="Times New Roman" pitchFamily="18" charset="0"/>
              </a:rPr>
              <a:t>OF CONSUMER</a:t>
            </a:r>
          </a:p>
          <a:p>
            <a:pPr lvl="0" algn="ctr" eaLnBrk="1" latinLnBrk="1" hangingPunct="1"/>
            <a:r>
              <a:rPr lang="en-US" altLang="en-US" sz="1600">
                <a:solidFill>
                  <a:srgbClr val="FFFFFF"/>
                </a:solidFill>
                <a:latin typeface="Times New Roman" pitchFamily="18" charset="0"/>
                <a:ea typeface="Times New Roman" pitchFamily="18" charset="0"/>
              </a:rPr>
              <a:t>FINANCE</a:t>
            </a:r>
          </a:p>
        </p:txBody>
      </p:sp>
      <p:sp>
        <p:nvSpPr>
          <p:cNvPr id="1048609" name="Rectangle 1048608"/>
          <p:cNvSpPr/>
          <p:nvPr/>
        </p:nvSpPr>
        <p:spPr>
          <a:xfrm>
            <a:off x="3214687" y="4357687"/>
            <a:ext cx="1414462" cy="1071562"/>
          </a:xfrm>
          <a:prstGeom prst="rect">
            <a:avLst/>
          </a:prstGeom>
          <a:solidFill>
            <a:schemeClr val="accent1"/>
          </a:solidFill>
          <a:ln w="25400" cap="flat" cmpd="sng">
            <a:solidFill>
              <a:srgbClr val="385D8A">
                <a:alpha val="100000"/>
              </a:srgbClr>
            </a:solidFill>
            <a:prstDash val="solid"/>
            <a:round/>
          </a:ln>
        </p:spPr>
        <p:txBody>
          <a:bodyPr vert="horz" lIns="91440" tIns="45720" rIns="91440" bIns="45720" anchor="ctr"/>
          <a:lstStyle>
            <a:lvl1pPr marL="0" indent="0" algn="l" rtl="0" fontAlgn="base" latinLnBrk="1">
              <a:lnSpc>
                <a:spcPct val="100000"/>
              </a:lnSpc>
              <a:spcBef>
                <a:spcPct val="0"/>
              </a:spcBef>
              <a:spcAft>
                <a:spcPct val="0"/>
              </a:spcAft>
              <a:buFontTx/>
              <a:buNone/>
              <a:defRPr sz="1800" b="0" i="0" u="none" baseline="0">
                <a:solidFill>
                  <a:schemeClr val="dk1"/>
                </a:solidFill>
                <a:latin typeface="Calibri" pitchFamily="34" charset="0"/>
                <a:ea typeface="Arial" charset="0"/>
                <a:sym typeface="Calibri" pitchFamily="34" charset="0"/>
              </a:defRPr>
            </a:lvl1pPr>
            <a:lvl2pPr marL="457200" indent="0" algn="l" rtl="0" fontAlgn="base" latinLnBrk="1">
              <a:lnSpc>
                <a:spcPct val="100000"/>
              </a:lnSpc>
              <a:spcBef>
                <a:spcPct val="0"/>
              </a:spcBef>
              <a:spcAft>
                <a:spcPct val="0"/>
              </a:spcAft>
              <a:buFontTx/>
              <a:buNone/>
              <a:defRPr sz="1800" b="0" i="0" u="none" baseline="0">
                <a:solidFill>
                  <a:schemeClr val="dk1"/>
                </a:solidFill>
                <a:latin typeface="Calibri" pitchFamily="34" charset="0"/>
                <a:ea typeface="Arial" charset="0"/>
                <a:sym typeface="Calibri" pitchFamily="34" charset="0"/>
              </a:defRPr>
            </a:lvl2pPr>
            <a:lvl3pPr marL="914400" indent="0" algn="l" rtl="0" fontAlgn="base" latinLnBrk="1">
              <a:lnSpc>
                <a:spcPct val="100000"/>
              </a:lnSpc>
              <a:spcBef>
                <a:spcPct val="0"/>
              </a:spcBef>
              <a:spcAft>
                <a:spcPct val="0"/>
              </a:spcAft>
              <a:buFontTx/>
              <a:buNone/>
              <a:defRPr sz="1800" b="0" i="0" u="none" baseline="0">
                <a:solidFill>
                  <a:schemeClr val="dk1"/>
                </a:solidFill>
                <a:latin typeface="Calibri" pitchFamily="34" charset="0"/>
                <a:ea typeface="Arial" charset="0"/>
                <a:sym typeface="Calibri" pitchFamily="34" charset="0"/>
              </a:defRPr>
            </a:lvl3pPr>
            <a:lvl4pPr marL="1371600" indent="0" algn="l" rtl="0" fontAlgn="base" latinLnBrk="1">
              <a:lnSpc>
                <a:spcPct val="100000"/>
              </a:lnSpc>
              <a:spcBef>
                <a:spcPct val="0"/>
              </a:spcBef>
              <a:spcAft>
                <a:spcPct val="0"/>
              </a:spcAft>
              <a:buFontTx/>
              <a:buNone/>
              <a:defRPr sz="1800" b="0" i="0" u="none" baseline="0">
                <a:solidFill>
                  <a:schemeClr val="dk1"/>
                </a:solidFill>
                <a:latin typeface="Calibri" pitchFamily="34" charset="0"/>
                <a:ea typeface="Arial" charset="0"/>
                <a:sym typeface="Calibri" pitchFamily="34" charset="0"/>
              </a:defRPr>
            </a:lvl4pPr>
            <a:lvl5pPr marL="1828800" indent="0" algn="l" rtl="0" fontAlgn="base" latinLnBrk="1">
              <a:lnSpc>
                <a:spcPct val="100000"/>
              </a:lnSpc>
              <a:spcBef>
                <a:spcPct val="0"/>
              </a:spcBef>
              <a:spcAft>
                <a:spcPct val="0"/>
              </a:spcAft>
              <a:buFontTx/>
              <a:buNone/>
              <a:defRPr sz="1800" b="0" i="0" u="none" baseline="0">
                <a:solidFill>
                  <a:schemeClr val="dk1"/>
                </a:solidFill>
                <a:latin typeface="Calibri" pitchFamily="34" charset="0"/>
                <a:ea typeface="Arial" charset="0"/>
                <a:sym typeface="Calibri" pitchFamily="34" charset="0"/>
              </a:defRPr>
            </a:lvl5pPr>
          </a:lstStyle>
          <a:p>
            <a:pPr lvl="0" algn="ctr" eaLnBrk="1" latinLnBrk="1" hangingPunct="1"/>
            <a:r>
              <a:rPr lang="en-US" altLang="en-US" sz="1600">
                <a:solidFill>
                  <a:srgbClr val="FFFFFF"/>
                </a:solidFill>
                <a:latin typeface="Times New Roman" pitchFamily="18" charset="0"/>
                <a:ea typeface="Times New Roman" pitchFamily="18" charset="0"/>
              </a:rPr>
              <a:t>PRCEDURE</a:t>
            </a:r>
          </a:p>
          <a:p>
            <a:pPr lvl="0" algn="ctr" eaLnBrk="1" latinLnBrk="1" hangingPunct="1"/>
            <a:r>
              <a:rPr lang="en-US" altLang="en-US" sz="1600">
                <a:solidFill>
                  <a:srgbClr val="FFFFFF"/>
                </a:solidFill>
                <a:latin typeface="Times New Roman" pitchFamily="18" charset="0"/>
                <a:ea typeface="Times New Roman" pitchFamily="18" charset="0"/>
              </a:rPr>
              <a:t>FOR</a:t>
            </a:r>
          </a:p>
          <a:p>
            <a:pPr lvl="0" algn="ctr" eaLnBrk="1" latinLnBrk="1" hangingPunct="1"/>
            <a:r>
              <a:rPr lang="en-US" altLang="en-US" sz="1600">
                <a:solidFill>
                  <a:srgbClr val="FFFFFF"/>
                </a:solidFill>
                <a:latin typeface="Times New Roman" pitchFamily="18" charset="0"/>
                <a:ea typeface="Times New Roman" pitchFamily="18" charset="0"/>
              </a:rPr>
              <a:t>GRANTING FINANCE</a:t>
            </a:r>
          </a:p>
        </p:txBody>
      </p:sp>
      <p:sp>
        <p:nvSpPr>
          <p:cNvPr id="1048610" name="Rectangle 1048609"/>
          <p:cNvSpPr/>
          <p:nvPr/>
        </p:nvSpPr>
        <p:spPr>
          <a:xfrm>
            <a:off x="4714875" y="4357687"/>
            <a:ext cx="1414462" cy="1071562"/>
          </a:xfrm>
          <a:prstGeom prst="rect">
            <a:avLst/>
          </a:prstGeom>
          <a:solidFill>
            <a:schemeClr val="accent1"/>
          </a:solidFill>
          <a:ln w="25400" cap="flat" cmpd="sng">
            <a:solidFill>
              <a:srgbClr val="385D8A">
                <a:alpha val="100000"/>
              </a:srgbClr>
            </a:solidFill>
            <a:prstDash val="solid"/>
            <a:round/>
          </a:ln>
        </p:spPr>
        <p:txBody>
          <a:bodyPr vert="horz" lIns="91440" tIns="45720" rIns="91440" bIns="45720" anchor="ctr"/>
          <a:lstStyle>
            <a:lvl1pPr marL="0" indent="0" algn="l" rtl="0" fontAlgn="base" latinLnBrk="1">
              <a:lnSpc>
                <a:spcPct val="100000"/>
              </a:lnSpc>
              <a:spcBef>
                <a:spcPct val="0"/>
              </a:spcBef>
              <a:spcAft>
                <a:spcPct val="0"/>
              </a:spcAft>
              <a:buFontTx/>
              <a:buNone/>
              <a:defRPr sz="1800" b="0" i="0" u="none" baseline="0">
                <a:solidFill>
                  <a:schemeClr val="dk1"/>
                </a:solidFill>
                <a:latin typeface="Calibri" pitchFamily="34" charset="0"/>
                <a:ea typeface="Arial" charset="0"/>
                <a:sym typeface="Calibri" pitchFamily="34" charset="0"/>
              </a:defRPr>
            </a:lvl1pPr>
            <a:lvl2pPr marL="457200" indent="0" algn="l" rtl="0" fontAlgn="base" latinLnBrk="1">
              <a:lnSpc>
                <a:spcPct val="100000"/>
              </a:lnSpc>
              <a:spcBef>
                <a:spcPct val="0"/>
              </a:spcBef>
              <a:spcAft>
                <a:spcPct val="0"/>
              </a:spcAft>
              <a:buFontTx/>
              <a:buNone/>
              <a:defRPr sz="1800" b="0" i="0" u="none" baseline="0">
                <a:solidFill>
                  <a:schemeClr val="dk1"/>
                </a:solidFill>
                <a:latin typeface="Calibri" pitchFamily="34" charset="0"/>
                <a:ea typeface="Arial" charset="0"/>
                <a:sym typeface="Calibri" pitchFamily="34" charset="0"/>
              </a:defRPr>
            </a:lvl2pPr>
            <a:lvl3pPr marL="914400" indent="0" algn="l" rtl="0" fontAlgn="base" latinLnBrk="1">
              <a:lnSpc>
                <a:spcPct val="100000"/>
              </a:lnSpc>
              <a:spcBef>
                <a:spcPct val="0"/>
              </a:spcBef>
              <a:spcAft>
                <a:spcPct val="0"/>
              </a:spcAft>
              <a:buFontTx/>
              <a:buNone/>
              <a:defRPr sz="1800" b="0" i="0" u="none" baseline="0">
                <a:solidFill>
                  <a:schemeClr val="dk1"/>
                </a:solidFill>
                <a:latin typeface="Calibri" pitchFamily="34" charset="0"/>
                <a:ea typeface="Arial" charset="0"/>
                <a:sym typeface="Calibri" pitchFamily="34" charset="0"/>
              </a:defRPr>
            </a:lvl3pPr>
            <a:lvl4pPr marL="1371600" indent="0" algn="l" rtl="0" fontAlgn="base" latinLnBrk="1">
              <a:lnSpc>
                <a:spcPct val="100000"/>
              </a:lnSpc>
              <a:spcBef>
                <a:spcPct val="0"/>
              </a:spcBef>
              <a:spcAft>
                <a:spcPct val="0"/>
              </a:spcAft>
              <a:buFontTx/>
              <a:buNone/>
              <a:defRPr sz="1800" b="0" i="0" u="none" baseline="0">
                <a:solidFill>
                  <a:schemeClr val="dk1"/>
                </a:solidFill>
                <a:latin typeface="Calibri" pitchFamily="34" charset="0"/>
                <a:ea typeface="Arial" charset="0"/>
                <a:sym typeface="Calibri" pitchFamily="34" charset="0"/>
              </a:defRPr>
            </a:lvl4pPr>
            <a:lvl5pPr marL="1828800" indent="0" algn="l" rtl="0" fontAlgn="base" latinLnBrk="1">
              <a:lnSpc>
                <a:spcPct val="100000"/>
              </a:lnSpc>
              <a:spcBef>
                <a:spcPct val="0"/>
              </a:spcBef>
              <a:spcAft>
                <a:spcPct val="0"/>
              </a:spcAft>
              <a:buFontTx/>
              <a:buNone/>
              <a:defRPr sz="1800" b="0" i="0" u="none" baseline="0">
                <a:solidFill>
                  <a:schemeClr val="dk1"/>
                </a:solidFill>
                <a:latin typeface="Calibri" pitchFamily="34" charset="0"/>
                <a:ea typeface="Arial" charset="0"/>
                <a:sym typeface="Calibri" pitchFamily="34" charset="0"/>
              </a:defRPr>
            </a:lvl5pPr>
          </a:lstStyle>
          <a:p>
            <a:pPr lvl="0" algn="ctr" eaLnBrk="1" latinLnBrk="1" hangingPunct="1"/>
            <a:r>
              <a:rPr lang="en-US" altLang="en-US" sz="1600">
                <a:solidFill>
                  <a:srgbClr val="FFFFFF"/>
                </a:solidFill>
                <a:latin typeface="Times New Roman" pitchFamily="18" charset="0"/>
                <a:ea typeface="Times New Roman" pitchFamily="18" charset="0"/>
              </a:rPr>
              <a:t>TERMS</a:t>
            </a:r>
          </a:p>
          <a:p>
            <a:pPr lvl="0" algn="ctr" eaLnBrk="1" latinLnBrk="1" hangingPunct="1"/>
            <a:r>
              <a:rPr lang="en-US" altLang="en-US" sz="1600">
                <a:solidFill>
                  <a:srgbClr val="FFFFFF"/>
                </a:solidFill>
                <a:latin typeface="Times New Roman" pitchFamily="18" charset="0"/>
                <a:ea typeface="Times New Roman" pitchFamily="18" charset="0"/>
              </a:rPr>
              <a:t>OF </a:t>
            </a:r>
          </a:p>
          <a:p>
            <a:pPr lvl="0" algn="ctr" eaLnBrk="1" latinLnBrk="1" hangingPunct="1"/>
            <a:r>
              <a:rPr lang="en-US" altLang="en-US" sz="1600">
                <a:solidFill>
                  <a:srgbClr val="FFFFFF"/>
                </a:solidFill>
                <a:latin typeface="Times New Roman" pitchFamily="18" charset="0"/>
                <a:ea typeface="Times New Roman" pitchFamily="18" charset="0"/>
              </a:rPr>
              <a:t>FINANCE</a:t>
            </a:r>
          </a:p>
        </p:txBody>
      </p:sp>
      <p:sp>
        <p:nvSpPr>
          <p:cNvPr id="1048611" name="Rectangle 1048610"/>
          <p:cNvSpPr/>
          <p:nvPr/>
        </p:nvSpPr>
        <p:spPr>
          <a:xfrm>
            <a:off x="6215062" y="4357687"/>
            <a:ext cx="1414462" cy="1071562"/>
          </a:xfrm>
          <a:prstGeom prst="rect">
            <a:avLst/>
          </a:prstGeom>
          <a:solidFill>
            <a:schemeClr val="accent1"/>
          </a:solidFill>
          <a:ln w="25400" cap="flat" cmpd="sng">
            <a:solidFill>
              <a:srgbClr val="385D8A">
                <a:alpha val="100000"/>
              </a:srgbClr>
            </a:solidFill>
            <a:prstDash val="solid"/>
            <a:round/>
          </a:ln>
        </p:spPr>
        <p:txBody>
          <a:bodyPr vert="horz" lIns="91440" tIns="45720" rIns="91440" bIns="45720" anchor="ctr"/>
          <a:lstStyle>
            <a:lvl1pPr marL="0" indent="0" algn="l" rtl="0" fontAlgn="base" latinLnBrk="1">
              <a:lnSpc>
                <a:spcPct val="100000"/>
              </a:lnSpc>
              <a:spcBef>
                <a:spcPct val="0"/>
              </a:spcBef>
              <a:spcAft>
                <a:spcPct val="0"/>
              </a:spcAft>
              <a:buFontTx/>
              <a:buNone/>
              <a:defRPr sz="1800" b="0" i="0" u="none" baseline="0">
                <a:solidFill>
                  <a:schemeClr val="dk1"/>
                </a:solidFill>
                <a:latin typeface="Calibri" pitchFamily="34" charset="0"/>
                <a:ea typeface="Arial" charset="0"/>
                <a:sym typeface="Calibri" pitchFamily="34" charset="0"/>
              </a:defRPr>
            </a:lvl1pPr>
            <a:lvl2pPr marL="457200" indent="0" algn="l" rtl="0" fontAlgn="base" latinLnBrk="1">
              <a:lnSpc>
                <a:spcPct val="100000"/>
              </a:lnSpc>
              <a:spcBef>
                <a:spcPct val="0"/>
              </a:spcBef>
              <a:spcAft>
                <a:spcPct val="0"/>
              </a:spcAft>
              <a:buFontTx/>
              <a:buNone/>
              <a:defRPr sz="1800" b="0" i="0" u="none" baseline="0">
                <a:solidFill>
                  <a:schemeClr val="dk1"/>
                </a:solidFill>
                <a:latin typeface="Calibri" pitchFamily="34" charset="0"/>
                <a:ea typeface="Arial" charset="0"/>
                <a:sym typeface="Calibri" pitchFamily="34" charset="0"/>
              </a:defRPr>
            </a:lvl2pPr>
            <a:lvl3pPr marL="914400" indent="0" algn="l" rtl="0" fontAlgn="base" latinLnBrk="1">
              <a:lnSpc>
                <a:spcPct val="100000"/>
              </a:lnSpc>
              <a:spcBef>
                <a:spcPct val="0"/>
              </a:spcBef>
              <a:spcAft>
                <a:spcPct val="0"/>
              </a:spcAft>
              <a:buFontTx/>
              <a:buNone/>
              <a:defRPr sz="1800" b="0" i="0" u="none" baseline="0">
                <a:solidFill>
                  <a:schemeClr val="dk1"/>
                </a:solidFill>
                <a:latin typeface="Calibri" pitchFamily="34" charset="0"/>
                <a:ea typeface="Arial" charset="0"/>
                <a:sym typeface="Calibri" pitchFamily="34" charset="0"/>
              </a:defRPr>
            </a:lvl3pPr>
            <a:lvl4pPr marL="1371600" indent="0" algn="l" rtl="0" fontAlgn="base" latinLnBrk="1">
              <a:lnSpc>
                <a:spcPct val="100000"/>
              </a:lnSpc>
              <a:spcBef>
                <a:spcPct val="0"/>
              </a:spcBef>
              <a:spcAft>
                <a:spcPct val="0"/>
              </a:spcAft>
              <a:buFontTx/>
              <a:buNone/>
              <a:defRPr sz="1800" b="0" i="0" u="none" baseline="0">
                <a:solidFill>
                  <a:schemeClr val="dk1"/>
                </a:solidFill>
                <a:latin typeface="Calibri" pitchFamily="34" charset="0"/>
                <a:ea typeface="Arial" charset="0"/>
                <a:sym typeface="Calibri" pitchFamily="34" charset="0"/>
              </a:defRPr>
            </a:lvl4pPr>
            <a:lvl5pPr marL="1828800" indent="0" algn="l" rtl="0" fontAlgn="base" latinLnBrk="1">
              <a:lnSpc>
                <a:spcPct val="100000"/>
              </a:lnSpc>
              <a:spcBef>
                <a:spcPct val="0"/>
              </a:spcBef>
              <a:spcAft>
                <a:spcPct val="0"/>
              </a:spcAft>
              <a:buFontTx/>
              <a:buNone/>
              <a:defRPr sz="1800" b="0" i="0" u="none" baseline="0">
                <a:solidFill>
                  <a:schemeClr val="dk1"/>
                </a:solidFill>
                <a:latin typeface="Calibri" pitchFamily="34" charset="0"/>
                <a:ea typeface="Arial" charset="0"/>
                <a:sym typeface="Calibri" pitchFamily="34" charset="0"/>
              </a:defRPr>
            </a:lvl5pPr>
          </a:lstStyle>
          <a:p>
            <a:pPr lvl="0" algn="ctr" eaLnBrk="1" latinLnBrk="1" hangingPunct="1"/>
            <a:r>
              <a:rPr lang="en-US" altLang="en-US" sz="1600">
                <a:solidFill>
                  <a:srgbClr val="FFFFFF"/>
                </a:solidFill>
                <a:latin typeface="Times New Roman" pitchFamily="18" charset="0"/>
                <a:ea typeface="Times New Roman" pitchFamily="18" charset="0"/>
              </a:rPr>
              <a:t>PURPOSE</a:t>
            </a:r>
          </a:p>
          <a:p>
            <a:pPr lvl="0" algn="ctr" eaLnBrk="1" latinLnBrk="1" hangingPunct="1"/>
            <a:r>
              <a:rPr lang="en-US" altLang="en-US" sz="1600">
                <a:solidFill>
                  <a:srgbClr val="FFFFFF"/>
                </a:solidFill>
                <a:latin typeface="Times New Roman" pitchFamily="18" charset="0"/>
                <a:ea typeface="Times New Roman" pitchFamily="18" charset="0"/>
              </a:rPr>
              <a:t>OF </a:t>
            </a:r>
          </a:p>
          <a:p>
            <a:pPr lvl="0" algn="ctr" eaLnBrk="1" latinLnBrk="1" hangingPunct="1"/>
            <a:r>
              <a:rPr lang="en-US" altLang="en-US" sz="1600">
                <a:solidFill>
                  <a:srgbClr val="FFFFFF"/>
                </a:solidFill>
                <a:latin typeface="Times New Roman" pitchFamily="18" charset="0"/>
                <a:ea typeface="Times New Roman" pitchFamily="18" charset="0"/>
              </a:rPr>
              <a:t>RAISING</a:t>
            </a:r>
          </a:p>
          <a:p>
            <a:pPr lvl="0" algn="ctr" eaLnBrk="1" latinLnBrk="1" hangingPunct="1"/>
            <a:r>
              <a:rPr lang="en-US" altLang="en-US" sz="1600">
                <a:solidFill>
                  <a:srgbClr val="FFFFFF"/>
                </a:solidFill>
                <a:latin typeface="Times New Roman" pitchFamily="18" charset="0"/>
                <a:ea typeface="Times New Roman" pitchFamily="18" charset="0"/>
              </a:rPr>
              <a:t>FINANCE</a:t>
            </a:r>
          </a:p>
        </p:txBody>
      </p:sp>
      <p:sp>
        <p:nvSpPr>
          <p:cNvPr id="1048612" name="Rectangle 1048611"/>
          <p:cNvSpPr/>
          <p:nvPr/>
        </p:nvSpPr>
        <p:spPr>
          <a:xfrm>
            <a:off x="7729537" y="4357687"/>
            <a:ext cx="1414462" cy="1071562"/>
          </a:xfrm>
          <a:prstGeom prst="rect">
            <a:avLst/>
          </a:prstGeom>
          <a:solidFill>
            <a:schemeClr val="accent1"/>
          </a:solidFill>
          <a:ln w="25400" cap="flat" cmpd="sng">
            <a:solidFill>
              <a:srgbClr val="385D8A">
                <a:alpha val="100000"/>
              </a:srgbClr>
            </a:solidFill>
            <a:prstDash val="solid"/>
            <a:round/>
          </a:ln>
        </p:spPr>
        <p:txBody>
          <a:bodyPr vert="horz" lIns="91440" tIns="45720" rIns="91440" bIns="45720" anchor="ctr"/>
          <a:lstStyle>
            <a:lvl1pPr marL="0" indent="0" algn="l" rtl="0" fontAlgn="base" latinLnBrk="1">
              <a:lnSpc>
                <a:spcPct val="100000"/>
              </a:lnSpc>
              <a:spcBef>
                <a:spcPct val="0"/>
              </a:spcBef>
              <a:spcAft>
                <a:spcPct val="0"/>
              </a:spcAft>
              <a:buFontTx/>
              <a:buNone/>
              <a:defRPr sz="1800" b="0" i="0" u="none" baseline="0">
                <a:solidFill>
                  <a:schemeClr val="dk1"/>
                </a:solidFill>
                <a:latin typeface="Calibri" pitchFamily="34" charset="0"/>
                <a:ea typeface="Arial" charset="0"/>
                <a:sym typeface="Calibri" pitchFamily="34" charset="0"/>
              </a:defRPr>
            </a:lvl1pPr>
            <a:lvl2pPr marL="457200" indent="0" algn="l" rtl="0" fontAlgn="base" latinLnBrk="1">
              <a:lnSpc>
                <a:spcPct val="100000"/>
              </a:lnSpc>
              <a:spcBef>
                <a:spcPct val="0"/>
              </a:spcBef>
              <a:spcAft>
                <a:spcPct val="0"/>
              </a:spcAft>
              <a:buFontTx/>
              <a:buNone/>
              <a:defRPr sz="1800" b="0" i="0" u="none" baseline="0">
                <a:solidFill>
                  <a:schemeClr val="dk1"/>
                </a:solidFill>
                <a:latin typeface="Calibri" pitchFamily="34" charset="0"/>
                <a:ea typeface="Arial" charset="0"/>
                <a:sym typeface="Calibri" pitchFamily="34" charset="0"/>
              </a:defRPr>
            </a:lvl2pPr>
            <a:lvl3pPr marL="914400" indent="0" algn="l" rtl="0" fontAlgn="base" latinLnBrk="1">
              <a:lnSpc>
                <a:spcPct val="100000"/>
              </a:lnSpc>
              <a:spcBef>
                <a:spcPct val="0"/>
              </a:spcBef>
              <a:spcAft>
                <a:spcPct val="0"/>
              </a:spcAft>
              <a:buFontTx/>
              <a:buNone/>
              <a:defRPr sz="1800" b="0" i="0" u="none" baseline="0">
                <a:solidFill>
                  <a:schemeClr val="dk1"/>
                </a:solidFill>
                <a:latin typeface="Calibri" pitchFamily="34" charset="0"/>
                <a:ea typeface="Arial" charset="0"/>
                <a:sym typeface="Calibri" pitchFamily="34" charset="0"/>
              </a:defRPr>
            </a:lvl3pPr>
            <a:lvl4pPr marL="1371600" indent="0" algn="l" rtl="0" fontAlgn="base" latinLnBrk="1">
              <a:lnSpc>
                <a:spcPct val="100000"/>
              </a:lnSpc>
              <a:spcBef>
                <a:spcPct val="0"/>
              </a:spcBef>
              <a:spcAft>
                <a:spcPct val="0"/>
              </a:spcAft>
              <a:buFontTx/>
              <a:buNone/>
              <a:defRPr sz="1800" b="0" i="0" u="none" baseline="0">
                <a:solidFill>
                  <a:schemeClr val="dk1"/>
                </a:solidFill>
                <a:latin typeface="Calibri" pitchFamily="34" charset="0"/>
                <a:ea typeface="Arial" charset="0"/>
                <a:sym typeface="Calibri" pitchFamily="34" charset="0"/>
              </a:defRPr>
            </a:lvl4pPr>
            <a:lvl5pPr marL="1828800" indent="0" algn="l" rtl="0" fontAlgn="base" latinLnBrk="1">
              <a:lnSpc>
                <a:spcPct val="100000"/>
              </a:lnSpc>
              <a:spcBef>
                <a:spcPct val="0"/>
              </a:spcBef>
              <a:spcAft>
                <a:spcPct val="0"/>
              </a:spcAft>
              <a:buFontTx/>
              <a:buNone/>
              <a:defRPr sz="1800" b="0" i="0" u="none" baseline="0">
                <a:solidFill>
                  <a:schemeClr val="dk1"/>
                </a:solidFill>
                <a:latin typeface="Calibri" pitchFamily="34" charset="0"/>
                <a:ea typeface="Arial" charset="0"/>
                <a:sym typeface="Calibri" pitchFamily="34" charset="0"/>
              </a:defRPr>
            </a:lvl5pPr>
          </a:lstStyle>
          <a:p>
            <a:pPr lvl="0" algn="ctr" eaLnBrk="1" latinLnBrk="1" hangingPunct="1"/>
            <a:r>
              <a:rPr lang="en-US" altLang="en-US" sz="1600">
                <a:solidFill>
                  <a:srgbClr val="FFFFFF"/>
                </a:solidFill>
                <a:latin typeface="Times New Roman" pitchFamily="18" charset="0"/>
                <a:ea typeface="Times New Roman" pitchFamily="18" charset="0"/>
              </a:rPr>
              <a:t>BENEFITS</a:t>
            </a:r>
          </a:p>
          <a:p>
            <a:pPr lvl="0" algn="ctr" eaLnBrk="1" latinLnBrk="1" hangingPunct="1"/>
            <a:r>
              <a:rPr lang="en-US" altLang="en-US" sz="1600">
                <a:solidFill>
                  <a:srgbClr val="FFFFFF"/>
                </a:solidFill>
                <a:latin typeface="Times New Roman" pitchFamily="18" charset="0"/>
                <a:ea typeface="Times New Roman" pitchFamily="18" charset="0"/>
              </a:rPr>
              <a:t>OF </a:t>
            </a:r>
          </a:p>
          <a:p>
            <a:pPr lvl="0" algn="ctr" eaLnBrk="1" latinLnBrk="1" hangingPunct="1"/>
            <a:r>
              <a:rPr lang="en-US" altLang="en-US" sz="1600">
                <a:solidFill>
                  <a:srgbClr val="FFFFFF"/>
                </a:solidFill>
                <a:latin typeface="Times New Roman" pitchFamily="18" charset="0"/>
                <a:ea typeface="Times New Roman" pitchFamily="18" charset="0"/>
              </a:rPr>
              <a:t>CONSUMER</a:t>
            </a:r>
          </a:p>
          <a:p>
            <a:pPr lvl="0" algn="ctr" eaLnBrk="1" latinLnBrk="1" hangingPunct="1"/>
            <a:r>
              <a:rPr lang="zh-CN" altLang="en-US">
                <a:solidFill>
                  <a:srgbClr val="FFFFFF"/>
                </a:solidFill>
              </a:rPr>
              <a:t>FINANCE</a:t>
            </a:r>
          </a:p>
        </p:txBody>
      </p:sp>
      <p:cxnSp>
        <p:nvCxnSpPr>
          <p:cNvPr id="3145729" name="Straight Arrow Connector 3145728"/>
          <p:cNvCxnSpPr>
            <a:cxnSpLocks/>
          </p:cNvCxnSpPr>
          <p:nvPr/>
        </p:nvCxnSpPr>
        <p:spPr>
          <a:xfrm rot="5400000">
            <a:off x="2214562" y="2857500"/>
            <a:ext cx="1428750" cy="1428750"/>
          </a:xfrm>
          <a:prstGeom prst="straightConnector1">
            <a:avLst/>
          </a:prstGeom>
          <a:noFill/>
          <a:ln w="9525" cap="flat" cmpd="sng">
            <a:solidFill>
              <a:srgbClr val="4A7EBB">
                <a:alpha val="100000"/>
              </a:srgbClr>
            </a:solidFill>
            <a:prstDash val="solid"/>
            <a:round/>
            <a:tailEnd type="arrow" w="med" len="med"/>
          </a:ln>
        </p:spPr>
      </p:cxnSp>
      <p:cxnSp>
        <p:nvCxnSpPr>
          <p:cNvPr id="3145730" name="Straight Arrow Connector 3145729"/>
          <p:cNvCxnSpPr>
            <a:cxnSpLocks/>
          </p:cNvCxnSpPr>
          <p:nvPr/>
        </p:nvCxnSpPr>
        <p:spPr>
          <a:xfrm rot="16200000" flipH="1">
            <a:off x="2964656" y="3536156"/>
            <a:ext cx="1500187" cy="142875"/>
          </a:xfrm>
          <a:prstGeom prst="straightConnector1">
            <a:avLst/>
          </a:prstGeom>
          <a:noFill/>
          <a:ln w="9525" cap="flat" cmpd="sng">
            <a:solidFill>
              <a:srgbClr val="4A7EBB">
                <a:alpha val="100000"/>
              </a:srgbClr>
            </a:solidFill>
            <a:prstDash val="solid"/>
            <a:round/>
            <a:tailEnd type="arrow" w="med" len="med"/>
          </a:ln>
        </p:spPr>
      </p:cxnSp>
      <p:cxnSp>
        <p:nvCxnSpPr>
          <p:cNvPr id="3145731" name="Straight Arrow Connector 3145730"/>
          <p:cNvCxnSpPr>
            <a:cxnSpLocks/>
          </p:cNvCxnSpPr>
          <p:nvPr/>
        </p:nvCxnSpPr>
        <p:spPr>
          <a:xfrm>
            <a:off x="3714750" y="2857500"/>
            <a:ext cx="1708150" cy="1500187"/>
          </a:xfrm>
          <a:prstGeom prst="straightConnector1">
            <a:avLst/>
          </a:prstGeom>
          <a:noFill/>
          <a:ln w="9525" cap="flat" cmpd="sng">
            <a:solidFill>
              <a:srgbClr val="4A7EBB">
                <a:alpha val="100000"/>
              </a:srgbClr>
            </a:solidFill>
            <a:prstDash val="solid"/>
            <a:round/>
            <a:tailEnd type="arrow" w="med" len="med"/>
          </a:ln>
        </p:spPr>
      </p:cxnSp>
      <p:cxnSp>
        <p:nvCxnSpPr>
          <p:cNvPr id="3145732" name="Straight Arrow Connector 3145731"/>
          <p:cNvCxnSpPr>
            <a:cxnSpLocks/>
          </p:cNvCxnSpPr>
          <p:nvPr/>
        </p:nvCxnSpPr>
        <p:spPr>
          <a:xfrm>
            <a:off x="3714750" y="2857500"/>
            <a:ext cx="3208337" cy="1500187"/>
          </a:xfrm>
          <a:prstGeom prst="straightConnector1">
            <a:avLst/>
          </a:prstGeom>
          <a:noFill/>
          <a:ln w="9525" cap="flat" cmpd="sng">
            <a:solidFill>
              <a:srgbClr val="4A7EBB">
                <a:alpha val="100000"/>
              </a:srgbClr>
            </a:solidFill>
            <a:prstDash val="solid"/>
            <a:round/>
            <a:tailEnd type="arrow" w="med" len="med"/>
          </a:ln>
        </p:spPr>
      </p:cxnSp>
      <p:cxnSp>
        <p:nvCxnSpPr>
          <p:cNvPr id="3145733" name="Straight Arrow Connector 3145732"/>
          <p:cNvCxnSpPr>
            <a:cxnSpLocks/>
          </p:cNvCxnSpPr>
          <p:nvPr/>
        </p:nvCxnSpPr>
        <p:spPr>
          <a:xfrm>
            <a:off x="3786187" y="2857500"/>
            <a:ext cx="4649787" cy="1500187"/>
          </a:xfrm>
          <a:prstGeom prst="straightConnector1">
            <a:avLst/>
          </a:prstGeom>
          <a:noFill/>
          <a:ln w="9525" cap="flat" cmpd="sng">
            <a:solidFill>
              <a:srgbClr val="4A7EBB">
                <a:alpha val="100000"/>
              </a:srgbClr>
            </a:solidFill>
            <a:prstDash val="solid"/>
            <a:round/>
            <a:tailEnd type="arrow" w="med" len="med"/>
          </a:ln>
        </p:spPr>
      </p:cxn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16" name="Title 1048615"/>
          <p:cNvSpPr>
            <a:spLocks noGrp="1"/>
          </p:cNvSpPr>
          <p:nvPr>
            <p:ph type="title"/>
          </p:nvPr>
        </p:nvSpPr>
        <p:spPr>
          <a:xfrm>
            <a:off x="357187" y="142875"/>
            <a:ext cx="8229600" cy="1143000"/>
          </a:xfrm>
          <a:prstGeom prst="rect">
            <a:avLst/>
          </a:prstGeom>
          <a:noFill/>
          <a:ln>
            <a:noFill/>
          </a:ln>
        </p:spPr>
        <p:txBody>
          <a:bodyPr vert="horz" lIns="91440" tIns="45720" rIns="91440" bIns="45720" anchor="ctr"/>
          <a:lstStyle>
            <a:lvl1pPr marL="0" indent="0" algn="ctr" rtl="0" fontAlgn="base" latinLnBrk="1">
              <a:lnSpc>
                <a:spcPct val="100000"/>
              </a:lnSpc>
              <a:spcBef>
                <a:spcPct val="0"/>
              </a:spcBef>
              <a:spcAft>
                <a:spcPct val="0"/>
              </a:spcAft>
              <a:buFontTx/>
              <a:buNone/>
              <a:defRPr sz="4400" b="0" i="0" u="none" baseline="0">
                <a:solidFill>
                  <a:schemeClr val="dk1"/>
                </a:solidFill>
                <a:latin typeface="Calibri" pitchFamily="34" charset="0"/>
                <a:sym typeface="Calibri" pitchFamily="34" charset="0"/>
              </a:defRPr>
            </a:lvl1pPr>
          </a:lstStyle>
          <a:p>
            <a:pPr lvl="0" eaLnBrk="1" latinLnBrk="1" hangingPunct="1"/>
            <a:r>
              <a:rPr lang="en-US" altLang="en-US" sz="3600">
                <a:latin typeface="Times New Roman" pitchFamily="18" charset="0"/>
                <a:ea typeface="Times New Roman" pitchFamily="18" charset="0"/>
              </a:rPr>
              <a:t>PARTIES TO TRANSACTIONS</a:t>
            </a:r>
          </a:p>
        </p:txBody>
      </p:sp>
      <p:sp>
        <p:nvSpPr>
          <p:cNvPr id="1048617" name="Content Placeholder 1048616"/>
          <p:cNvSpPr>
            <a:spLocks noGrp="1"/>
          </p:cNvSpPr>
          <p:nvPr>
            <p:ph idx="1"/>
          </p:nvPr>
        </p:nvSpPr>
        <p:spPr>
          <a:xfrm>
            <a:off x="428625" y="1357312"/>
            <a:ext cx="8429625" cy="5143500"/>
          </a:xfrm>
          <a:prstGeom prst="rect">
            <a:avLst/>
          </a:prstGeom>
          <a:noFill/>
          <a:ln>
            <a:noFill/>
          </a:ln>
        </p:spPr>
        <p:txBody>
          <a:bodyPr vert="horz" lIns="91440" tIns="45720" rIns="91440" bIns="45720" anchor="t"/>
          <a:lstStyle>
            <a:lvl1pPr marL="342900" indent="-342900" algn="l" rtl="0" fontAlgn="base" latinLnBrk="1">
              <a:lnSpc>
                <a:spcPct val="100000"/>
              </a:lnSpc>
              <a:spcBef>
                <a:spcPct val="20000"/>
              </a:spcBef>
              <a:spcAft>
                <a:spcPct val="0"/>
              </a:spcAft>
              <a:buSzPct val="100000"/>
              <a:buFont typeface="Arial" charset="0"/>
              <a:buChar char="•"/>
              <a:defRPr sz="3200" b="0" i="0" u="none" baseline="0">
                <a:solidFill>
                  <a:schemeClr val="dk1"/>
                </a:solidFill>
                <a:latin typeface="Calibri" pitchFamily="34" charset="0"/>
                <a:sym typeface="Calibri" pitchFamily="34" charset="0"/>
              </a:defRPr>
            </a:lvl1pPr>
            <a:lvl2pPr marL="742950" indent="-285750" algn="l" rtl="0" fontAlgn="base" latinLnBrk="1">
              <a:lnSpc>
                <a:spcPct val="100000"/>
              </a:lnSpc>
              <a:spcBef>
                <a:spcPct val="20000"/>
              </a:spcBef>
              <a:spcAft>
                <a:spcPct val="0"/>
              </a:spcAft>
              <a:buSzPct val="100000"/>
              <a:buFont typeface="Arial" charset="0"/>
              <a:buChar char="–"/>
              <a:defRPr sz="2800" b="0" i="0" u="none" baseline="0">
                <a:solidFill>
                  <a:schemeClr val="dk1"/>
                </a:solidFill>
                <a:latin typeface="Calibri" pitchFamily="34" charset="0"/>
                <a:sym typeface="Calibri" pitchFamily="34" charset="0"/>
              </a:defRPr>
            </a:lvl2pPr>
            <a:lvl3pPr marL="1143000" indent="-228600" algn="l" rtl="0" fontAlgn="base" latinLnBrk="1">
              <a:lnSpc>
                <a:spcPct val="100000"/>
              </a:lnSpc>
              <a:spcBef>
                <a:spcPct val="20000"/>
              </a:spcBef>
              <a:spcAft>
                <a:spcPct val="0"/>
              </a:spcAft>
              <a:buSzPct val="100000"/>
              <a:buFont typeface="Arial" charset="0"/>
              <a:buChar char="•"/>
              <a:defRPr sz="2400" b="0" i="0" u="none" baseline="0">
                <a:solidFill>
                  <a:schemeClr val="dk1"/>
                </a:solidFill>
                <a:latin typeface="Calibri" pitchFamily="34" charset="0"/>
                <a:sym typeface="Calibri" pitchFamily="34" charset="0"/>
              </a:defRPr>
            </a:lvl3pPr>
            <a:lvl4pPr marL="1600200" indent="-228600" algn="l" rtl="0" fontAlgn="base" latinLnBrk="1">
              <a:lnSpc>
                <a:spcPct val="100000"/>
              </a:lnSpc>
              <a:spcBef>
                <a:spcPct val="20000"/>
              </a:spcBef>
              <a:spcAft>
                <a:spcPct val="0"/>
              </a:spcAft>
              <a:buSzPct val="100000"/>
              <a:buFont typeface="Arial" charset="0"/>
              <a:buChar char="–"/>
              <a:defRPr sz="2000" b="0" i="0" u="none" baseline="0">
                <a:solidFill>
                  <a:schemeClr val="dk1"/>
                </a:solidFill>
                <a:latin typeface="Calibri" pitchFamily="34" charset="0"/>
                <a:sym typeface="Calibri" pitchFamily="34" charset="0"/>
              </a:defRPr>
            </a:lvl4pPr>
            <a:lvl5pPr marL="2057400" indent="-228600" algn="l" rtl="0" fontAlgn="base" latinLnBrk="1">
              <a:lnSpc>
                <a:spcPct val="100000"/>
              </a:lnSpc>
              <a:spcBef>
                <a:spcPct val="20000"/>
              </a:spcBef>
              <a:spcAft>
                <a:spcPct val="0"/>
              </a:spcAft>
              <a:buSzPct val="100000"/>
              <a:buFont typeface="Arial" charset="0"/>
              <a:buChar char="»"/>
              <a:defRPr sz="2000" b="0" i="0" u="none" baseline="0">
                <a:solidFill>
                  <a:schemeClr val="dk1"/>
                </a:solidFill>
                <a:latin typeface="Calibri" pitchFamily="34" charset="0"/>
                <a:sym typeface="Calibri" pitchFamily="34" charset="0"/>
              </a:defRPr>
            </a:lvl5pPr>
          </a:lstStyle>
          <a:p>
            <a:pPr lvl="0" algn="just" eaLnBrk="1" latinLnBrk="1" hangingPunct="1">
              <a:buNone/>
            </a:pPr>
            <a:r>
              <a:rPr lang="en-US" altLang="en-US" sz="2200">
                <a:latin typeface="Times New Roman" pitchFamily="18" charset="0"/>
                <a:ea typeface="Times New Roman" pitchFamily="18" charset="0"/>
              </a:rPr>
              <a:t>1.) </a:t>
            </a:r>
            <a:r>
              <a:rPr lang="en-US" altLang="en-US" sz="2200" b="1" u="sng">
                <a:latin typeface="Times New Roman" pitchFamily="18" charset="0"/>
                <a:ea typeface="Times New Roman" pitchFamily="18" charset="0"/>
              </a:rPr>
              <a:t>Bipartite arrangement</a:t>
            </a:r>
            <a:r>
              <a:rPr lang="en-US" altLang="en-US" sz="2200" u="sng">
                <a:latin typeface="Times New Roman" pitchFamily="18" charset="0"/>
                <a:ea typeface="Times New Roman" pitchFamily="18" charset="0"/>
              </a:rPr>
              <a:t>: </a:t>
            </a:r>
            <a:r>
              <a:rPr lang="en-US" altLang="en-US" sz="2200">
                <a:latin typeface="Times New Roman" pitchFamily="18" charset="0"/>
                <a:ea typeface="Times New Roman" pitchFamily="18" charset="0"/>
              </a:rPr>
              <a:t>In this arrangement there are two parties which are as follows:</a:t>
            </a:r>
          </a:p>
          <a:p>
            <a:pPr lvl="0" algn="just" eaLnBrk="1" latinLnBrk="1" hangingPunct="1">
              <a:buFont typeface="Wingdings" pitchFamily="2" charset="2"/>
              <a:buChar char="q"/>
            </a:pPr>
            <a:r>
              <a:rPr lang="en-US" altLang="en-US" sz="2200">
                <a:latin typeface="Times New Roman" pitchFamily="18" charset="0"/>
                <a:ea typeface="Times New Roman" pitchFamily="18" charset="0"/>
              </a:rPr>
              <a:t>Borrower/consumer/customer</a:t>
            </a:r>
          </a:p>
          <a:p>
            <a:pPr lvl="0" algn="just" eaLnBrk="1" latinLnBrk="1" hangingPunct="1">
              <a:buFont typeface="Wingdings" pitchFamily="2" charset="2"/>
              <a:buChar char="q"/>
            </a:pPr>
            <a:r>
              <a:rPr lang="en-US" altLang="en-US" sz="2200">
                <a:latin typeface="Times New Roman" pitchFamily="18" charset="0"/>
                <a:ea typeface="Times New Roman" pitchFamily="18" charset="0"/>
              </a:rPr>
              <a:t>Dealer –cum financier</a:t>
            </a:r>
          </a:p>
          <a:p>
            <a:pPr lvl="0" algn="just" eaLnBrk="1" latinLnBrk="1" hangingPunct="1">
              <a:buNone/>
            </a:pPr>
            <a:endParaRPr lang="en-US" altLang="en-US" sz="2200">
              <a:latin typeface="Times New Roman" pitchFamily="18" charset="0"/>
              <a:ea typeface="Times New Roman" pitchFamily="18" charset="0"/>
            </a:endParaRPr>
          </a:p>
          <a:p>
            <a:pPr lvl="0" algn="just" eaLnBrk="1" latinLnBrk="1" hangingPunct="1">
              <a:buNone/>
            </a:pPr>
            <a:r>
              <a:rPr lang="en-US" altLang="en-US" sz="2200">
                <a:latin typeface="Times New Roman" pitchFamily="18" charset="0"/>
                <a:ea typeface="Times New Roman" pitchFamily="18" charset="0"/>
              </a:rPr>
              <a:t>2.) </a:t>
            </a:r>
            <a:r>
              <a:rPr lang="en-US" altLang="en-US" sz="2200" b="1" u="sng">
                <a:latin typeface="Times New Roman" pitchFamily="18" charset="0"/>
                <a:ea typeface="Times New Roman" pitchFamily="18" charset="0"/>
              </a:rPr>
              <a:t>Tripartite arrangement</a:t>
            </a:r>
            <a:r>
              <a:rPr lang="en-US" altLang="en-US" sz="2200" u="sng">
                <a:latin typeface="Times New Roman" pitchFamily="18" charset="0"/>
                <a:ea typeface="Times New Roman" pitchFamily="18" charset="0"/>
              </a:rPr>
              <a:t>: </a:t>
            </a:r>
            <a:r>
              <a:rPr lang="en-US" altLang="en-US" sz="2200">
                <a:latin typeface="Times New Roman" pitchFamily="18" charset="0"/>
                <a:ea typeface="Times New Roman" pitchFamily="18" charset="0"/>
              </a:rPr>
              <a:t>In this agreement there are three parties involved, namely:</a:t>
            </a:r>
          </a:p>
          <a:p>
            <a:pPr lvl="0" algn="just" eaLnBrk="1" latinLnBrk="1" hangingPunct="1">
              <a:buFont typeface="Wingdings" pitchFamily="2" charset="2"/>
              <a:buChar char="q"/>
            </a:pPr>
            <a:r>
              <a:rPr lang="en-US" altLang="en-US" sz="2200">
                <a:latin typeface="Times New Roman" pitchFamily="18" charset="0"/>
                <a:ea typeface="Times New Roman" pitchFamily="18" charset="0"/>
              </a:rPr>
              <a:t>Borrower/consumer/customer</a:t>
            </a:r>
          </a:p>
          <a:p>
            <a:pPr lvl="0" algn="just" eaLnBrk="1" latinLnBrk="1" hangingPunct="1">
              <a:buFont typeface="Wingdings" pitchFamily="2" charset="2"/>
              <a:buChar char="q"/>
            </a:pPr>
            <a:r>
              <a:rPr lang="en-US" altLang="en-US" sz="2200">
                <a:latin typeface="Times New Roman" pitchFamily="18" charset="0"/>
                <a:ea typeface="Times New Roman" pitchFamily="18" charset="0"/>
              </a:rPr>
              <a:t>Dealer/seller of goods</a:t>
            </a:r>
          </a:p>
          <a:p>
            <a:pPr lvl="0" algn="just" eaLnBrk="1" latinLnBrk="1" hangingPunct="1">
              <a:buFont typeface="Wingdings" pitchFamily="2" charset="2"/>
              <a:buChar char="q"/>
            </a:pPr>
            <a:r>
              <a:rPr lang="en-US" altLang="en-US" sz="2200">
                <a:latin typeface="Times New Roman" pitchFamily="18" charset="0"/>
                <a:ea typeface="Times New Roman" pitchFamily="18" charset="0"/>
              </a:rPr>
              <a:t>Financer</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21" name="Title 1048620"/>
          <p:cNvSpPr>
            <a:spLocks noGrp="1"/>
          </p:cNvSpPr>
          <p:nvPr>
            <p:ph type="title"/>
          </p:nvPr>
        </p:nvSpPr>
        <p:spPr>
          <a:xfrm>
            <a:off x="428625" y="357187"/>
            <a:ext cx="8229600" cy="1143000"/>
          </a:xfrm>
          <a:prstGeom prst="rect">
            <a:avLst/>
          </a:prstGeom>
          <a:noFill/>
          <a:ln>
            <a:noFill/>
          </a:ln>
        </p:spPr>
        <p:txBody>
          <a:bodyPr vert="horz" lIns="91440" tIns="45720" rIns="91440" bIns="45720" anchor="ctr"/>
          <a:lstStyle>
            <a:lvl1pPr marL="0" indent="0" algn="ctr" rtl="0" fontAlgn="base" latinLnBrk="1">
              <a:lnSpc>
                <a:spcPct val="100000"/>
              </a:lnSpc>
              <a:spcBef>
                <a:spcPct val="0"/>
              </a:spcBef>
              <a:spcAft>
                <a:spcPct val="0"/>
              </a:spcAft>
              <a:buFontTx/>
              <a:buNone/>
              <a:defRPr sz="4400" b="0" i="0" u="none" baseline="0">
                <a:solidFill>
                  <a:schemeClr val="dk1"/>
                </a:solidFill>
                <a:latin typeface="Calibri" pitchFamily="34" charset="0"/>
                <a:sym typeface="Calibri" pitchFamily="34" charset="0"/>
              </a:defRPr>
            </a:lvl1pPr>
          </a:lstStyle>
          <a:p>
            <a:pPr lvl="0" eaLnBrk="1" latinLnBrk="1" hangingPunct="1"/>
            <a:r>
              <a:rPr lang="en-US" altLang="en-US" sz="3600">
                <a:latin typeface="Times New Roman" pitchFamily="18" charset="0"/>
                <a:ea typeface="Times New Roman" pitchFamily="18" charset="0"/>
              </a:rPr>
              <a:t>MODES OF CONSUMER FINANCE</a:t>
            </a:r>
          </a:p>
        </p:txBody>
      </p:sp>
      <p:sp>
        <p:nvSpPr>
          <p:cNvPr id="1048622" name="Content Placeholder 1048621"/>
          <p:cNvSpPr>
            <a:spLocks noGrp="1"/>
          </p:cNvSpPr>
          <p:nvPr>
            <p:ph idx="1"/>
          </p:nvPr>
        </p:nvSpPr>
        <p:spPr>
          <a:xfrm>
            <a:off x="457200" y="1600200"/>
            <a:ext cx="8229600" cy="4525962"/>
          </a:xfrm>
          <a:prstGeom prst="rect">
            <a:avLst/>
          </a:prstGeom>
          <a:noFill/>
          <a:ln>
            <a:noFill/>
          </a:ln>
        </p:spPr>
        <p:txBody>
          <a:bodyPr vert="horz" lIns="91440" tIns="45720" rIns="91440" bIns="45720" anchor="t"/>
          <a:lstStyle>
            <a:lvl1pPr marL="342900" indent="-342900" algn="l" rtl="0" fontAlgn="base" latinLnBrk="1">
              <a:lnSpc>
                <a:spcPct val="100000"/>
              </a:lnSpc>
              <a:spcBef>
                <a:spcPct val="20000"/>
              </a:spcBef>
              <a:spcAft>
                <a:spcPct val="0"/>
              </a:spcAft>
              <a:buSzPct val="100000"/>
              <a:buFont typeface="Arial" charset="0"/>
              <a:buChar char="•"/>
              <a:defRPr sz="3200" b="0" i="0" u="none" baseline="0">
                <a:solidFill>
                  <a:schemeClr val="dk1"/>
                </a:solidFill>
                <a:latin typeface="Calibri" pitchFamily="34" charset="0"/>
                <a:sym typeface="Calibri" pitchFamily="34" charset="0"/>
              </a:defRPr>
            </a:lvl1pPr>
            <a:lvl2pPr marL="742950" indent="-285750" algn="l" rtl="0" fontAlgn="base" latinLnBrk="1">
              <a:lnSpc>
                <a:spcPct val="100000"/>
              </a:lnSpc>
              <a:spcBef>
                <a:spcPct val="20000"/>
              </a:spcBef>
              <a:spcAft>
                <a:spcPct val="0"/>
              </a:spcAft>
              <a:buSzPct val="100000"/>
              <a:buFont typeface="Arial" charset="0"/>
              <a:buChar char="–"/>
              <a:defRPr sz="2800" b="0" i="0" u="none" baseline="0">
                <a:solidFill>
                  <a:schemeClr val="dk1"/>
                </a:solidFill>
                <a:latin typeface="Calibri" pitchFamily="34" charset="0"/>
                <a:sym typeface="Calibri" pitchFamily="34" charset="0"/>
              </a:defRPr>
            </a:lvl2pPr>
            <a:lvl3pPr marL="1143000" indent="-228600" algn="l" rtl="0" fontAlgn="base" latinLnBrk="1">
              <a:lnSpc>
                <a:spcPct val="100000"/>
              </a:lnSpc>
              <a:spcBef>
                <a:spcPct val="20000"/>
              </a:spcBef>
              <a:spcAft>
                <a:spcPct val="0"/>
              </a:spcAft>
              <a:buSzPct val="100000"/>
              <a:buFont typeface="Arial" charset="0"/>
              <a:buChar char="•"/>
              <a:defRPr sz="2400" b="0" i="0" u="none" baseline="0">
                <a:solidFill>
                  <a:schemeClr val="dk1"/>
                </a:solidFill>
                <a:latin typeface="Calibri" pitchFamily="34" charset="0"/>
                <a:sym typeface="Calibri" pitchFamily="34" charset="0"/>
              </a:defRPr>
            </a:lvl3pPr>
            <a:lvl4pPr marL="1600200" indent="-228600" algn="l" rtl="0" fontAlgn="base" latinLnBrk="1">
              <a:lnSpc>
                <a:spcPct val="100000"/>
              </a:lnSpc>
              <a:spcBef>
                <a:spcPct val="20000"/>
              </a:spcBef>
              <a:spcAft>
                <a:spcPct val="0"/>
              </a:spcAft>
              <a:buSzPct val="100000"/>
              <a:buFont typeface="Arial" charset="0"/>
              <a:buChar char="–"/>
              <a:defRPr sz="2000" b="0" i="0" u="none" baseline="0">
                <a:solidFill>
                  <a:schemeClr val="dk1"/>
                </a:solidFill>
                <a:latin typeface="Calibri" pitchFamily="34" charset="0"/>
                <a:sym typeface="Calibri" pitchFamily="34" charset="0"/>
              </a:defRPr>
            </a:lvl4pPr>
            <a:lvl5pPr marL="2057400" indent="-228600" algn="l" rtl="0" fontAlgn="base" latinLnBrk="1">
              <a:lnSpc>
                <a:spcPct val="100000"/>
              </a:lnSpc>
              <a:spcBef>
                <a:spcPct val="20000"/>
              </a:spcBef>
              <a:spcAft>
                <a:spcPct val="0"/>
              </a:spcAft>
              <a:buSzPct val="100000"/>
              <a:buFont typeface="Arial" charset="0"/>
              <a:buChar char="»"/>
              <a:defRPr sz="2000" b="0" i="0" u="none" baseline="0">
                <a:solidFill>
                  <a:schemeClr val="dk1"/>
                </a:solidFill>
                <a:latin typeface="Calibri" pitchFamily="34" charset="0"/>
                <a:sym typeface="Calibri" pitchFamily="34" charset="0"/>
              </a:defRPr>
            </a:lvl5pPr>
          </a:lstStyle>
          <a:p>
            <a:pPr lvl="0" algn="just" eaLnBrk="1" latinLnBrk="1" hangingPunct="1">
              <a:lnSpc>
                <a:spcPct val="80000"/>
              </a:lnSpc>
              <a:buNone/>
            </a:pPr>
            <a:r>
              <a:rPr lang="en-US" altLang="en-US" sz="2200">
                <a:latin typeface="Times New Roman" pitchFamily="18" charset="0"/>
                <a:ea typeface="Times New Roman" pitchFamily="18" charset="0"/>
              </a:rPr>
              <a:t>Modes or the ways of consumer finance are as follows:  </a:t>
            </a:r>
          </a:p>
          <a:p>
            <a:pPr lvl="0" algn="just" eaLnBrk="1" latinLnBrk="1" hangingPunct="1">
              <a:lnSpc>
                <a:spcPct val="80000"/>
              </a:lnSpc>
              <a:buNone/>
            </a:pPr>
            <a:r>
              <a:rPr lang="en-US" altLang="en-US" sz="2200">
                <a:latin typeface="Times New Roman" pitchFamily="18" charset="0"/>
                <a:ea typeface="Times New Roman" pitchFamily="18" charset="0"/>
              </a:rPr>
              <a:t>1.) </a:t>
            </a:r>
            <a:r>
              <a:rPr lang="en-US" altLang="en-US" sz="2200" b="1" u="sng">
                <a:latin typeface="Times New Roman" pitchFamily="18" charset="0"/>
                <a:ea typeface="Times New Roman" pitchFamily="18" charset="0"/>
              </a:rPr>
              <a:t>Hire purchase:</a:t>
            </a:r>
            <a:r>
              <a:rPr lang="en-US" altLang="en-US" sz="2200">
                <a:latin typeface="Times New Roman" pitchFamily="18" charset="0"/>
                <a:ea typeface="Times New Roman" pitchFamily="18" charset="0"/>
              </a:rPr>
              <a:t> A hire purchase is an arrangement whereby a customer agrees to a contract to acquire an asset by paying an initial installment and repays the balance of the price of asset plus interest over a period of time. This is a method of financing of the fixed asset to be purchased on future date.</a:t>
            </a:r>
          </a:p>
          <a:p>
            <a:pPr lvl="0" algn="just" eaLnBrk="1" latinLnBrk="1" hangingPunct="1">
              <a:lnSpc>
                <a:spcPct val="80000"/>
              </a:lnSpc>
              <a:buNone/>
            </a:pPr>
            <a:endParaRPr lang="en-US" altLang="en-US" sz="2200" b="1" u="sng">
              <a:latin typeface="Times New Roman" pitchFamily="18" charset="0"/>
              <a:ea typeface="Times New Roman" pitchFamily="18" charset="0"/>
            </a:endParaRPr>
          </a:p>
          <a:p>
            <a:pPr lvl="0" algn="just" eaLnBrk="1" latinLnBrk="1" hangingPunct="1">
              <a:lnSpc>
                <a:spcPct val="80000"/>
              </a:lnSpc>
              <a:buNone/>
            </a:pPr>
            <a:r>
              <a:rPr lang="en-US" altLang="en-US" sz="2200">
                <a:latin typeface="Times New Roman" pitchFamily="18" charset="0"/>
                <a:ea typeface="Times New Roman" pitchFamily="18" charset="0"/>
              </a:rPr>
              <a:t>2.) </a:t>
            </a:r>
            <a:r>
              <a:rPr lang="en-US" altLang="en-US" sz="2200" b="1" u="sng">
                <a:latin typeface="Times New Roman" pitchFamily="18" charset="0"/>
                <a:ea typeface="Times New Roman" pitchFamily="18" charset="0"/>
              </a:rPr>
              <a:t>Credit cards:</a:t>
            </a:r>
            <a:r>
              <a:rPr lang="en-US" altLang="en-US" sz="2200">
                <a:latin typeface="Times New Roman" pitchFamily="18" charset="0"/>
                <a:ea typeface="Times New Roman" pitchFamily="18" charset="0"/>
              </a:rPr>
              <a:t> A credit card also known as plastic money is a payment card issued to users or cardholders to enable the cardholder to pay a merchant for goods and services based on the cardholder’s promise to the card issuer to pay them for the amount plus the other agreed charges.</a:t>
            </a:r>
          </a:p>
          <a:p>
            <a:pPr lvl="0" algn="just" eaLnBrk="1" latinLnBrk="1" hangingPunct="1">
              <a:lnSpc>
                <a:spcPct val="80000"/>
              </a:lnSpc>
              <a:buNone/>
            </a:pPr>
            <a:endParaRPr lang="en-US" altLang="en-US" sz="2200" b="1" u="sng">
              <a:latin typeface="Times New Roman" pitchFamily="18" charset="0"/>
              <a:ea typeface="Times New Roman" pitchFamily="18" charset="0"/>
            </a:endParaRPr>
          </a:p>
          <a:p>
            <a:pPr lvl="0" algn="just" eaLnBrk="1" latinLnBrk="1" hangingPunct="1">
              <a:lnSpc>
                <a:spcPct val="80000"/>
              </a:lnSpc>
              <a:buNone/>
            </a:pPr>
            <a:r>
              <a:rPr lang="en-US" altLang="en-US" sz="2000">
                <a:latin typeface="Times New Roman" pitchFamily="18" charset="0"/>
                <a:ea typeface="Times New Roman" pitchFamily="18" charset="0"/>
              </a:rPr>
              <a:t>         </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23" name="Title 1048622"/>
          <p:cNvSpPr>
            <a:spLocks noGrp="1"/>
          </p:cNvSpPr>
          <p:nvPr>
            <p:ph type="title"/>
          </p:nvPr>
        </p:nvSpPr>
        <p:spPr>
          <a:xfrm>
            <a:off x="457200" y="274637"/>
            <a:ext cx="8229600" cy="1143000"/>
          </a:xfrm>
          <a:prstGeom prst="rect">
            <a:avLst/>
          </a:prstGeom>
          <a:noFill/>
          <a:ln>
            <a:noFill/>
          </a:ln>
        </p:spPr>
        <p:txBody>
          <a:bodyPr vert="horz" lIns="91440" tIns="45720" rIns="91440" bIns="45720" anchor="ctr"/>
          <a:lstStyle>
            <a:lvl1pPr marL="0" indent="0" algn="ctr" rtl="0" fontAlgn="base" latinLnBrk="1">
              <a:lnSpc>
                <a:spcPct val="100000"/>
              </a:lnSpc>
              <a:spcBef>
                <a:spcPct val="0"/>
              </a:spcBef>
              <a:spcAft>
                <a:spcPct val="0"/>
              </a:spcAft>
              <a:buFontTx/>
              <a:buNone/>
              <a:defRPr sz="4400" b="0" i="0" u="none" baseline="0">
                <a:solidFill>
                  <a:schemeClr val="dk1"/>
                </a:solidFill>
                <a:latin typeface="Calibri" pitchFamily="34" charset="0"/>
                <a:sym typeface="Calibri" pitchFamily="34" charset="0"/>
              </a:defRPr>
            </a:lvl1pPr>
          </a:lstStyle>
          <a:p>
            <a:pPr lvl="0"/>
            <a:r>
              <a:rPr lang="en-US" altLang="en-US" sz="3600">
                <a:latin typeface="Times New Roman" pitchFamily="18" charset="0"/>
                <a:ea typeface="Times New Roman" pitchFamily="18" charset="0"/>
              </a:rPr>
              <a:t>Continued..</a:t>
            </a:r>
          </a:p>
        </p:txBody>
      </p:sp>
      <p:sp>
        <p:nvSpPr>
          <p:cNvPr id="1048624" name="Content Placeholder 1048623"/>
          <p:cNvSpPr>
            <a:spLocks noGrp="1"/>
          </p:cNvSpPr>
          <p:nvPr>
            <p:ph idx="1"/>
          </p:nvPr>
        </p:nvSpPr>
        <p:spPr>
          <a:xfrm>
            <a:off x="457200" y="1600200"/>
            <a:ext cx="8229600" cy="4525962"/>
          </a:xfrm>
          <a:prstGeom prst="rect">
            <a:avLst/>
          </a:prstGeom>
          <a:noFill/>
          <a:ln>
            <a:noFill/>
          </a:ln>
        </p:spPr>
        <p:txBody>
          <a:bodyPr vert="horz" lIns="91440" tIns="45720" rIns="91440" bIns="45720" anchor="t"/>
          <a:lstStyle>
            <a:lvl1pPr marL="342900" indent="-342900" algn="l" rtl="0" fontAlgn="base" latinLnBrk="1">
              <a:lnSpc>
                <a:spcPct val="100000"/>
              </a:lnSpc>
              <a:spcBef>
                <a:spcPct val="20000"/>
              </a:spcBef>
              <a:spcAft>
                <a:spcPct val="0"/>
              </a:spcAft>
              <a:buSzPct val="100000"/>
              <a:buFont typeface="Arial" charset="0"/>
              <a:buChar char="•"/>
              <a:defRPr sz="3200" b="0" i="0" u="none" baseline="0">
                <a:solidFill>
                  <a:schemeClr val="dk1"/>
                </a:solidFill>
                <a:latin typeface="Calibri" pitchFamily="34" charset="0"/>
                <a:sym typeface="Calibri" pitchFamily="34" charset="0"/>
              </a:defRPr>
            </a:lvl1pPr>
            <a:lvl2pPr marL="742950" indent="-285750" algn="l" rtl="0" fontAlgn="base" latinLnBrk="1">
              <a:lnSpc>
                <a:spcPct val="100000"/>
              </a:lnSpc>
              <a:spcBef>
                <a:spcPct val="20000"/>
              </a:spcBef>
              <a:spcAft>
                <a:spcPct val="0"/>
              </a:spcAft>
              <a:buSzPct val="100000"/>
              <a:buFont typeface="Arial" charset="0"/>
              <a:buChar char="–"/>
              <a:defRPr sz="2800" b="0" i="0" u="none" baseline="0">
                <a:solidFill>
                  <a:schemeClr val="dk1"/>
                </a:solidFill>
                <a:latin typeface="Calibri" pitchFamily="34" charset="0"/>
                <a:sym typeface="Calibri" pitchFamily="34" charset="0"/>
              </a:defRPr>
            </a:lvl2pPr>
            <a:lvl3pPr marL="1143000" indent="-228600" algn="l" rtl="0" fontAlgn="base" latinLnBrk="1">
              <a:lnSpc>
                <a:spcPct val="100000"/>
              </a:lnSpc>
              <a:spcBef>
                <a:spcPct val="20000"/>
              </a:spcBef>
              <a:spcAft>
                <a:spcPct val="0"/>
              </a:spcAft>
              <a:buSzPct val="100000"/>
              <a:buFont typeface="Arial" charset="0"/>
              <a:buChar char="•"/>
              <a:defRPr sz="2400" b="0" i="0" u="none" baseline="0">
                <a:solidFill>
                  <a:schemeClr val="dk1"/>
                </a:solidFill>
                <a:latin typeface="Calibri" pitchFamily="34" charset="0"/>
                <a:sym typeface="Calibri" pitchFamily="34" charset="0"/>
              </a:defRPr>
            </a:lvl3pPr>
            <a:lvl4pPr marL="1600200" indent="-228600" algn="l" rtl="0" fontAlgn="base" latinLnBrk="1">
              <a:lnSpc>
                <a:spcPct val="100000"/>
              </a:lnSpc>
              <a:spcBef>
                <a:spcPct val="20000"/>
              </a:spcBef>
              <a:spcAft>
                <a:spcPct val="0"/>
              </a:spcAft>
              <a:buSzPct val="100000"/>
              <a:buFont typeface="Arial" charset="0"/>
              <a:buChar char="–"/>
              <a:defRPr sz="2000" b="0" i="0" u="none" baseline="0">
                <a:solidFill>
                  <a:schemeClr val="dk1"/>
                </a:solidFill>
                <a:latin typeface="Calibri" pitchFamily="34" charset="0"/>
                <a:sym typeface="Calibri" pitchFamily="34" charset="0"/>
              </a:defRPr>
            </a:lvl4pPr>
            <a:lvl5pPr marL="2057400" indent="-228600" algn="l" rtl="0" fontAlgn="base" latinLnBrk="1">
              <a:lnSpc>
                <a:spcPct val="100000"/>
              </a:lnSpc>
              <a:spcBef>
                <a:spcPct val="20000"/>
              </a:spcBef>
              <a:spcAft>
                <a:spcPct val="0"/>
              </a:spcAft>
              <a:buSzPct val="100000"/>
              <a:buFont typeface="Arial" charset="0"/>
              <a:buChar char="»"/>
              <a:defRPr sz="2000" b="0" i="0" u="none" baseline="0">
                <a:solidFill>
                  <a:schemeClr val="dk1"/>
                </a:solidFill>
                <a:latin typeface="Calibri" pitchFamily="34" charset="0"/>
                <a:sym typeface="Calibri" pitchFamily="34" charset="0"/>
              </a:defRPr>
            </a:lvl5pPr>
          </a:lstStyle>
          <a:p>
            <a:pPr lvl="0" algn="just">
              <a:buNone/>
            </a:pPr>
            <a:r>
              <a:rPr lang="en-US" altLang="en-US" sz="2200">
                <a:latin typeface="Times New Roman" pitchFamily="18" charset="0"/>
                <a:ea typeface="Times New Roman" pitchFamily="18" charset="0"/>
              </a:rPr>
              <a:t>3.)</a:t>
            </a:r>
            <a:r>
              <a:rPr lang="en-US" altLang="en-US" sz="2200" u="sng">
                <a:latin typeface="Times New Roman" pitchFamily="18" charset="0"/>
                <a:ea typeface="Times New Roman" pitchFamily="18" charset="0"/>
              </a:rPr>
              <a:t> </a:t>
            </a:r>
            <a:r>
              <a:rPr lang="en-US" altLang="en-US" sz="2200" b="1" u="sng">
                <a:latin typeface="Times New Roman" pitchFamily="18" charset="0"/>
                <a:ea typeface="Times New Roman" pitchFamily="18" charset="0"/>
              </a:rPr>
              <a:t>Overdraft/ Demand loans</a:t>
            </a:r>
            <a:r>
              <a:rPr lang="en-US" altLang="en-US" sz="2200" u="sng">
                <a:latin typeface="Times New Roman" pitchFamily="18" charset="0"/>
                <a:ea typeface="Times New Roman" pitchFamily="18" charset="0"/>
              </a:rPr>
              <a:t>:</a:t>
            </a:r>
            <a:r>
              <a:rPr lang="en-US" altLang="en-US" sz="2200">
                <a:latin typeface="Times New Roman" pitchFamily="18" charset="0"/>
                <a:ea typeface="Times New Roman" pitchFamily="18" charset="0"/>
              </a:rPr>
              <a:t>  Banks and other finance companies also provide the facility of overdraft to consumers to overdraw their account up to certain limits as laid down by the banks. Overdraft facility is normally provided against the security of  following items:</a:t>
            </a:r>
          </a:p>
          <a:p>
            <a:pPr lvl="0" algn="just">
              <a:buFont typeface="Wingdings" pitchFamily="2" charset="2"/>
              <a:buChar char="§"/>
            </a:pPr>
            <a:r>
              <a:rPr lang="en-US" altLang="en-US" sz="2200">
                <a:latin typeface="Times New Roman" pitchFamily="18" charset="0"/>
                <a:ea typeface="Times New Roman" pitchFamily="18" charset="0"/>
              </a:rPr>
              <a:t>Loans against life insurance policies</a:t>
            </a:r>
          </a:p>
          <a:p>
            <a:pPr lvl="0" algn="just">
              <a:buFont typeface="Wingdings" pitchFamily="2" charset="2"/>
              <a:buChar char="§"/>
            </a:pPr>
            <a:r>
              <a:rPr lang="en-US" altLang="en-US" sz="2200">
                <a:latin typeface="Times New Roman" pitchFamily="18" charset="0"/>
                <a:ea typeface="Times New Roman" pitchFamily="18" charset="0"/>
              </a:rPr>
              <a:t>Loans against mortgage of immovable property</a:t>
            </a:r>
          </a:p>
          <a:p>
            <a:pPr lvl="0" algn="just">
              <a:buFont typeface="Wingdings" pitchFamily="2" charset="2"/>
              <a:buChar char="§"/>
            </a:pPr>
            <a:r>
              <a:rPr lang="en-US" altLang="en-US" sz="2200">
                <a:latin typeface="Times New Roman" pitchFamily="18" charset="0"/>
                <a:ea typeface="Times New Roman" pitchFamily="18" charset="0"/>
              </a:rPr>
              <a:t>Loans against NSC (National saving certificate which is a fixed income financing scheme that you can open at post office)</a:t>
            </a:r>
          </a:p>
          <a:p>
            <a:pPr lvl="0" algn="just">
              <a:buFont typeface="Wingdings" pitchFamily="2" charset="2"/>
              <a:buChar char="§"/>
            </a:pPr>
            <a:r>
              <a:rPr lang="en-US" altLang="en-US" sz="2200">
                <a:latin typeface="Times New Roman" pitchFamily="18" charset="0"/>
                <a:ea typeface="Times New Roman" pitchFamily="18" charset="0"/>
              </a:rPr>
              <a:t>Loans against shares and debentures</a:t>
            </a:r>
          </a:p>
          <a:p>
            <a:pPr lvl="0" algn="just">
              <a:buFont typeface="Wingdings" pitchFamily="2" charset="2"/>
              <a:buChar char="§"/>
            </a:pPr>
            <a:r>
              <a:rPr lang="en-US" altLang="en-US" sz="2200">
                <a:latin typeface="Times New Roman" pitchFamily="18" charset="0"/>
                <a:ea typeface="Times New Roman" pitchFamily="18" charset="0"/>
              </a:rPr>
              <a:t>Loans against RBI relief bonds</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25" name="Title 1048624"/>
          <p:cNvSpPr>
            <a:spLocks noGrp="1"/>
          </p:cNvSpPr>
          <p:nvPr>
            <p:ph type="title"/>
          </p:nvPr>
        </p:nvSpPr>
        <p:spPr>
          <a:xfrm>
            <a:off x="457200" y="274637"/>
            <a:ext cx="8229600" cy="1143000"/>
          </a:xfrm>
          <a:prstGeom prst="rect">
            <a:avLst/>
          </a:prstGeom>
          <a:noFill/>
          <a:ln>
            <a:noFill/>
          </a:ln>
        </p:spPr>
        <p:txBody>
          <a:bodyPr vert="horz" lIns="91440" tIns="45720" rIns="91440" bIns="45720" anchor="ctr"/>
          <a:lstStyle>
            <a:lvl1pPr marL="0" indent="0" algn="ctr" rtl="0" fontAlgn="base" latinLnBrk="1">
              <a:lnSpc>
                <a:spcPct val="100000"/>
              </a:lnSpc>
              <a:spcBef>
                <a:spcPct val="0"/>
              </a:spcBef>
              <a:spcAft>
                <a:spcPct val="0"/>
              </a:spcAft>
              <a:buFontTx/>
              <a:buNone/>
              <a:defRPr sz="4400" b="0" i="0" u="none" baseline="0">
                <a:solidFill>
                  <a:schemeClr val="dk1"/>
                </a:solidFill>
                <a:latin typeface="Calibri" pitchFamily="34" charset="0"/>
                <a:sym typeface="Calibri" pitchFamily="34" charset="0"/>
              </a:defRPr>
            </a:lvl1pPr>
          </a:lstStyle>
          <a:p>
            <a:pPr lvl="0"/>
            <a:r>
              <a:rPr lang="en-US" altLang="en-US" sz="3600">
                <a:latin typeface="Times New Roman" pitchFamily="18" charset="0"/>
                <a:ea typeface="Times New Roman" pitchFamily="18" charset="0"/>
              </a:rPr>
              <a:t>PROCEDURE FOR GRANTING CONSUMER FINANCE</a:t>
            </a:r>
          </a:p>
        </p:txBody>
      </p:sp>
      <p:sp>
        <p:nvSpPr>
          <p:cNvPr id="1048626" name="Content Placeholder 1048625"/>
          <p:cNvSpPr>
            <a:spLocks noGrp="1"/>
          </p:cNvSpPr>
          <p:nvPr>
            <p:ph idx="1"/>
          </p:nvPr>
        </p:nvSpPr>
        <p:spPr>
          <a:xfrm>
            <a:off x="571500" y="1714500"/>
            <a:ext cx="8286750" cy="4857750"/>
          </a:xfrm>
          <a:prstGeom prst="rect">
            <a:avLst/>
          </a:prstGeom>
          <a:noFill/>
          <a:ln>
            <a:noFill/>
          </a:ln>
        </p:spPr>
        <p:txBody>
          <a:bodyPr vert="horz" lIns="91440" tIns="45720" rIns="91440" bIns="45720" anchor="t"/>
          <a:lstStyle>
            <a:lvl1pPr marL="342900" indent="-342900" algn="l" rtl="0" fontAlgn="base" latinLnBrk="1">
              <a:lnSpc>
                <a:spcPct val="100000"/>
              </a:lnSpc>
              <a:spcBef>
                <a:spcPct val="20000"/>
              </a:spcBef>
              <a:spcAft>
                <a:spcPct val="0"/>
              </a:spcAft>
              <a:buSzPct val="100000"/>
              <a:buFont typeface="Arial" charset="0"/>
              <a:buChar char="•"/>
              <a:defRPr sz="3200" b="0" i="0" u="none" baseline="0">
                <a:solidFill>
                  <a:schemeClr val="dk1"/>
                </a:solidFill>
                <a:latin typeface="Calibri" pitchFamily="34" charset="0"/>
                <a:sym typeface="Calibri" pitchFamily="34" charset="0"/>
              </a:defRPr>
            </a:lvl1pPr>
            <a:lvl2pPr marL="742950" indent="-285750" algn="l" rtl="0" fontAlgn="base" latinLnBrk="1">
              <a:lnSpc>
                <a:spcPct val="100000"/>
              </a:lnSpc>
              <a:spcBef>
                <a:spcPct val="20000"/>
              </a:spcBef>
              <a:spcAft>
                <a:spcPct val="0"/>
              </a:spcAft>
              <a:buSzPct val="100000"/>
              <a:buFont typeface="Arial" charset="0"/>
              <a:buChar char="–"/>
              <a:defRPr sz="2800" b="0" i="0" u="none" baseline="0">
                <a:solidFill>
                  <a:schemeClr val="dk1"/>
                </a:solidFill>
                <a:latin typeface="Calibri" pitchFamily="34" charset="0"/>
                <a:sym typeface="Calibri" pitchFamily="34" charset="0"/>
              </a:defRPr>
            </a:lvl2pPr>
            <a:lvl3pPr marL="1143000" indent="-228600" algn="l" rtl="0" fontAlgn="base" latinLnBrk="1">
              <a:lnSpc>
                <a:spcPct val="100000"/>
              </a:lnSpc>
              <a:spcBef>
                <a:spcPct val="20000"/>
              </a:spcBef>
              <a:spcAft>
                <a:spcPct val="0"/>
              </a:spcAft>
              <a:buSzPct val="100000"/>
              <a:buFont typeface="Arial" charset="0"/>
              <a:buChar char="•"/>
              <a:defRPr sz="2400" b="0" i="0" u="none" baseline="0">
                <a:solidFill>
                  <a:schemeClr val="dk1"/>
                </a:solidFill>
                <a:latin typeface="Calibri" pitchFamily="34" charset="0"/>
                <a:sym typeface="Calibri" pitchFamily="34" charset="0"/>
              </a:defRPr>
            </a:lvl3pPr>
            <a:lvl4pPr marL="1600200" indent="-228600" algn="l" rtl="0" fontAlgn="base" latinLnBrk="1">
              <a:lnSpc>
                <a:spcPct val="100000"/>
              </a:lnSpc>
              <a:spcBef>
                <a:spcPct val="20000"/>
              </a:spcBef>
              <a:spcAft>
                <a:spcPct val="0"/>
              </a:spcAft>
              <a:buSzPct val="100000"/>
              <a:buFont typeface="Arial" charset="0"/>
              <a:buChar char="–"/>
              <a:defRPr sz="2000" b="0" i="0" u="none" baseline="0">
                <a:solidFill>
                  <a:schemeClr val="dk1"/>
                </a:solidFill>
                <a:latin typeface="Calibri" pitchFamily="34" charset="0"/>
                <a:sym typeface="Calibri" pitchFamily="34" charset="0"/>
              </a:defRPr>
            </a:lvl4pPr>
            <a:lvl5pPr marL="2057400" indent="-228600" algn="l" rtl="0" fontAlgn="base" latinLnBrk="1">
              <a:lnSpc>
                <a:spcPct val="100000"/>
              </a:lnSpc>
              <a:spcBef>
                <a:spcPct val="20000"/>
              </a:spcBef>
              <a:spcAft>
                <a:spcPct val="0"/>
              </a:spcAft>
              <a:buSzPct val="100000"/>
              <a:buFont typeface="Arial" charset="0"/>
              <a:buChar char="»"/>
              <a:defRPr sz="2000" b="0" i="0" u="none" baseline="0">
                <a:solidFill>
                  <a:schemeClr val="dk1"/>
                </a:solidFill>
                <a:latin typeface="Calibri" pitchFamily="34" charset="0"/>
                <a:sym typeface="Calibri" pitchFamily="34" charset="0"/>
              </a:defRPr>
            </a:lvl5pPr>
          </a:lstStyle>
          <a:p>
            <a:pPr lvl="0" algn="just">
              <a:buNone/>
            </a:pPr>
            <a:r>
              <a:rPr lang="en-US" altLang="en-US" sz="2200" b="1">
                <a:latin typeface="Times New Roman" pitchFamily="18" charset="0"/>
                <a:ea typeface="Times New Roman" pitchFamily="18" charset="0"/>
              </a:rPr>
              <a:t>1.)PRE- SANCTION STAGE</a:t>
            </a:r>
          </a:p>
          <a:p>
            <a:pPr lvl="0" algn="just">
              <a:buNone/>
            </a:pPr>
            <a:r>
              <a:rPr lang="en-US" altLang="en-US" sz="2200" b="1">
                <a:latin typeface="Times New Roman" pitchFamily="18" charset="0"/>
                <a:ea typeface="Times New Roman" pitchFamily="18" charset="0"/>
              </a:rPr>
              <a:t>2.)POST-SANCTION STAGE</a:t>
            </a:r>
          </a:p>
          <a:p>
            <a:pPr lvl="0" algn="just">
              <a:buNone/>
            </a:pPr>
            <a:r>
              <a:rPr lang="en-US" altLang="en-US" sz="2200" b="1">
                <a:latin typeface="Times New Roman" pitchFamily="18" charset="0"/>
                <a:ea typeface="Times New Roman" pitchFamily="18" charset="0"/>
              </a:rPr>
              <a:t>1.)</a:t>
            </a:r>
            <a:r>
              <a:rPr lang="en-US" altLang="en-US" sz="2200" b="1" u="sng">
                <a:latin typeface="Times New Roman" pitchFamily="18" charset="0"/>
                <a:ea typeface="Times New Roman" pitchFamily="18" charset="0"/>
              </a:rPr>
              <a:t> Pre- Sanction stage: </a:t>
            </a:r>
            <a:r>
              <a:rPr lang="en-US" altLang="en-US" sz="2200">
                <a:latin typeface="Times New Roman" pitchFamily="18" charset="0"/>
                <a:ea typeface="Times New Roman" pitchFamily="18" charset="0"/>
              </a:rPr>
              <a:t>Before granting loan, following steps are followed: </a:t>
            </a:r>
          </a:p>
          <a:p>
            <a:pPr lvl="0" algn="just">
              <a:buNone/>
            </a:pPr>
            <a:r>
              <a:rPr lang="en-US" altLang="en-US" sz="2200" b="1">
                <a:latin typeface="Times New Roman" pitchFamily="18" charset="0"/>
                <a:ea typeface="Times New Roman" pitchFamily="18" charset="0"/>
              </a:rPr>
              <a:t>1.1)</a:t>
            </a:r>
            <a:r>
              <a:rPr lang="en-US" altLang="en-US" sz="2200" b="1" u="sng">
                <a:latin typeface="Times New Roman" pitchFamily="18" charset="0"/>
                <a:ea typeface="Times New Roman" pitchFamily="18" charset="0"/>
              </a:rPr>
              <a:t>Collecting credit information</a:t>
            </a:r>
            <a:r>
              <a:rPr lang="en-US" altLang="en-US" sz="2200" b="1">
                <a:latin typeface="Times New Roman" pitchFamily="18" charset="0"/>
                <a:ea typeface="Times New Roman" pitchFamily="18" charset="0"/>
              </a:rPr>
              <a:t>: </a:t>
            </a:r>
            <a:r>
              <a:rPr lang="en-US" altLang="en-US" sz="2200">
                <a:latin typeface="Times New Roman" pitchFamily="18" charset="0"/>
                <a:ea typeface="Times New Roman" pitchFamily="18" charset="0"/>
              </a:rPr>
              <a:t>The first step is, bank’s and other finance companies effort’s to collect information about its potential customers. The important source of  information is the customer himself</a:t>
            </a:r>
            <a:r>
              <a:rPr lang="en-US" altLang="en-US" sz="2200" b="1">
                <a:latin typeface="Times New Roman" pitchFamily="18" charset="0"/>
                <a:ea typeface="Times New Roman" pitchFamily="18" charset="0"/>
              </a:rPr>
              <a:t>. </a:t>
            </a:r>
            <a:r>
              <a:rPr lang="en-US" altLang="en-US" sz="2200">
                <a:latin typeface="Times New Roman" pitchFamily="18" charset="0"/>
                <a:ea typeface="Times New Roman" pitchFamily="18" charset="0"/>
              </a:rPr>
              <a:t>Information may be sought from customers on an application form.</a:t>
            </a:r>
          </a:p>
          <a:p>
            <a:pPr lvl="0" algn="just">
              <a:buNone/>
            </a:pPr>
            <a:r>
              <a:rPr lang="en-US" altLang="en-US" sz="2200" b="1">
                <a:latin typeface="Times New Roman" pitchFamily="18" charset="0"/>
                <a:ea typeface="Times New Roman" pitchFamily="18" charset="0"/>
              </a:rPr>
              <a:t>1.2)</a:t>
            </a:r>
            <a:r>
              <a:rPr lang="en-US" altLang="en-US" sz="2200" b="1" u="sng">
                <a:latin typeface="Times New Roman" pitchFamily="18" charset="0"/>
                <a:ea typeface="Times New Roman" pitchFamily="18" charset="0"/>
              </a:rPr>
              <a:t>Receiving of application form</a:t>
            </a:r>
            <a:r>
              <a:rPr lang="en-US" altLang="en-US" sz="2200" b="1">
                <a:latin typeface="Times New Roman" pitchFamily="18" charset="0"/>
                <a:ea typeface="Times New Roman" pitchFamily="18" charset="0"/>
              </a:rPr>
              <a:t>: </a:t>
            </a:r>
            <a:r>
              <a:rPr lang="en-US" altLang="en-US" sz="2200">
                <a:latin typeface="Times New Roman" pitchFamily="18" charset="0"/>
                <a:ea typeface="Times New Roman" pitchFamily="18" charset="0"/>
              </a:rPr>
              <a:t>Every customer is required to fill an application form for obtaining finance. The important information include:</a:t>
            </a:r>
            <a:r>
              <a:rPr lang="en-US" altLang="en-US" sz="2200" b="1">
                <a:latin typeface="Times New Roman" pitchFamily="18" charset="0"/>
                <a:ea typeface="Times New Roman" pitchFamily="18" charset="0"/>
              </a:rPr>
              <a:t>   </a:t>
            </a:r>
          </a:p>
          <a:p>
            <a:pPr lvl="0" algn="just">
              <a:buNone/>
            </a:pPr>
            <a:endParaRPr lang="en-US" altLang="en-US" sz="2200" b="1">
              <a:latin typeface="Times New Roman" pitchFamily="18" charset="0"/>
              <a:ea typeface="Times New Roman" pitchFamily="18" charset="0"/>
            </a:endParaRPr>
          </a:p>
          <a:p>
            <a:pPr lvl="0" algn="just">
              <a:buNone/>
            </a:pPr>
            <a:endParaRPr lang="en-US" altLang="en-US" sz="2200" b="1">
              <a:latin typeface="Times New Roman" pitchFamily="18" charset="0"/>
              <a:ea typeface="Times New Roman" pitchFamily="18"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27" name="Title 1048626"/>
          <p:cNvSpPr>
            <a:spLocks noGrp="1"/>
          </p:cNvSpPr>
          <p:nvPr>
            <p:ph type="title"/>
          </p:nvPr>
        </p:nvSpPr>
        <p:spPr>
          <a:xfrm>
            <a:off x="457200" y="274637"/>
            <a:ext cx="8229600" cy="1143000"/>
          </a:xfrm>
          <a:prstGeom prst="rect">
            <a:avLst/>
          </a:prstGeom>
          <a:noFill/>
          <a:ln>
            <a:noFill/>
          </a:ln>
        </p:spPr>
        <p:txBody>
          <a:bodyPr vert="horz" lIns="91440" tIns="45720" rIns="91440" bIns="45720" anchor="ctr"/>
          <a:lstStyle>
            <a:lvl1pPr marL="0" indent="0" algn="ctr" rtl="0" fontAlgn="base" latinLnBrk="1">
              <a:lnSpc>
                <a:spcPct val="100000"/>
              </a:lnSpc>
              <a:spcBef>
                <a:spcPct val="0"/>
              </a:spcBef>
              <a:spcAft>
                <a:spcPct val="0"/>
              </a:spcAft>
              <a:buFontTx/>
              <a:buNone/>
              <a:defRPr sz="4400" b="0" i="0" u="none" baseline="0">
                <a:solidFill>
                  <a:schemeClr val="dk1"/>
                </a:solidFill>
                <a:latin typeface="Calibri" pitchFamily="34" charset="0"/>
                <a:sym typeface="Calibri" pitchFamily="34" charset="0"/>
              </a:defRPr>
            </a:lvl1pPr>
          </a:lstStyle>
          <a:p>
            <a:pPr lvl="0" eaLnBrk="1" latinLnBrk="1" hangingPunct="1"/>
            <a:r>
              <a:rPr lang="en-US" altLang="en-US" sz="3600">
                <a:latin typeface="Times New Roman" pitchFamily="18" charset="0"/>
                <a:ea typeface="Times New Roman" pitchFamily="18" charset="0"/>
              </a:rPr>
              <a:t>Continued….</a:t>
            </a:r>
          </a:p>
        </p:txBody>
      </p:sp>
      <p:sp>
        <p:nvSpPr>
          <p:cNvPr id="1048628" name="Content Placeholder 1048627"/>
          <p:cNvSpPr>
            <a:spLocks noGrp="1"/>
          </p:cNvSpPr>
          <p:nvPr>
            <p:ph idx="1"/>
          </p:nvPr>
        </p:nvSpPr>
        <p:spPr>
          <a:xfrm>
            <a:off x="457200" y="1600200"/>
            <a:ext cx="8401050" cy="4900612"/>
          </a:xfrm>
          <a:prstGeom prst="rect">
            <a:avLst/>
          </a:prstGeom>
          <a:noFill/>
          <a:ln>
            <a:noFill/>
          </a:ln>
        </p:spPr>
        <p:txBody>
          <a:bodyPr vert="horz" lIns="91440" tIns="45720" rIns="91440" bIns="45720" anchor="t"/>
          <a:lstStyle>
            <a:lvl1pPr marL="342900" indent="-342900" algn="l" rtl="0" fontAlgn="base" latinLnBrk="1">
              <a:lnSpc>
                <a:spcPct val="100000"/>
              </a:lnSpc>
              <a:spcBef>
                <a:spcPct val="20000"/>
              </a:spcBef>
              <a:spcAft>
                <a:spcPct val="0"/>
              </a:spcAft>
              <a:buSzPct val="100000"/>
              <a:buFont typeface="Arial" charset="0"/>
              <a:buChar char="•"/>
              <a:defRPr sz="3200" b="0" i="0" u="none" baseline="0">
                <a:solidFill>
                  <a:schemeClr val="dk1"/>
                </a:solidFill>
                <a:latin typeface="Calibri" pitchFamily="34" charset="0"/>
                <a:sym typeface="Calibri" pitchFamily="34" charset="0"/>
              </a:defRPr>
            </a:lvl1pPr>
            <a:lvl2pPr marL="742950" indent="-285750" algn="l" rtl="0" fontAlgn="base" latinLnBrk="1">
              <a:lnSpc>
                <a:spcPct val="100000"/>
              </a:lnSpc>
              <a:spcBef>
                <a:spcPct val="20000"/>
              </a:spcBef>
              <a:spcAft>
                <a:spcPct val="0"/>
              </a:spcAft>
              <a:buSzPct val="100000"/>
              <a:buFont typeface="Arial" charset="0"/>
              <a:buChar char="–"/>
              <a:defRPr sz="2800" b="0" i="0" u="none" baseline="0">
                <a:solidFill>
                  <a:schemeClr val="dk1"/>
                </a:solidFill>
                <a:latin typeface="Calibri" pitchFamily="34" charset="0"/>
                <a:sym typeface="Calibri" pitchFamily="34" charset="0"/>
              </a:defRPr>
            </a:lvl2pPr>
            <a:lvl3pPr marL="1143000" indent="-228600" algn="l" rtl="0" fontAlgn="base" latinLnBrk="1">
              <a:lnSpc>
                <a:spcPct val="100000"/>
              </a:lnSpc>
              <a:spcBef>
                <a:spcPct val="20000"/>
              </a:spcBef>
              <a:spcAft>
                <a:spcPct val="0"/>
              </a:spcAft>
              <a:buSzPct val="100000"/>
              <a:buFont typeface="Arial" charset="0"/>
              <a:buChar char="•"/>
              <a:defRPr sz="2400" b="0" i="0" u="none" baseline="0">
                <a:solidFill>
                  <a:schemeClr val="dk1"/>
                </a:solidFill>
                <a:latin typeface="Calibri" pitchFamily="34" charset="0"/>
                <a:sym typeface="Calibri" pitchFamily="34" charset="0"/>
              </a:defRPr>
            </a:lvl3pPr>
            <a:lvl4pPr marL="1600200" indent="-228600" algn="l" rtl="0" fontAlgn="base" latinLnBrk="1">
              <a:lnSpc>
                <a:spcPct val="100000"/>
              </a:lnSpc>
              <a:spcBef>
                <a:spcPct val="20000"/>
              </a:spcBef>
              <a:spcAft>
                <a:spcPct val="0"/>
              </a:spcAft>
              <a:buSzPct val="100000"/>
              <a:buFont typeface="Arial" charset="0"/>
              <a:buChar char="–"/>
              <a:defRPr sz="2000" b="0" i="0" u="none" baseline="0">
                <a:solidFill>
                  <a:schemeClr val="dk1"/>
                </a:solidFill>
                <a:latin typeface="Calibri" pitchFamily="34" charset="0"/>
                <a:sym typeface="Calibri" pitchFamily="34" charset="0"/>
              </a:defRPr>
            </a:lvl4pPr>
            <a:lvl5pPr marL="2057400" indent="-228600" algn="l" rtl="0" fontAlgn="base" latinLnBrk="1">
              <a:lnSpc>
                <a:spcPct val="100000"/>
              </a:lnSpc>
              <a:spcBef>
                <a:spcPct val="20000"/>
              </a:spcBef>
              <a:spcAft>
                <a:spcPct val="0"/>
              </a:spcAft>
              <a:buSzPct val="100000"/>
              <a:buFont typeface="Arial" charset="0"/>
              <a:buChar char="»"/>
              <a:defRPr sz="2000" b="0" i="0" u="none" baseline="0">
                <a:solidFill>
                  <a:schemeClr val="dk1"/>
                </a:solidFill>
                <a:latin typeface="Calibri" pitchFamily="34" charset="0"/>
                <a:sym typeface="Calibri" pitchFamily="34" charset="0"/>
              </a:defRPr>
            </a:lvl5pPr>
          </a:lstStyle>
          <a:p>
            <a:pPr lvl="0" algn="just">
              <a:buFont typeface="Wingdings" pitchFamily="2" charset="2"/>
              <a:buChar char="ü"/>
            </a:pPr>
            <a:r>
              <a:rPr lang="en-US" altLang="en-US" sz="2200">
                <a:latin typeface="Times New Roman" pitchFamily="18" charset="0"/>
                <a:ea typeface="Times New Roman" pitchFamily="18" charset="0"/>
              </a:rPr>
              <a:t>Personal data</a:t>
            </a:r>
          </a:p>
          <a:p>
            <a:pPr lvl="0" algn="just">
              <a:buFont typeface="Wingdings" pitchFamily="2" charset="2"/>
              <a:buChar char="ü"/>
            </a:pPr>
            <a:r>
              <a:rPr lang="en-US" altLang="en-US" sz="2200">
                <a:latin typeface="Times New Roman" pitchFamily="18" charset="0"/>
                <a:ea typeface="Times New Roman" pitchFamily="18" charset="0"/>
              </a:rPr>
              <a:t>Job profile</a:t>
            </a:r>
          </a:p>
          <a:p>
            <a:pPr lvl="0" algn="just">
              <a:buFont typeface="Wingdings" pitchFamily="2" charset="2"/>
              <a:buChar char="ü"/>
            </a:pPr>
            <a:r>
              <a:rPr lang="en-US" altLang="en-US" sz="2200">
                <a:latin typeface="Times New Roman" pitchFamily="18" charset="0"/>
                <a:ea typeface="Times New Roman" pitchFamily="18" charset="0"/>
              </a:rPr>
              <a:t>Property details</a:t>
            </a:r>
          </a:p>
          <a:p>
            <a:pPr lvl="0" algn="just">
              <a:buFont typeface="Wingdings" pitchFamily="2" charset="2"/>
              <a:buChar char="ü"/>
            </a:pPr>
            <a:r>
              <a:rPr lang="en-US" altLang="en-US" sz="2200">
                <a:latin typeface="Times New Roman" pitchFamily="18" charset="0"/>
                <a:ea typeface="Times New Roman" pitchFamily="18" charset="0"/>
              </a:rPr>
              <a:t>Particulars of loan</a:t>
            </a:r>
          </a:p>
          <a:p>
            <a:pPr lvl="0" algn="just">
              <a:buFont typeface="Wingdings" pitchFamily="2" charset="2"/>
              <a:buChar char="ü"/>
            </a:pPr>
            <a:r>
              <a:rPr lang="en-US" altLang="en-US" sz="2200">
                <a:latin typeface="Times New Roman" pitchFamily="18" charset="0"/>
                <a:ea typeface="Times New Roman" pitchFamily="18" charset="0"/>
              </a:rPr>
              <a:t>Details of asset to be purchased</a:t>
            </a:r>
          </a:p>
          <a:p>
            <a:pPr lvl="0" algn="just">
              <a:buNone/>
            </a:pPr>
            <a:r>
              <a:rPr lang="en-US" altLang="en-US" sz="2200" b="1">
                <a:latin typeface="Times New Roman" pitchFamily="18" charset="0"/>
                <a:ea typeface="Times New Roman" pitchFamily="18" charset="0"/>
              </a:rPr>
              <a:t>1.3)</a:t>
            </a:r>
            <a:r>
              <a:rPr lang="en-US" altLang="en-US" sz="2200" b="1" u="sng">
                <a:latin typeface="Times New Roman" pitchFamily="18" charset="0"/>
                <a:ea typeface="Times New Roman" pitchFamily="18" charset="0"/>
              </a:rPr>
              <a:t>Analysing the credit worthiness</a:t>
            </a:r>
            <a:r>
              <a:rPr lang="en-US" altLang="en-US" sz="2200" b="1">
                <a:latin typeface="Times New Roman" pitchFamily="18" charset="0"/>
                <a:ea typeface="Times New Roman" pitchFamily="18" charset="0"/>
              </a:rPr>
              <a:t>:</a:t>
            </a:r>
            <a:r>
              <a:rPr lang="en-US" altLang="en-US" sz="2200">
                <a:latin typeface="Times New Roman" pitchFamily="18" charset="0"/>
                <a:ea typeface="Times New Roman" pitchFamily="18" charset="0"/>
              </a:rPr>
              <a:t> The information collected in second step is analyzed to determine the credit worthiness of the customers. Credit worthiness is an assessment of the borrower’s capacity to abide by the terms and conditions attached to a loan in order to secure the safety of funds.</a:t>
            </a:r>
          </a:p>
          <a:p>
            <a:pPr lvl="0" algn="just">
              <a:buNone/>
            </a:pPr>
            <a:r>
              <a:rPr lang="en-US" altLang="en-US" sz="2200">
                <a:latin typeface="Times New Roman" pitchFamily="18" charset="0"/>
                <a:ea typeface="Times New Roman" pitchFamily="18" charset="0"/>
              </a:rPr>
              <a:t>   This is done to see whether the customer falls above or below the bank’s limit of acceptability.</a:t>
            </a:r>
          </a:p>
          <a:p>
            <a:pPr lvl="0">
              <a:buNone/>
            </a:pPr>
            <a:endParaRPr lang="en-US" altLang="en-US" sz="2200" b="1">
              <a:latin typeface="Times New Roman" pitchFamily="18" charset="0"/>
              <a:ea typeface="Times New Roman" pitchFamily="18" charset="0"/>
            </a:endParaRPr>
          </a:p>
          <a:p>
            <a:pPr lvl="0">
              <a:buNone/>
            </a:pPr>
            <a:endParaRPr lang="en-US" altLang="en-US" sz="2200" b="1">
              <a:latin typeface="Times New Roman" pitchFamily="18" charset="0"/>
              <a:ea typeface="Times New Roman" pitchFamily="18" charset="0"/>
            </a:endParaRPr>
          </a:p>
          <a:p>
            <a:pPr lvl="0">
              <a:buNone/>
            </a:pPr>
            <a:r>
              <a:rPr lang="en-US" altLang="en-US" sz="2200" b="1">
                <a:latin typeface="Times New Roman" pitchFamily="18" charset="0"/>
                <a:ea typeface="Times New Roman" pitchFamily="18" charset="0"/>
              </a:rPr>
              <a:t> </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29" name="Title 1048628"/>
          <p:cNvSpPr>
            <a:spLocks noGrp="1"/>
          </p:cNvSpPr>
          <p:nvPr>
            <p:ph type="title"/>
          </p:nvPr>
        </p:nvSpPr>
        <p:spPr>
          <a:xfrm>
            <a:off x="457200" y="274637"/>
            <a:ext cx="8229600" cy="1143000"/>
          </a:xfrm>
          <a:prstGeom prst="rect">
            <a:avLst/>
          </a:prstGeom>
          <a:noFill/>
          <a:ln>
            <a:noFill/>
          </a:ln>
        </p:spPr>
        <p:txBody>
          <a:bodyPr vert="horz" lIns="91440" tIns="45720" rIns="91440" bIns="45720" anchor="ctr"/>
          <a:lstStyle>
            <a:lvl1pPr marL="0" indent="0" algn="ctr" rtl="0" fontAlgn="base" latinLnBrk="1">
              <a:lnSpc>
                <a:spcPct val="100000"/>
              </a:lnSpc>
              <a:spcBef>
                <a:spcPct val="0"/>
              </a:spcBef>
              <a:spcAft>
                <a:spcPct val="0"/>
              </a:spcAft>
              <a:buFontTx/>
              <a:buNone/>
              <a:defRPr sz="4400" b="0" i="0" u="none" baseline="0">
                <a:solidFill>
                  <a:schemeClr val="dk1"/>
                </a:solidFill>
                <a:latin typeface="Calibri" pitchFamily="34" charset="0"/>
                <a:sym typeface="Calibri" pitchFamily="34" charset="0"/>
              </a:defRPr>
            </a:lvl1pPr>
          </a:lstStyle>
          <a:p>
            <a:pPr lvl="0"/>
            <a:r>
              <a:rPr lang="en-US" altLang="en-US" sz="3600">
                <a:latin typeface="Times New Roman" pitchFamily="18" charset="0"/>
                <a:ea typeface="Times New Roman" pitchFamily="18" charset="0"/>
              </a:rPr>
              <a:t>Continued…</a:t>
            </a:r>
          </a:p>
        </p:txBody>
      </p:sp>
      <p:sp>
        <p:nvSpPr>
          <p:cNvPr id="1048630" name="Content Placeholder 1048629"/>
          <p:cNvSpPr>
            <a:spLocks noGrp="1"/>
          </p:cNvSpPr>
          <p:nvPr>
            <p:ph idx="1"/>
          </p:nvPr>
        </p:nvSpPr>
        <p:spPr>
          <a:xfrm>
            <a:off x="457200" y="1600200"/>
            <a:ext cx="8229600" cy="4525962"/>
          </a:xfrm>
          <a:prstGeom prst="rect">
            <a:avLst/>
          </a:prstGeom>
          <a:noFill/>
          <a:ln>
            <a:noFill/>
          </a:ln>
        </p:spPr>
        <p:txBody>
          <a:bodyPr vert="horz" lIns="91440" tIns="45720" rIns="91440" bIns="45720" anchor="t"/>
          <a:lstStyle>
            <a:lvl1pPr marL="342900" indent="-342900" algn="l" rtl="0" fontAlgn="base" latinLnBrk="1">
              <a:lnSpc>
                <a:spcPct val="100000"/>
              </a:lnSpc>
              <a:spcBef>
                <a:spcPct val="20000"/>
              </a:spcBef>
              <a:spcAft>
                <a:spcPct val="0"/>
              </a:spcAft>
              <a:buSzPct val="100000"/>
              <a:buFont typeface="Arial" charset="0"/>
              <a:buChar char="•"/>
              <a:defRPr sz="3200" b="0" i="0" u="none" baseline="0">
                <a:solidFill>
                  <a:schemeClr val="dk1"/>
                </a:solidFill>
                <a:latin typeface="Calibri" pitchFamily="34" charset="0"/>
                <a:sym typeface="Calibri" pitchFamily="34" charset="0"/>
              </a:defRPr>
            </a:lvl1pPr>
            <a:lvl2pPr marL="742950" indent="-285750" algn="l" rtl="0" fontAlgn="base" latinLnBrk="1">
              <a:lnSpc>
                <a:spcPct val="100000"/>
              </a:lnSpc>
              <a:spcBef>
                <a:spcPct val="20000"/>
              </a:spcBef>
              <a:spcAft>
                <a:spcPct val="0"/>
              </a:spcAft>
              <a:buSzPct val="100000"/>
              <a:buFont typeface="Arial" charset="0"/>
              <a:buChar char="–"/>
              <a:defRPr sz="2800" b="0" i="0" u="none" baseline="0">
                <a:solidFill>
                  <a:schemeClr val="dk1"/>
                </a:solidFill>
                <a:latin typeface="Calibri" pitchFamily="34" charset="0"/>
                <a:sym typeface="Calibri" pitchFamily="34" charset="0"/>
              </a:defRPr>
            </a:lvl2pPr>
            <a:lvl3pPr marL="1143000" indent="-228600" algn="l" rtl="0" fontAlgn="base" latinLnBrk="1">
              <a:lnSpc>
                <a:spcPct val="100000"/>
              </a:lnSpc>
              <a:spcBef>
                <a:spcPct val="20000"/>
              </a:spcBef>
              <a:spcAft>
                <a:spcPct val="0"/>
              </a:spcAft>
              <a:buSzPct val="100000"/>
              <a:buFont typeface="Arial" charset="0"/>
              <a:buChar char="•"/>
              <a:defRPr sz="2400" b="0" i="0" u="none" baseline="0">
                <a:solidFill>
                  <a:schemeClr val="dk1"/>
                </a:solidFill>
                <a:latin typeface="Calibri" pitchFamily="34" charset="0"/>
                <a:sym typeface="Calibri" pitchFamily="34" charset="0"/>
              </a:defRPr>
            </a:lvl3pPr>
            <a:lvl4pPr marL="1600200" indent="-228600" algn="l" rtl="0" fontAlgn="base" latinLnBrk="1">
              <a:lnSpc>
                <a:spcPct val="100000"/>
              </a:lnSpc>
              <a:spcBef>
                <a:spcPct val="20000"/>
              </a:spcBef>
              <a:spcAft>
                <a:spcPct val="0"/>
              </a:spcAft>
              <a:buSzPct val="100000"/>
              <a:buFont typeface="Arial" charset="0"/>
              <a:buChar char="–"/>
              <a:defRPr sz="2000" b="0" i="0" u="none" baseline="0">
                <a:solidFill>
                  <a:schemeClr val="dk1"/>
                </a:solidFill>
                <a:latin typeface="Calibri" pitchFamily="34" charset="0"/>
                <a:sym typeface="Calibri" pitchFamily="34" charset="0"/>
              </a:defRPr>
            </a:lvl4pPr>
            <a:lvl5pPr marL="2057400" indent="-228600" algn="l" rtl="0" fontAlgn="base" latinLnBrk="1">
              <a:lnSpc>
                <a:spcPct val="100000"/>
              </a:lnSpc>
              <a:spcBef>
                <a:spcPct val="20000"/>
              </a:spcBef>
              <a:spcAft>
                <a:spcPct val="0"/>
              </a:spcAft>
              <a:buSzPct val="100000"/>
              <a:buFont typeface="Arial" charset="0"/>
              <a:buChar char="»"/>
              <a:defRPr sz="2000" b="0" i="0" u="none" baseline="0">
                <a:solidFill>
                  <a:schemeClr val="dk1"/>
                </a:solidFill>
                <a:latin typeface="Calibri" pitchFamily="34" charset="0"/>
                <a:sym typeface="Calibri" pitchFamily="34" charset="0"/>
              </a:defRPr>
            </a:lvl5pPr>
          </a:lstStyle>
          <a:p>
            <a:pPr lvl="0" algn="just">
              <a:buNone/>
            </a:pPr>
            <a:r>
              <a:rPr lang="en-US" altLang="en-US" sz="2200" b="1">
                <a:latin typeface="Times New Roman" pitchFamily="18" charset="0"/>
                <a:ea typeface="Times New Roman" pitchFamily="18" charset="0"/>
              </a:rPr>
              <a:t>1.4)</a:t>
            </a:r>
            <a:r>
              <a:rPr lang="en-US" altLang="en-US" sz="2200" b="1" u="sng">
                <a:latin typeface="Times New Roman" pitchFamily="18" charset="0"/>
                <a:ea typeface="Times New Roman" pitchFamily="18" charset="0"/>
              </a:rPr>
              <a:t>Accepting/rejecting application: </a:t>
            </a:r>
            <a:r>
              <a:rPr lang="en-US" altLang="en-US" sz="2200">
                <a:latin typeface="Times New Roman" pitchFamily="18" charset="0"/>
                <a:ea typeface="Times New Roman" pitchFamily="18" charset="0"/>
              </a:rPr>
              <a:t>On the basis of credit worthiness of customers, the banks or other finance companies take decision of either accepting the application of loan or rejecting the loan. </a:t>
            </a:r>
          </a:p>
          <a:p>
            <a:pPr lvl="0" algn="just">
              <a:buNone/>
            </a:pPr>
            <a:r>
              <a:rPr lang="en-US" altLang="en-US" sz="2200">
                <a:latin typeface="Times New Roman" pitchFamily="18" charset="0"/>
                <a:ea typeface="Times New Roman" pitchFamily="18" charset="0"/>
              </a:rPr>
              <a:t>     If credit worthiness of customer is good then ,the banks grant them loan but if customer’s credit worthiness is doubtful. then the banks demands for security or guarantee. In case of poor credit worthiness banks and other finance companies reject the application of loan.</a:t>
            </a:r>
          </a:p>
          <a:p>
            <a:pPr lvl="0" algn="just">
              <a:buNone/>
            </a:pPr>
            <a:endParaRPr lang="en-US" altLang="en-US" sz="2200" b="1">
              <a:latin typeface="Times New Roman" pitchFamily="18" charset="0"/>
              <a:ea typeface="Times New Roman" pitchFamily="18" charset="0"/>
            </a:endParaRPr>
          </a:p>
          <a:p>
            <a:pPr lvl="0" algn="just">
              <a:buNone/>
            </a:pPr>
            <a:r>
              <a:rPr lang="en-US" altLang="en-US" sz="2200" b="1">
                <a:latin typeface="Times New Roman" pitchFamily="18" charset="0"/>
                <a:ea typeface="Times New Roman" pitchFamily="18" charset="0"/>
              </a:rPr>
              <a:t>1.5)</a:t>
            </a:r>
            <a:r>
              <a:rPr lang="en-US" altLang="en-US" sz="2200" b="1" u="sng">
                <a:latin typeface="Times New Roman" pitchFamily="18" charset="0"/>
                <a:ea typeface="Times New Roman" pitchFamily="18" charset="0"/>
              </a:rPr>
              <a:t>Entering into a contract: </a:t>
            </a:r>
            <a:r>
              <a:rPr lang="en-US" altLang="en-US" sz="2200">
                <a:latin typeface="Times New Roman" pitchFamily="18" charset="0"/>
                <a:ea typeface="Times New Roman" pitchFamily="18" charset="0"/>
              </a:rPr>
              <a:t>After accepting the application, the banks or other finance companies provide offer letter to the borrower or applicant and enters into an agreement.</a:t>
            </a:r>
          </a:p>
          <a:p>
            <a:pPr lvl="0"/>
            <a:endParaRPr lang="en-US" altLang="en-US" sz="2200">
              <a:latin typeface="Times New Roman" pitchFamily="18" charset="0"/>
              <a:ea typeface="Times New Roman" pitchFamily="18" charset="0"/>
            </a:endParaRPr>
          </a:p>
        </p:txBody>
      </p:sp>
    </p:spTree>
  </p:cSld>
  <p:clrMapOvr>
    <a:masterClrMapping/>
  </p:clrMapOvr>
</p:sld>
</file>

<file path=ppt/theme/theme1.xml><?xml version="1.0" encoding="utf-8"?>
<a:theme xmlns:a="http://schemas.openxmlformats.org/drawingml/2006/main" name="Office 主题">
  <a:themeElements>
    <a:clrScheme name="Default Color Scheme">
      <a:dk1>
        <a:srgbClr val="000000"/>
      </a:dk1>
      <a:lt1>
        <a:srgbClr val="FFFFFF"/>
      </a:lt1>
      <a:dk2>
        <a:srgbClr val="EEECE1"/>
      </a:dk2>
      <a:lt2>
        <a:srgbClr val="1F497D"/>
      </a:lt2>
      <a:accent1>
        <a:srgbClr val="4F81BD"/>
      </a:accent1>
      <a:accent2>
        <a:srgbClr val="C0504D"/>
      </a:accent2>
      <a:accent3>
        <a:srgbClr val="FFFFFF"/>
      </a:accent3>
      <a:accent4>
        <a:srgbClr val="000000"/>
      </a:accent4>
      <a:accent5>
        <a:srgbClr val="000000"/>
      </a:accent5>
      <a:accent6>
        <a:srgbClr val="000000"/>
      </a:accent6>
      <a:hlink>
        <a:srgbClr val="0000FF"/>
      </a:hlink>
      <a:folHlink>
        <a:srgbClr val="800080"/>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Default Color Scheme 1">
        <a:dk1>
          <a:srgbClr val="000000"/>
        </a:dk1>
        <a:lt1>
          <a:srgbClr val="FFFFFF"/>
        </a:lt1>
        <a:dk2>
          <a:srgbClr val="EEECE1"/>
        </a:dk2>
        <a:lt2>
          <a:srgbClr val="1F497D"/>
        </a:lt2>
        <a:accent1>
          <a:srgbClr val="4F81BD"/>
        </a:accent1>
        <a:accent2>
          <a:srgbClr val="C0504D"/>
        </a:accent2>
        <a:accent3>
          <a:srgbClr val="FFFFFF"/>
        </a:accent3>
        <a:accent4>
          <a:srgbClr val="000000"/>
        </a:accent4>
        <a:accent5>
          <a:srgbClr val="000000"/>
        </a:accent5>
        <a:accent6>
          <a:srgbClr val="000000"/>
        </a:accent6>
        <a:hlink>
          <a:srgbClr val="0000FF"/>
        </a:hlink>
        <a:folHlink>
          <a:srgbClr val="800080"/>
        </a:folHlink>
      </a:clrScheme>
    </a:extraClrScheme>
  </a:extraClrScheme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TotalTime>
  <Words>1501</Words>
  <PresentationFormat>On-screen Show (4:3)</PresentationFormat>
  <Paragraphs>168</Paragraphs>
  <Slides>20</Slides>
  <Notes>4</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Office 主题</vt:lpstr>
      <vt:lpstr>Slide 1</vt:lpstr>
      <vt:lpstr>INTRODUCTION</vt:lpstr>
      <vt:lpstr>ASPECTS/ ISSUES/ COMPONENTS OF CONSUMER FINANCE</vt:lpstr>
      <vt:lpstr>PARTIES TO TRANSACTIONS</vt:lpstr>
      <vt:lpstr>MODES OF CONSUMER FINANCE</vt:lpstr>
      <vt:lpstr>Continued..</vt:lpstr>
      <vt:lpstr>PROCEDURE FOR GRANTING CONSUMER FINANCE</vt:lpstr>
      <vt:lpstr>Continued….</vt:lpstr>
      <vt:lpstr>Continued…</vt:lpstr>
      <vt:lpstr>Continued….</vt:lpstr>
      <vt:lpstr>TERMS OF CONSUMER FINANCE</vt:lpstr>
      <vt:lpstr>Continued…</vt:lpstr>
      <vt:lpstr>PURPOSE OF RAISING FINANCE</vt:lpstr>
      <vt:lpstr>BENEFITS/ADVANTAGES/ROLE  OF CONSUMER FINANCE</vt:lpstr>
      <vt:lpstr>Continued..</vt:lpstr>
      <vt:lpstr>TYPES OF CONSUMER CREDIT</vt:lpstr>
      <vt:lpstr>DISADVANTAGES/PROBLEMS OF CONSUMER FINANCE</vt:lpstr>
      <vt:lpstr>CONCLUSION</vt:lpstr>
      <vt:lpstr>Slide 19</vt:lpstr>
      <vt:lpstr>Slide 20</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Inventory Management</dc:title>
  <dc:creator>miniashu</dc:creator>
  <cp:lastModifiedBy>Dell1N</cp:lastModifiedBy>
  <cp:revision>4</cp:revision>
  <dcterms:created xsi:type="dcterms:W3CDTF">2016-04-20T03:30:54Z</dcterms:created>
  <dcterms:modified xsi:type="dcterms:W3CDTF">2020-04-17T07:20:08Z</dcterms:modified>
</cp:coreProperties>
</file>