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udio/unknown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0">
  <p:sldMasterIdLst>
    <p:sldMasterId id="2147483648" r:id="rId1"/>
  </p:sldMasterIdLst>
  <p:notesMasterIdLst>
    <p:notesMasterId r:id="rId23"/>
  </p:notesMasterIdLst>
  <p:sldIdLst>
    <p:sldId id="278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lvl1pPr marL="0" indent="0" algn="l" rtl="0" eaLnBrk="1" fontAlgn="base" latinLnBrk="1" hangingPunct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chemeClr val="dk1"/>
        </a:solidFill>
        <a:latin typeface="Calibri" pitchFamily="34" charset="0"/>
        <a:sym typeface="Calibri" pitchFamily="34" charset="0"/>
      </a:defRPr>
    </a:lvl1pPr>
    <a:lvl2pPr marL="457200" indent="0" algn="l" rtl="0" eaLnBrk="1" fontAlgn="base" latinLnBrk="1" hangingPunct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chemeClr val="dk1"/>
        </a:solidFill>
        <a:latin typeface="Calibri" pitchFamily="34" charset="0"/>
        <a:sym typeface="Calibri" pitchFamily="34" charset="0"/>
      </a:defRPr>
    </a:lvl2pPr>
    <a:lvl3pPr marL="914400" indent="0" algn="l" rtl="0" eaLnBrk="1" fontAlgn="base" latinLnBrk="1" hangingPunct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chemeClr val="dk1"/>
        </a:solidFill>
        <a:latin typeface="Calibri" pitchFamily="34" charset="0"/>
        <a:sym typeface="Calibri" pitchFamily="34" charset="0"/>
      </a:defRPr>
    </a:lvl3pPr>
    <a:lvl4pPr marL="1371600" indent="0" algn="l" rtl="0" eaLnBrk="1" fontAlgn="base" latinLnBrk="1" hangingPunct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chemeClr val="dk1"/>
        </a:solidFill>
        <a:latin typeface="Calibri" pitchFamily="34" charset="0"/>
        <a:sym typeface="Calibri" pitchFamily="34" charset="0"/>
      </a:defRPr>
    </a:lvl4pPr>
    <a:lvl5pPr marL="1828800" indent="0" algn="l" rtl="0" eaLnBrk="1" fontAlgn="base" latinLnBrk="1" hangingPunct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chemeClr val="dk1"/>
        </a:solidFill>
        <a:latin typeface="Calibri" pitchFamily="34" charset="0"/>
        <a:sym typeface="Calibri" pitchFamily="34" charset="0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828" autoAdjust="0"/>
    <p:restoredTop sz="95204" autoAdjust="0"/>
  </p:normalViewPr>
  <p:slideViewPr>
    <p:cSldViewPr>
      <p:cViewPr>
        <p:scale>
          <a:sx n="71" d="100"/>
          <a:sy n="71" d="100"/>
        </p:scale>
        <p:origin x="-138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4" name="Header Placeholder 104869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/>
          <a:p>
            <a:pPr lvl="0"/>
            <a:endParaRPr lang="zh-CN" altLang="en-US" sz="1200"/>
          </a:p>
        </p:txBody>
      </p:sp>
      <p:sp>
        <p:nvSpPr>
          <p:cNvPr id="1048695" name="Date Placeholder 1048694"/>
          <p:cNvSpPr>
            <a:spLocks noGrp="1"/>
          </p:cNvSpPr>
          <p:nvPr>
            <p:ph type="dt" idx="1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/>
          <a:p>
            <a:pPr lvl="0" algn="r"/>
            <a:fld id="{566ABCEB-ACFC-4714-9973-3DA970169C29}" type="datetime1">
              <a:rPr lang="zh-CN" altLang="en-US" sz="1200"/>
              <a:pPr lvl="0" algn="r"/>
              <a:t>2020/4/17</a:t>
            </a:fld>
            <a:endParaRPr lang="zh-CN" altLang="en-US" sz="1200"/>
          </a:p>
        </p:txBody>
      </p:sp>
      <p:sp>
        <p:nvSpPr>
          <p:cNvPr id="1048696" name="Slide Image Placeholder 10486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 vert="horz" lIns="91440" tIns="45720" rIns="91440" bIns="45720" anchor="ctr"/>
          <a:lstStyle/>
          <a:p>
            <a:endParaRPr/>
          </a:p>
        </p:txBody>
      </p:sp>
      <p:sp>
        <p:nvSpPr>
          <p:cNvPr id="1048697" name="Notes Placeholder 1048696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/>
          <a:p>
            <a:pPr lvl="0"/>
            <a:r>
              <a:rPr lang="zh-CN" altLang="en-US"/>
              <a:t>Click to edit Master text styles</a:t>
            </a:r>
          </a:p>
          <a:p>
            <a:pPr lvl="1"/>
            <a:r>
              <a:rPr lang="zh-CN" altLang="en-US"/>
              <a:t>Second level</a:t>
            </a:r>
          </a:p>
          <a:p>
            <a:pPr lvl="2"/>
            <a:r>
              <a:rPr lang="zh-CN" altLang="en-US"/>
              <a:t>Third level</a:t>
            </a:r>
          </a:p>
          <a:p>
            <a:pPr lvl="3"/>
            <a:r>
              <a:rPr lang="zh-CN" altLang="en-US"/>
              <a:t>Fourth level</a:t>
            </a:r>
          </a:p>
          <a:p>
            <a:pPr lvl="4"/>
            <a:r>
              <a:rPr lang="zh-CN" altLang="en-US"/>
              <a:t>Fifth level</a:t>
            </a:r>
          </a:p>
        </p:txBody>
      </p:sp>
      <p:sp>
        <p:nvSpPr>
          <p:cNvPr id="1048698" name="Footer Placeholder 1048697"/>
          <p:cNvSpPr>
            <a:spLocks noGrp="1"/>
          </p:cNvSpPr>
          <p:nvPr>
            <p:ph type="ftr" sz="quarter" idx="4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/>
          <a:p>
            <a:pPr lvl="0"/>
            <a:endParaRPr lang="zh-CN" altLang="en-US" sz="1200"/>
          </a:p>
        </p:txBody>
      </p:sp>
      <p:sp>
        <p:nvSpPr>
          <p:cNvPr id="1048699" name="Slide Number Placeholder 1048698"/>
          <p:cNvSpPr>
            <a:spLocks noGrp="1"/>
          </p:cNvSpPr>
          <p:nvPr>
            <p:ph type="sldNum" sz="quarter" idx="5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566ABCEB-ACFC-4714-9973-3DA970169C29}" type="slidenum">
              <a:rPr lang="zh-CN" altLang="en-US" sz="1200"/>
              <a:pPr lvl="0" algn="r"/>
              <a:t>‹#›</a:t>
            </a:fld>
            <a:endParaRPr lang="zh-CN" altLang="en-US" sz="1200"/>
          </a:p>
        </p:txBody>
      </p:sp>
    </p:spTree>
  </p:cSld>
  <p:clrMap bg1="dk1" tx1="dk1" bg2="dk1" tx2="dk1" accent1="dk1" accent2="dk1" accent3="dk1" accent4="dk1" accent5="dk1" accent6="dk1" hlink="dk1" folHlink="dk1"/>
  <p:notesStyle>
    <a:lvl1pPr marL="0" indent="0" algn="l" rtl="0" eaLnBrk="1" fontAlgn="base" latinLnBrk="1" hangingPunct="1">
      <a:lnSpc>
        <a:spcPct val="100000"/>
      </a:lnSpc>
      <a:spcBef>
        <a:spcPct val="30000"/>
      </a:spcBef>
      <a:spcAft>
        <a:spcPct val="0"/>
      </a:spcAft>
      <a:buFontTx/>
      <a:buNone/>
      <a:defRPr sz="1200" b="0" i="0" u="none" baseline="0">
        <a:solidFill>
          <a:schemeClr val="dk1"/>
        </a:solidFill>
        <a:latin typeface="Calibri" pitchFamily="34" charset="0"/>
        <a:sym typeface="Calibri" pitchFamily="34" charset="0"/>
      </a:defRPr>
    </a:lvl1pPr>
    <a:lvl2pPr marL="457200" indent="0" algn="l" rtl="0" eaLnBrk="1" fontAlgn="base" latinLnBrk="1" hangingPunct="1">
      <a:lnSpc>
        <a:spcPct val="100000"/>
      </a:lnSpc>
      <a:spcBef>
        <a:spcPct val="30000"/>
      </a:spcBef>
      <a:spcAft>
        <a:spcPct val="0"/>
      </a:spcAft>
      <a:buFontTx/>
      <a:buNone/>
      <a:defRPr sz="1200" b="0" i="0" u="none" baseline="0">
        <a:solidFill>
          <a:schemeClr val="dk1"/>
        </a:solidFill>
        <a:latin typeface="Calibri" pitchFamily="34" charset="0"/>
        <a:sym typeface="Calibri" pitchFamily="34" charset="0"/>
      </a:defRPr>
    </a:lvl2pPr>
    <a:lvl3pPr marL="914400" indent="0" algn="l" rtl="0" eaLnBrk="1" fontAlgn="base" latinLnBrk="1" hangingPunct="1">
      <a:lnSpc>
        <a:spcPct val="100000"/>
      </a:lnSpc>
      <a:spcBef>
        <a:spcPct val="30000"/>
      </a:spcBef>
      <a:spcAft>
        <a:spcPct val="0"/>
      </a:spcAft>
      <a:buFontTx/>
      <a:buNone/>
      <a:defRPr sz="1200" b="0" i="0" u="none" baseline="0">
        <a:solidFill>
          <a:schemeClr val="dk1"/>
        </a:solidFill>
        <a:latin typeface="Calibri" pitchFamily="34" charset="0"/>
        <a:sym typeface="Calibri" pitchFamily="34" charset="0"/>
      </a:defRPr>
    </a:lvl3pPr>
    <a:lvl4pPr marL="1371600" indent="0" algn="l" rtl="0" eaLnBrk="1" fontAlgn="base" latinLnBrk="1" hangingPunct="1">
      <a:lnSpc>
        <a:spcPct val="100000"/>
      </a:lnSpc>
      <a:spcBef>
        <a:spcPct val="30000"/>
      </a:spcBef>
      <a:spcAft>
        <a:spcPct val="0"/>
      </a:spcAft>
      <a:buFontTx/>
      <a:buNone/>
      <a:defRPr sz="1200" b="0" i="0" u="none" baseline="0">
        <a:solidFill>
          <a:schemeClr val="dk1"/>
        </a:solidFill>
        <a:latin typeface="Calibri" pitchFamily="34" charset="0"/>
        <a:sym typeface="Calibri" pitchFamily="34" charset="0"/>
      </a:defRPr>
    </a:lvl4pPr>
    <a:lvl5pPr marL="1828800" indent="0" algn="l" rtl="0" eaLnBrk="1" fontAlgn="base" latinLnBrk="1" hangingPunct="1">
      <a:lnSpc>
        <a:spcPct val="100000"/>
      </a:lnSpc>
      <a:spcBef>
        <a:spcPct val="30000"/>
      </a:spcBef>
      <a:spcAft>
        <a:spcPct val="0"/>
      </a:spcAft>
      <a:buFontTx/>
      <a:buNone/>
      <a:defRPr sz="1200" b="0" i="0" u="none" baseline="0">
        <a:solidFill>
          <a:schemeClr val="dk1"/>
        </a:solidFill>
        <a:latin typeface="Calibri" pitchFamily="34" charset="0"/>
        <a:sym typeface="Calibri" pitchFamily="34" charset="0"/>
      </a:defRPr>
    </a:lvl5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89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104859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A50C-9D69-4F5C-902C-7A21765B928C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Slide Image Placeholder 104861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endParaRPr/>
          </a:p>
        </p:txBody>
      </p:sp>
      <p:sp>
        <p:nvSpPr>
          <p:cNvPr id="1048614" name="Notes Placeholder 1048613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anchor="t"/>
          <a:lstStyle/>
          <a:p>
            <a:pPr lvl="0">
              <a:spcBef>
                <a:spcPct val="0"/>
              </a:spcBef>
            </a:pPr>
            <a:endParaRPr lang="zh-CN" altLang="en-US"/>
          </a:p>
        </p:txBody>
      </p:sp>
      <p:sp>
        <p:nvSpPr>
          <p:cNvPr id="1048615" name="TextBox 1048614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566ABCEB-ACFC-4714-9973-3DA970169C29}" type="slidenum">
              <a:rPr lang="zh-CN" altLang="en-US" sz="1200"/>
              <a:pPr lvl="0" algn="r"/>
              <a:t>2</a:t>
            </a:fld>
            <a:endParaRPr lang="zh-CN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Slide Image Placeholder 104863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endParaRPr/>
          </a:p>
        </p:txBody>
      </p:sp>
      <p:sp>
        <p:nvSpPr>
          <p:cNvPr id="1048632" name="Notes Placeholder 1048631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anchor="t"/>
          <a:lstStyle/>
          <a:p>
            <a:pPr lvl="0">
              <a:spcBef>
                <a:spcPct val="0"/>
              </a:spcBef>
            </a:pPr>
            <a:endParaRPr lang="zh-CN" altLang="en-US"/>
          </a:p>
        </p:txBody>
      </p:sp>
      <p:sp>
        <p:nvSpPr>
          <p:cNvPr id="1048633" name="TextBox 1048632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566ABCEB-ACFC-4714-9973-3DA970169C29}" type="slidenum">
              <a:rPr lang="zh-CN" altLang="en-US" sz="1200"/>
              <a:pPr lvl="0" algn="r"/>
              <a:t>12</a:t>
            </a:fld>
            <a:endParaRPr lang="zh-CN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Slide Image Placeholder 104863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endParaRPr/>
          </a:p>
        </p:txBody>
      </p:sp>
      <p:sp>
        <p:nvSpPr>
          <p:cNvPr id="1048641" name="Notes Placeholder 1048640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anchor="t"/>
          <a:lstStyle/>
          <a:p>
            <a:pPr lvl="0">
              <a:spcBef>
                <a:spcPct val="0"/>
              </a:spcBef>
            </a:pPr>
            <a:endParaRPr lang="zh-CN" altLang="en-US"/>
          </a:p>
        </p:txBody>
      </p:sp>
      <p:sp>
        <p:nvSpPr>
          <p:cNvPr id="1048642" name="TextBox 1048641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566ABCEB-ACFC-4714-9973-3DA970169C29}" type="slidenum">
              <a:rPr lang="zh-CN" altLang="en-US" sz="1200"/>
              <a:pPr lvl="0" algn="r"/>
              <a:t>15</a:t>
            </a:fld>
            <a:endParaRPr lang="zh-CN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Slide Image Placeholder 104864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endParaRPr/>
          </a:p>
        </p:txBody>
      </p:sp>
      <p:sp>
        <p:nvSpPr>
          <p:cNvPr id="1048649" name="Notes Placeholder 1048648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anchor="t"/>
          <a:lstStyle/>
          <a:p>
            <a:pPr lvl="0">
              <a:spcBef>
                <a:spcPct val="0"/>
              </a:spcBef>
            </a:pPr>
            <a:endParaRPr lang="zh-CN" altLang="en-US"/>
          </a:p>
        </p:txBody>
      </p:sp>
      <p:sp>
        <p:nvSpPr>
          <p:cNvPr id="1048650" name="TextBox 1048649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566ABCEB-ACFC-4714-9973-3DA970169C29}" type="slidenum">
              <a:rPr lang="zh-CN" altLang="en-US" sz="1200"/>
              <a:pPr lvl="0" algn="r"/>
              <a:t>17</a:t>
            </a:fld>
            <a:endParaRPr lang="zh-CN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Slide Image Placeholder 104859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endParaRPr/>
          </a:p>
        </p:txBody>
      </p:sp>
      <p:sp>
        <p:nvSpPr>
          <p:cNvPr id="1048596" name="Notes Placeholder 1048595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anchor="t"/>
          <a:lstStyle/>
          <a:p>
            <a:pPr lvl="0">
              <a:spcBef>
                <a:spcPct val="0"/>
              </a:spcBef>
            </a:pPr>
            <a:endParaRPr lang="zh-CN" altLang="en-US"/>
          </a:p>
        </p:txBody>
      </p:sp>
      <p:sp>
        <p:nvSpPr>
          <p:cNvPr id="1048597" name="TextBox 1048596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566ABCEB-ACFC-4714-9973-3DA970169C29}" type="slidenum">
              <a:rPr lang="zh-CN" altLang="en-US" sz="1200"/>
              <a:pPr lvl="0" algn="r"/>
              <a:t>19</a:t>
            </a:fld>
            <a:endParaRPr lang="zh-CN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1048652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1048653" name="Date Placeholder 1048652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/>
            <a:fld id="{566ABCEB-ACFC-4714-9973-3DA970169C29}" type="datetime1">
              <a:rPr lang="zh-CN" altLang="en-US" sz="1200">
                <a:solidFill>
                  <a:srgbClr val="898989"/>
                </a:solidFill>
              </a:rPr>
              <a:pPr lvl="0"/>
              <a:t>2020/4/17</a:t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654" name="Slide Number Placeholder 104865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/>
            <a:fld id="{566ABCEB-ACFC-4714-9973-3DA970169C29}" type="slidenum">
              <a:rPr lang="zh-CN" altLang="en-US" sz="1200">
                <a:solidFill>
                  <a:srgbClr val="898989"/>
                </a:solidFill>
              </a:rPr>
              <a:pPr lvl="0" algn="r"/>
              <a:t>‹#›</a:t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655" name="Footer Placeholder 104865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ctr"/>
            <a:endParaRPr lang="zh-CN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1048668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1048669" name="Date Placeholder 1048668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/>
            <a:fld id="{566ABCEB-ACFC-4714-9973-3DA970169C29}" type="datetime1">
              <a:rPr lang="zh-CN" altLang="en-US" sz="1200">
                <a:solidFill>
                  <a:srgbClr val="898989"/>
                </a:solidFill>
              </a:rPr>
              <a:pPr lvl="0"/>
              <a:t>2020/4/17</a:t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670" name="Slide Number Placeholder 1048669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/>
            <a:fld id="{566ABCEB-ACFC-4714-9973-3DA970169C29}" type="slidenum">
              <a:rPr lang="zh-CN" altLang="en-US" sz="1200">
                <a:solidFill>
                  <a:srgbClr val="898989"/>
                </a:solidFill>
              </a:rPr>
              <a:pPr lvl="0" algn="r"/>
              <a:t>‹#›</a:t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671" name="Footer Placeholder 1048670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ctr"/>
            <a:endParaRPr lang="zh-CN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104865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1048658" name="Date Placeholder 1048657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/>
            <a:fld id="{566ABCEB-ACFC-4714-9973-3DA970169C29}" type="datetime1">
              <a:rPr lang="zh-CN" altLang="en-US" sz="1200">
                <a:solidFill>
                  <a:srgbClr val="898989"/>
                </a:solidFill>
              </a:rPr>
              <a:pPr lvl="0"/>
              <a:t>2020/4/17</a:t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659" name="Slide Number Placeholder 1048658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/>
            <a:fld id="{566ABCEB-ACFC-4714-9973-3DA970169C29}" type="slidenum">
              <a:rPr lang="zh-CN" altLang="en-US" sz="1200">
                <a:solidFill>
                  <a:srgbClr val="898989"/>
                </a:solidFill>
              </a:rPr>
              <a:pPr lvl="0" algn="r"/>
              <a:t>‹#›</a:t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660" name="Footer Placeholder 1048659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ctr"/>
            <a:endParaRPr lang="zh-CN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10485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1048588" name="Date Placeholder 1048587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/>
            <a:fld id="{566ABCEB-ACFC-4714-9973-3DA970169C29}" type="datetime1">
              <a:rPr lang="zh-CN" altLang="en-US" sz="1200">
                <a:solidFill>
                  <a:srgbClr val="898989"/>
                </a:solidFill>
              </a:rPr>
              <a:pPr lvl="0"/>
              <a:t>2020/4/17</a:t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589" name="Slide Number Placeholder 1048588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/>
            <a:fld id="{566ABCEB-ACFC-4714-9973-3DA970169C29}" type="slidenum">
              <a:rPr lang="zh-CN" altLang="en-US" sz="1200">
                <a:solidFill>
                  <a:srgbClr val="898989"/>
                </a:solidFill>
              </a:rPr>
              <a:pPr lvl="0" algn="r"/>
              <a:t>‹#›</a:t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590" name="Footer Placeholder 1048589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ctr"/>
            <a:endParaRPr lang="zh-CN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104867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4" name="Date Placeholder 104867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/>
            <a:fld id="{566ABCEB-ACFC-4714-9973-3DA970169C29}" type="datetime1">
              <a:rPr lang="zh-CN" altLang="en-US" sz="1200">
                <a:solidFill>
                  <a:srgbClr val="898989"/>
                </a:solidFill>
              </a:rPr>
              <a:pPr lvl="0"/>
              <a:t>2020/4/17</a:t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675" name="Slide Number Placeholder 1048674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/>
            <a:fld id="{566ABCEB-ACFC-4714-9973-3DA970169C29}" type="slidenum">
              <a:rPr lang="zh-CN" altLang="en-US" sz="1200">
                <a:solidFill>
                  <a:srgbClr val="898989"/>
                </a:solidFill>
              </a:rPr>
              <a:pPr lvl="0" algn="r"/>
              <a:t>‹#›</a:t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676" name="Footer Placeholder 1048675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ctr"/>
            <a:endParaRPr lang="zh-CN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1048606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1048607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1048608" name="Date Placeholder 1048607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/>
            <a:fld id="{566ABCEB-ACFC-4714-9973-3DA970169C29}" type="datetime1">
              <a:rPr lang="zh-CN" altLang="en-US" sz="1200">
                <a:solidFill>
                  <a:srgbClr val="898989"/>
                </a:solidFill>
              </a:rPr>
              <a:pPr lvl="0"/>
              <a:t>2020/4/17</a:t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609" name="Slide Number Placeholder 1048608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/>
            <a:fld id="{566ABCEB-ACFC-4714-9973-3DA970169C29}" type="slidenum">
              <a:rPr lang="zh-CN" altLang="en-US" sz="1200">
                <a:solidFill>
                  <a:srgbClr val="898989"/>
                </a:solidFill>
              </a:rPr>
              <a:pPr lvl="0" algn="r"/>
              <a:t>‹#›</a:t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610" name="Footer Placeholder 1048609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ctr"/>
            <a:endParaRPr lang="zh-CN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104867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9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104868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81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1048682" name="Date Placeholder 1048681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/>
            <a:fld id="{566ABCEB-ACFC-4714-9973-3DA970169C29}" type="datetime1">
              <a:rPr lang="zh-CN" altLang="en-US" sz="1200">
                <a:solidFill>
                  <a:srgbClr val="898989"/>
                </a:solidFill>
              </a:rPr>
              <a:pPr lvl="0"/>
              <a:t>2020/4/17</a:t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683" name="Slide Number Placeholder 1048682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/>
            <a:fld id="{566ABCEB-ACFC-4714-9973-3DA970169C29}" type="slidenum">
              <a:rPr lang="zh-CN" altLang="en-US" sz="1200">
                <a:solidFill>
                  <a:srgbClr val="898989"/>
                </a:solidFill>
              </a:rPr>
              <a:pPr lvl="0" algn="r"/>
              <a:t>‹#›</a:t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684" name="Footer Placeholder 1048683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ctr"/>
            <a:endParaRPr lang="zh-CN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1048582" name="Date Placeholder 1048581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/>
            <a:fld id="{566ABCEB-ACFC-4714-9973-3DA970169C29}" type="datetime1">
              <a:rPr lang="zh-CN" altLang="en-US" sz="1200">
                <a:solidFill>
                  <a:srgbClr val="898989"/>
                </a:solidFill>
              </a:rPr>
              <a:pPr lvl="0"/>
              <a:t>2020/4/17</a:t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583" name="Slide Number Placeholder 1048582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/>
            <a:fld id="{566ABCEB-ACFC-4714-9973-3DA970169C29}" type="slidenum">
              <a:rPr lang="zh-CN" altLang="en-US" sz="1200">
                <a:solidFill>
                  <a:srgbClr val="898989"/>
                </a:solidFill>
              </a:rPr>
              <a:pPr lvl="0" algn="r"/>
              <a:t>‹#›</a:t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584" name="Footer Placeholder 1048583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ctr"/>
            <a:endParaRPr lang="zh-CN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5" name="Date Placeholder 1048684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/>
            <a:fld id="{566ABCEB-ACFC-4714-9973-3DA970169C29}" type="datetime1">
              <a:rPr lang="zh-CN" altLang="en-US" sz="1200">
                <a:solidFill>
                  <a:srgbClr val="898989"/>
                </a:solidFill>
              </a:rPr>
              <a:pPr lvl="0"/>
              <a:t>2020/4/17</a:t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686" name="Slide Number Placeholder 104868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/>
            <a:fld id="{566ABCEB-ACFC-4714-9973-3DA970169C29}" type="slidenum">
              <a:rPr lang="zh-CN" altLang="en-US" sz="1200">
                <a:solidFill>
                  <a:srgbClr val="898989"/>
                </a:solidFill>
              </a:rPr>
              <a:pPr lvl="0" algn="r"/>
              <a:t>‹#›</a:t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687" name="Footer Placeholder 1048686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ctr"/>
            <a:endParaRPr lang="zh-CN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8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1048689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104869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91" name="Date Placeholder 1048690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/>
            <a:fld id="{566ABCEB-ACFC-4714-9973-3DA970169C29}" type="datetime1">
              <a:rPr lang="zh-CN" altLang="en-US" sz="1200">
                <a:solidFill>
                  <a:srgbClr val="898989"/>
                </a:solidFill>
              </a:rPr>
              <a:pPr lvl="0"/>
              <a:t>2020/4/17</a:t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692" name="Slide Number Placeholder 104869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/>
            <a:fld id="{566ABCEB-ACFC-4714-9973-3DA970169C29}" type="slidenum">
              <a:rPr lang="zh-CN" altLang="en-US" sz="1200">
                <a:solidFill>
                  <a:srgbClr val="898989"/>
                </a:solidFill>
              </a:rPr>
              <a:pPr lvl="0" algn="r"/>
              <a:t>‹#›</a:t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693" name="Footer Placeholder 1048692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ctr"/>
            <a:endParaRPr lang="zh-CN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1048662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en-IN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8663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64" name="Date Placeholder 104866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/>
            <a:fld id="{566ABCEB-ACFC-4714-9973-3DA970169C29}" type="datetime1">
              <a:rPr lang="zh-CN" altLang="en-US" sz="1200">
                <a:solidFill>
                  <a:srgbClr val="898989"/>
                </a:solidFill>
              </a:rPr>
              <a:pPr lvl="0"/>
              <a:t>2020/4/17</a:t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665" name="Slide Number Placeholder 1048664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/>
            <a:fld id="{566ABCEB-ACFC-4714-9973-3DA970169C29}" type="slidenum">
              <a:rPr lang="zh-CN" altLang="en-US" sz="1200">
                <a:solidFill>
                  <a:srgbClr val="898989"/>
                </a:solidFill>
              </a:rPr>
              <a:pPr lvl="0" algn="r"/>
              <a:t>‹#›</a:t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666" name="Footer Placeholder 1048665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ctr"/>
            <a:endParaRPr lang="zh-CN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048575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/>
          <a:p>
            <a:pPr lvl="0"/>
            <a:r>
              <a:rPr lang="zh-CN" altLang="en-US"/>
              <a:t>Click to edit Master title style</a:t>
            </a:r>
          </a:p>
        </p:txBody>
      </p:sp>
      <p:sp>
        <p:nvSpPr>
          <p:cNvPr id="1048577" name="Text Placeholder 104857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/>
          <a:p>
            <a:pPr lvl="0"/>
            <a:r>
              <a:rPr lang="zh-CN" altLang="en-US"/>
              <a:t>Click to edit Master text styles</a:t>
            </a:r>
          </a:p>
          <a:p>
            <a:pPr lvl="1"/>
            <a:r>
              <a:rPr lang="zh-CN" altLang="en-US"/>
              <a:t>Second level</a:t>
            </a:r>
          </a:p>
          <a:p>
            <a:pPr lvl="2"/>
            <a:r>
              <a:rPr lang="zh-CN" altLang="en-US"/>
              <a:t>Third level</a:t>
            </a:r>
          </a:p>
          <a:p>
            <a:pPr lvl="3"/>
            <a:r>
              <a:rPr lang="zh-CN" altLang="en-US"/>
              <a:t>Fourth level</a:t>
            </a:r>
          </a:p>
          <a:p>
            <a:pPr lvl="4"/>
            <a:r>
              <a:rPr lang="zh-CN" altLang="en-US"/>
              <a:t>Fifth level</a:t>
            </a:r>
          </a:p>
        </p:txBody>
      </p:sp>
      <p:sp>
        <p:nvSpPr>
          <p:cNvPr id="1048578" name="Date Placeholder 1048577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/>
            <a:fld id="{566ABCEB-ACFC-4714-9973-3DA970169C29}" type="datetime1">
              <a:rPr lang="zh-CN" altLang="en-US" sz="1200">
                <a:solidFill>
                  <a:srgbClr val="898989"/>
                </a:solidFill>
              </a:rPr>
              <a:pPr lvl="0"/>
              <a:t>2020/4/17</a:t>
            </a:fld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579" name="Footer Placeholder 1048578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ctr"/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1048580" name="Slide Number Placeholder 1048579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r"/>
            <a:fld id="{566ABCEB-ACFC-4714-9973-3DA970169C29}" type="slidenum">
              <a:rPr lang="zh-CN" altLang="en-US" sz="1200">
                <a:solidFill>
                  <a:srgbClr val="898989"/>
                </a:solidFill>
              </a:rPr>
              <a:pPr lvl="0" algn="r"/>
              <a:t>‹#›</a:t>
            </a:fld>
            <a:endParaRPr lang="zh-CN" altLang="en-US" sz="1200">
              <a:solidFill>
                <a:srgbClr val="898989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2"/>
          <p:cNvSpPr>
            <a:spLocks noGrp="1"/>
          </p:cNvSpPr>
          <p:nvPr>
            <p:ph type="title"/>
          </p:nvPr>
        </p:nvSpPr>
        <p:spPr>
          <a:xfrm>
            <a:off x="1295400" y="5227638"/>
            <a:ext cx="7498080" cy="163036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I.B.(PG)COLLEGE, PANIPAT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(AFFILIATED TO KURUKSHETRA UNIVERSITY, KURUKSHETRA)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587" name="Content Placeholder 4"/>
          <p:cNvSpPr>
            <a:spLocks noGrp="1"/>
          </p:cNvSpPr>
          <p:nvPr>
            <p:ph idx="1"/>
          </p:nvPr>
        </p:nvSpPr>
        <p:spPr>
          <a:xfrm>
            <a:off x="838200" y="381000"/>
            <a:ext cx="7498080" cy="2667000"/>
          </a:xfrm>
        </p:spPr>
        <p:txBody>
          <a:bodyPr>
            <a:normAutofit fontScale="88929" lnSpcReduction="20000"/>
          </a:bodyPr>
          <a:lstStyle/>
          <a:p>
            <a:pPr>
              <a:buNone/>
            </a:pPr>
            <a:endParaRPr lang="en-US" sz="3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>
              <a:buNone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                </a:t>
            </a:r>
          </a:p>
        </p:txBody>
      </p:sp>
      <p:graphicFrame>
        <p:nvGraphicFramePr>
          <p:cNvPr id="4194304" name="Table 3"/>
          <p:cNvGraphicFramePr>
            <a:graphicFrameLocks noGrp="1"/>
          </p:cNvGraphicFramePr>
          <p:nvPr/>
        </p:nvGraphicFramePr>
        <p:xfrm>
          <a:off x="152400" y="304800"/>
          <a:ext cx="8839200" cy="4857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/>
                <a:gridCol w="4419600"/>
              </a:tblGrid>
              <a:tr h="971550">
                <a:tc>
                  <a:txBody>
                    <a:bodyPr/>
                    <a:lstStyle/>
                    <a:p>
                      <a:pPr algn="ctr"/>
                      <a:endParaRPr lang="en-US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CLASS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BBA-I (II</a:t>
                      </a:r>
                      <a:r>
                        <a:rPr lang="en-US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SEMESTER)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1550">
                <a:tc>
                  <a:txBody>
                    <a:bodyPr/>
                    <a:lstStyle/>
                    <a:p>
                      <a:pPr algn="ctr"/>
                      <a:endParaRPr lang="en-US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SUBJECT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PRINCIPLES</a:t>
                      </a:r>
                      <a:r>
                        <a:rPr lang="en-US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OF MANAGEMENT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1550">
                <a:tc>
                  <a:txBody>
                    <a:bodyPr/>
                    <a:lstStyle/>
                    <a:p>
                      <a:pPr algn="ctr"/>
                      <a:r>
                        <a:rPr lang="en-US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</a:t>
                      </a:r>
                    </a:p>
                    <a:p>
                      <a:pPr algn="ctr"/>
                      <a:r>
                        <a:rPr lang="en-US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TOPIC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SOCIAL</a:t>
                      </a:r>
                      <a:r>
                        <a:rPr lang="en-US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RESPONSIBILITY OF BUSINESS</a:t>
                      </a:r>
                      <a:endParaRPr lang="en-US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1550">
                <a:tc>
                  <a:txBody>
                    <a:bodyPr/>
                    <a:lstStyle/>
                    <a:p>
                      <a:pPr algn="ctr"/>
                      <a:endParaRPr lang="en-US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PREPARED BY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Ms.</a:t>
                      </a:r>
                      <a:r>
                        <a:rPr lang="en-US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NISHA  (ASSISTANT PROFESSOR)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1550">
                <a:tc>
                  <a:txBody>
                    <a:bodyPr/>
                    <a:lstStyle/>
                    <a:p>
                      <a:pPr algn="ctr"/>
                      <a:endParaRPr lang="en-US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DEPARTMENT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COMMERCE</a:t>
                      </a:r>
                      <a:r>
                        <a:rPr lang="en-US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&amp; MANAGEMENT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Title 1048626"/>
          <p:cNvSpPr>
            <a:spLocks noGrp="1"/>
          </p:cNvSpPr>
          <p:nvPr>
            <p:ph type="title"/>
          </p:nvPr>
        </p:nvSpPr>
        <p:spPr>
          <a:xfrm>
            <a:off x="533400" y="2590800"/>
            <a:ext cx="8229600" cy="139858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 lvl="0"/>
            <a:r>
              <a:rPr lang="en-US" altLang="en-US" sz="4000" b="1">
                <a:latin typeface="Times New Roman" pitchFamily="18" charset="0"/>
                <a:ea typeface="Times New Roman" pitchFamily="18" charset="0"/>
              </a:rPr>
              <a:t>Arguments against Corporate Social Responsibility</a:t>
            </a:r>
            <a:r>
              <a:t/>
            </a:r>
            <a:br/>
            <a:endParaRPr lang="en-US" altLang="en-US" sz="4000" b="1"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1048628" name="Content Placeholder 1048627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342900" indent="-3429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32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742950" indent="-28575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–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–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marL="623887" lvl="0" indent="-514349" algn="just">
              <a:buNone/>
            </a:pPr>
            <a:endParaRPr lang="en-US" altLang="en-US" sz="2400">
              <a:latin typeface="Times New Roman" pitchFamily="18" charset="0"/>
              <a:ea typeface="Times New Roman" pitchFamily="18" charset="0"/>
            </a:endParaRPr>
          </a:p>
          <a:p>
            <a:pPr marL="623887" lvl="0" indent="-514349">
              <a:buNone/>
            </a:pPr>
            <a:endParaRPr lang="en-US" altLang="en-US" sz="3600">
              <a:latin typeface="Times New Roman" pitchFamily="18" charset="0"/>
              <a:ea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Picture 209715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28675" y="1298575"/>
            <a:ext cx="6956425" cy="47482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Title 1048628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 lvl="0" algn="l"/>
            <a:r>
              <a:rPr lang="zh-CN" altLang="en-US" sz="4000"/>
              <a:t>Continued……..</a:t>
            </a:r>
          </a:p>
        </p:txBody>
      </p:sp>
      <p:sp>
        <p:nvSpPr>
          <p:cNvPr id="1048630" name="Content Placeholder 1048629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523557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342900" indent="-3429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32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742950" indent="-28575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–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–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just">
              <a:buNone/>
            </a:pPr>
            <a:r>
              <a:rPr lang="en-US" altLang="en-US" sz="2800">
                <a:latin typeface="Times New Roman" pitchFamily="18" charset="0"/>
                <a:ea typeface="Times New Roman" pitchFamily="18" charset="0"/>
              </a:rPr>
              <a:t>The various arguments against CSR activities are as follows:</a:t>
            </a:r>
          </a:p>
          <a:p>
            <a:pPr lvl="0" algn="just">
              <a:buNone/>
            </a:pPr>
            <a:r>
              <a:rPr lang="en-US" altLang="en-US" sz="2800">
                <a:latin typeface="Times New Roman" pitchFamily="18" charset="0"/>
                <a:ea typeface="Times New Roman" pitchFamily="18" charset="0"/>
              </a:rPr>
              <a:t>1.) </a:t>
            </a:r>
            <a:r>
              <a:rPr lang="en-US" altLang="en-US" sz="2800" b="1">
                <a:latin typeface="Times New Roman" pitchFamily="18" charset="0"/>
                <a:ea typeface="Times New Roman" pitchFamily="18" charset="0"/>
              </a:rPr>
              <a:t>Conflict with Profit Motive: </a:t>
            </a:r>
            <a:r>
              <a:rPr lang="en-US" altLang="en-US" sz="2800">
                <a:latin typeface="Times New Roman" pitchFamily="18" charset="0"/>
                <a:ea typeface="Times New Roman" pitchFamily="18" charset="0"/>
              </a:rPr>
              <a:t> Every business thrive to generate profit. By indulging in CSR activities which include outflow of resources hamper the main motive of the company.</a:t>
            </a:r>
          </a:p>
          <a:p>
            <a:pPr lvl="0" algn="just">
              <a:buNone/>
            </a:pPr>
            <a:endParaRPr lang="en-US" altLang="en-US" sz="2800">
              <a:latin typeface="Times New Roman" pitchFamily="18" charset="0"/>
              <a:ea typeface="Times New Roman" pitchFamily="18" charset="0"/>
            </a:endParaRPr>
          </a:p>
          <a:p>
            <a:pPr lvl="0" algn="just">
              <a:buNone/>
            </a:pPr>
            <a:r>
              <a:rPr lang="en-US" altLang="en-US" sz="2800">
                <a:latin typeface="Times New Roman" pitchFamily="18" charset="0"/>
                <a:ea typeface="Times New Roman" pitchFamily="18" charset="0"/>
              </a:rPr>
              <a:t>2.) </a:t>
            </a:r>
            <a:r>
              <a:rPr lang="en-US" altLang="en-US" sz="2800" b="1">
                <a:latin typeface="Times New Roman" pitchFamily="18" charset="0"/>
                <a:ea typeface="Times New Roman" pitchFamily="18" charset="0"/>
              </a:rPr>
              <a:t>Disturbance in business system or work:</a:t>
            </a:r>
            <a:r>
              <a:rPr lang="en-US" altLang="en-US" sz="2800">
                <a:latin typeface="Times New Roman" pitchFamily="18" charset="0"/>
                <a:ea typeface="Times New Roman" pitchFamily="18" charset="0"/>
              </a:rPr>
              <a:t>CSR  activities include allocation of economic and physical resources of the company, thus hampers day to day work.</a:t>
            </a:r>
          </a:p>
          <a:p>
            <a:pPr lvl="0" algn="just">
              <a:buNone/>
            </a:pPr>
            <a:endParaRPr lang="en-US" altLang="en-US" sz="2800">
              <a:latin typeface="Times New Roman" pitchFamily="18" charset="0"/>
              <a:ea typeface="Times New Roman" pitchFamily="18" charset="0"/>
            </a:endParaRPr>
          </a:p>
          <a:p>
            <a:pPr lvl="0" algn="just">
              <a:buNone/>
            </a:pPr>
            <a:endParaRPr lang="en-US" altLang="en-US" sz="2800">
              <a:latin typeface="Times New Roman" pitchFamily="18" charset="0"/>
              <a:ea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Title 1048633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 lvl="0" algn="l"/>
            <a:r>
              <a:rPr lang="zh-CN" altLang="en-US"/>
              <a:t>Continued…</a:t>
            </a:r>
          </a:p>
        </p:txBody>
      </p:sp>
      <p:sp>
        <p:nvSpPr>
          <p:cNvPr id="1048635" name="Content Placeholder 104863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342900" indent="-3429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32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742950" indent="-28575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–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–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just">
              <a:buNone/>
            </a:pPr>
            <a:r>
              <a:rPr lang="en-US" altLang="en-US" sz="2800">
                <a:latin typeface="Times New Roman" pitchFamily="18" charset="0"/>
                <a:ea typeface="Times New Roman" pitchFamily="18" charset="0"/>
              </a:rPr>
              <a:t>3.) </a:t>
            </a:r>
            <a:r>
              <a:rPr lang="en-US" altLang="en-US" sz="2800" b="1">
                <a:latin typeface="Times New Roman" pitchFamily="18" charset="0"/>
                <a:ea typeface="Times New Roman" pitchFamily="18" charset="0"/>
              </a:rPr>
              <a:t>Domination of Social Values over Business: </a:t>
            </a:r>
            <a:r>
              <a:rPr lang="en-US" altLang="en-US" sz="2800">
                <a:latin typeface="Times New Roman" pitchFamily="18" charset="0"/>
                <a:ea typeface="Times New Roman" pitchFamily="18" charset="0"/>
              </a:rPr>
              <a:t>While business lacks emotion, imposition of social values by imposing CSR activities leads to imposition of Social values on business.</a:t>
            </a:r>
          </a:p>
          <a:p>
            <a:pPr lvl="0" algn="just">
              <a:buNone/>
            </a:pPr>
            <a:endParaRPr lang="en-US" altLang="en-US" sz="2800">
              <a:latin typeface="Times New Roman" pitchFamily="18" charset="0"/>
              <a:ea typeface="Times New Roman" pitchFamily="18" charset="0"/>
            </a:endParaRPr>
          </a:p>
          <a:p>
            <a:pPr lvl="0" algn="just">
              <a:buNone/>
            </a:pPr>
            <a:r>
              <a:rPr lang="en-US" altLang="en-US" sz="2800">
                <a:latin typeface="Times New Roman" pitchFamily="18" charset="0"/>
                <a:ea typeface="Times New Roman" pitchFamily="18" charset="0"/>
              </a:rPr>
              <a:t>4.) </a:t>
            </a:r>
            <a:r>
              <a:rPr lang="en-US" altLang="en-US" sz="2800" b="1">
                <a:latin typeface="Times New Roman" pitchFamily="18" charset="0"/>
                <a:ea typeface="Times New Roman" pitchFamily="18" charset="0"/>
              </a:rPr>
              <a:t>Decline in Profit of the company: </a:t>
            </a:r>
            <a:r>
              <a:rPr lang="en-US" altLang="en-US" sz="2800">
                <a:latin typeface="Times New Roman" pitchFamily="18" charset="0"/>
                <a:ea typeface="Times New Roman" pitchFamily="18" charset="0"/>
              </a:rPr>
              <a:t>CSR activities involve outflow of huge amount of funds from the company. Same leads to dip in profit which further impacts stakeholders of the business.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Title 1048635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 lvl="0" algn="l"/>
            <a:r>
              <a:rPr lang="zh-CN" altLang="en-US"/>
              <a:t>Continued…</a:t>
            </a:r>
          </a:p>
        </p:txBody>
      </p:sp>
      <p:sp>
        <p:nvSpPr>
          <p:cNvPr id="1048637" name="Content Placeholder 1048636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342900" indent="-3429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32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742950" indent="-28575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–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–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just">
              <a:buNone/>
            </a:pPr>
            <a:endParaRPr lang="en-US" altLang="en-US" sz="2800">
              <a:latin typeface="Times New Roman" pitchFamily="18" charset="0"/>
              <a:ea typeface="Times New Roman" pitchFamily="18" charset="0"/>
            </a:endParaRPr>
          </a:p>
          <a:p>
            <a:pPr lvl="0" algn="just">
              <a:buNone/>
            </a:pPr>
            <a:r>
              <a:rPr lang="en-US" altLang="en-US" sz="2800">
                <a:latin typeface="Times New Roman" pitchFamily="18" charset="0"/>
                <a:ea typeface="Times New Roman" pitchFamily="18" charset="0"/>
              </a:rPr>
              <a:t>5.) </a:t>
            </a:r>
            <a:r>
              <a:rPr lang="en-US" altLang="en-US" sz="2800" b="1">
                <a:latin typeface="Times New Roman" pitchFamily="18" charset="0"/>
                <a:ea typeface="Times New Roman" pitchFamily="18" charset="0"/>
              </a:rPr>
              <a:t>Inefficiency in the system: </a:t>
            </a:r>
            <a:r>
              <a:rPr lang="en-US" altLang="en-US" sz="2800">
                <a:latin typeface="Times New Roman" pitchFamily="18" charset="0"/>
                <a:ea typeface="Times New Roman" pitchFamily="18" charset="0"/>
              </a:rPr>
              <a:t> Social Responsibility brings inefficiency  in the system. There is no substitute for the power of self- interest in people to act.</a:t>
            </a:r>
          </a:p>
          <a:p>
            <a:pPr lvl="0" algn="just"/>
            <a:endParaRPr lang="en-US" altLang="en-US" sz="2800">
              <a:latin typeface="Times New Roman" pitchFamily="18" charset="0"/>
              <a:ea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Title 1048637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 lvl="0"/>
            <a:r>
              <a:rPr lang="en-US" altLang="en-US" sz="3200" b="1">
                <a:latin typeface="Times New Roman" pitchFamily="18" charset="0"/>
                <a:ea typeface="Times New Roman" pitchFamily="18" charset="0"/>
              </a:rPr>
              <a:t>SOCIAL RESPONSIBILITY OF BUSINESS TOWARDS DIFFFERNT PARTIES</a:t>
            </a:r>
          </a:p>
        </p:txBody>
      </p:sp>
      <p:sp>
        <p:nvSpPr>
          <p:cNvPr id="1048639" name="Content Placeholder 1048638"/>
          <p:cNvSpPr>
            <a:spLocks noGrp="1"/>
          </p:cNvSpPr>
          <p:nvPr>
            <p:ph idx="1"/>
          </p:nvPr>
        </p:nvSpPr>
        <p:spPr>
          <a:xfrm>
            <a:off x="381000" y="1752600"/>
            <a:ext cx="7848600" cy="43434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342900" indent="-3429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32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742950" indent="-28575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–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–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>
              <a:lnSpc>
                <a:spcPct val="90000"/>
              </a:lnSpc>
              <a:buNone/>
            </a:pPr>
            <a:r>
              <a:rPr lang="en-US" altLang="en-US">
                <a:latin typeface="Times New Roman" pitchFamily="18" charset="0"/>
                <a:ea typeface="Times New Roman" pitchFamily="18" charset="0"/>
              </a:rPr>
              <a:t>1.) </a:t>
            </a:r>
            <a:r>
              <a:rPr lang="en-US" altLang="en-US" b="1" u="sng">
                <a:latin typeface="Times New Roman" pitchFamily="18" charset="0"/>
                <a:ea typeface="Times New Roman" pitchFamily="18" charset="0"/>
              </a:rPr>
              <a:t>TOWARDS EMPLOYEES:</a:t>
            </a:r>
          </a:p>
          <a:p>
            <a:pPr lvl="0" algn="just">
              <a:lnSpc>
                <a:spcPct val="90000"/>
              </a:lnSpc>
              <a:buFont typeface="Wingdings" pitchFamily="2" charset="2"/>
              <a:buChar char="ü"/>
            </a:pPr>
            <a:r>
              <a:rPr lang="en-US" altLang="en-US" sz="2800">
                <a:latin typeface="Times New Roman" pitchFamily="18" charset="0"/>
                <a:ea typeface="Times New Roman" pitchFamily="18" charset="0"/>
              </a:rPr>
              <a:t> Provide fair remuneration</a:t>
            </a:r>
          </a:p>
          <a:p>
            <a:pPr lvl="0" algn="just">
              <a:lnSpc>
                <a:spcPct val="90000"/>
              </a:lnSpc>
              <a:buFont typeface="Wingdings" pitchFamily="2" charset="2"/>
              <a:buChar char="ü"/>
            </a:pPr>
            <a:r>
              <a:rPr lang="en-US" altLang="en-US" sz="2800">
                <a:latin typeface="Times New Roman" pitchFamily="18" charset="0"/>
                <a:ea typeface="Times New Roman" pitchFamily="18" charset="0"/>
              </a:rPr>
              <a:t> Treat them  respectfully</a:t>
            </a:r>
          </a:p>
          <a:p>
            <a:pPr lvl="0" algn="just">
              <a:lnSpc>
                <a:spcPct val="90000"/>
              </a:lnSpc>
              <a:buFont typeface="Wingdings" pitchFamily="2" charset="2"/>
              <a:buChar char="ü"/>
            </a:pPr>
            <a:r>
              <a:rPr lang="en-US" altLang="en-US" sz="2800">
                <a:latin typeface="Times New Roman" pitchFamily="18" charset="0"/>
                <a:ea typeface="Times New Roman" pitchFamily="18" charset="0"/>
              </a:rPr>
              <a:t> Provide job security</a:t>
            </a:r>
          </a:p>
          <a:p>
            <a:pPr lvl="0" algn="just">
              <a:lnSpc>
                <a:spcPct val="90000"/>
              </a:lnSpc>
              <a:buFont typeface="Wingdings" pitchFamily="2" charset="2"/>
              <a:buChar char="ü"/>
            </a:pPr>
            <a:r>
              <a:rPr lang="en-US" altLang="en-US" sz="2800">
                <a:latin typeface="Times New Roman" pitchFamily="18" charset="0"/>
                <a:ea typeface="Times New Roman" pitchFamily="18" charset="0"/>
              </a:rPr>
              <a:t> Provide them opportunity for growth</a:t>
            </a:r>
          </a:p>
          <a:p>
            <a:pPr lvl="0" algn="just">
              <a:lnSpc>
                <a:spcPct val="90000"/>
              </a:lnSpc>
              <a:buFont typeface="Wingdings" pitchFamily="2" charset="2"/>
              <a:buChar char="ü"/>
            </a:pPr>
            <a:r>
              <a:rPr lang="en-US" altLang="en-US" sz="2800">
                <a:latin typeface="Times New Roman" pitchFamily="18" charset="0"/>
                <a:ea typeface="Times New Roman" pitchFamily="18" charset="0"/>
              </a:rPr>
              <a:t>Give them participation in Management</a:t>
            </a:r>
          </a:p>
          <a:p>
            <a:pPr lvl="0" algn="just">
              <a:lnSpc>
                <a:spcPct val="90000"/>
              </a:lnSpc>
              <a:buFont typeface="Wingdings" pitchFamily="2" charset="2"/>
              <a:buChar char="ü"/>
            </a:pPr>
            <a:r>
              <a:rPr lang="en-US" altLang="en-US" sz="2800">
                <a:latin typeface="Times New Roman" pitchFamily="18" charset="0"/>
                <a:ea typeface="Times New Roman" pitchFamily="18" charset="0"/>
              </a:rPr>
              <a:t> Solve their problems timely</a:t>
            </a:r>
          </a:p>
          <a:p>
            <a:pPr lvl="0" algn="just">
              <a:lnSpc>
                <a:spcPct val="90000"/>
              </a:lnSpc>
              <a:buFont typeface="Wingdings" pitchFamily="2" charset="2"/>
              <a:buChar char="ü"/>
            </a:pPr>
            <a:r>
              <a:rPr lang="en-US" altLang="en-US" sz="2800">
                <a:latin typeface="Times New Roman" pitchFamily="18" charset="0"/>
                <a:ea typeface="Times New Roman" pitchFamily="18" charset="0"/>
              </a:rPr>
              <a:t>Provide them right working environment</a:t>
            </a:r>
          </a:p>
          <a:p>
            <a:pPr lvl="0" algn="just">
              <a:lnSpc>
                <a:spcPct val="90000"/>
              </a:lnSpc>
              <a:buFont typeface="Wingdings" pitchFamily="2" charset="2"/>
              <a:buChar char="ü"/>
            </a:pPr>
            <a:r>
              <a:rPr lang="en-US" altLang="en-US" sz="2800">
                <a:latin typeface="Times New Roman" pitchFamily="18" charset="0"/>
                <a:ea typeface="Times New Roman" pitchFamily="18" charset="0"/>
              </a:rPr>
              <a:t> Maintain good incentive system for employees</a:t>
            </a:r>
          </a:p>
          <a:p>
            <a:pPr lvl="0" algn="just">
              <a:lnSpc>
                <a:spcPct val="90000"/>
              </a:lnSpc>
              <a:buFont typeface="Wingdings" pitchFamily="2" charset="2"/>
              <a:buChar char="ü"/>
            </a:pPr>
            <a:endParaRPr lang="en-US" altLang="en-US" sz="2800">
              <a:latin typeface="Times New Roman" pitchFamily="18" charset="0"/>
              <a:ea typeface="Times New Roman" pitchFamily="18" charset="0"/>
            </a:endParaRPr>
          </a:p>
          <a:p>
            <a:pPr lvl="0">
              <a:lnSpc>
                <a:spcPct val="90000"/>
              </a:lnSpc>
              <a:buFont typeface="Wingdings" pitchFamily="2" charset="2"/>
              <a:buChar char="ü"/>
            </a:pPr>
            <a:endParaRPr lang="en-US" altLang="en-US" sz="2400">
              <a:latin typeface="Times New Roman" pitchFamily="18" charset="0"/>
              <a:ea typeface="Times New Roman" pitchFamily="18" charset="0"/>
            </a:endParaRPr>
          </a:p>
          <a:p>
            <a:pPr lvl="0">
              <a:lnSpc>
                <a:spcPct val="90000"/>
              </a:lnSpc>
              <a:buFont typeface="Wingdings" pitchFamily="2" charset="2"/>
              <a:buChar char="ü"/>
            </a:pPr>
            <a:endParaRPr lang="en-US" altLang="en-US" sz="2400">
              <a:latin typeface="Times New Roman" pitchFamily="18" charset="0"/>
              <a:ea typeface="Times New Roman" pitchFamily="18" charset="0"/>
            </a:endParaRPr>
          </a:p>
          <a:p>
            <a:pPr lvl="0">
              <a:lnSpc>
                <a:spcPct val="90000"/>
              </a:lnSpc>
              <a:buFont typeface="Wingdings" pitchFamily="2" charset="2"/>
              <a:buChar char="ü"/>
            </a:pPr>
            <a:endParaRPr lang="en-US" altLang="en-US" sz="2400">
              <a:latin typeface="Times New Roman" pitchFamily="18" charset="0"/>
              <a:ea typeface="Times New Roman" pitchFamily="18" charset="0"/>
            </a:endParaRPr>
          </a:p>
          <a:p>
            <a:pPr lvl="0">
              <a:lnSpc>
                <a:spcPct val="90000"/>
              </a:lnSpc>
              <a:buNone/>
            </a:pPr>
            <a:endParaRPr lang="en-US" altLang="en-US" sz="2400">
              <a:latin typeface="Times New Roman" pitchFamily="18" charset="0"/>
              <a:ea typeface="Times New Roman" pitchFamily="18" charset="0"/>
            </a:endParaRPr>
          </a:p>
          <a:p>
            <a:pPr lvl="0">
              <a:lnSpc>
                <a:spcPct val="90000"/>
              </a:lnSpc>
            </a:pPr>
            <a:endParaRPr lang="zh-CN" altLang="en-US" sz="2700"/>
          </a:p>
          <a:p>
            <a:pPr lvl="0">
              <a:lnSpc>
                <a:spcPct val="90000"/>
              </a:lnSpc>
            </a:pPr>
            <a:endParaRPr lang="zh-CN" altLang="en-US" sz="2700"/>
          </a:p>
          <a:p>
            <a:pPr lvl="0">
              <a:lnSpc>
                <a:spcPct val="90000"/>
              </a:lnSpc>
            </a:pPr>
            <a:endParaRPr lang="zh-CN" altLang="en-US" sz="2700"/>
          </a:p>
          <a:p>
            <a:pPr lvl="0">
              <a:lnSpc>
                <a:spcPct val="90000"/>
              </a:lnSpc>
            </a:pPr>
            <a:endParaRPr lang="zh-CN" altLang="en-US" sz="2700"/>
          </a:p>
          <a:p>
            <a:pPr lvl="0">
              <a:lnSpc>
                <a:spcPct val="90000"/>
              </a:lnSpc>
            </a:pPr>
            <a:endParaRPr lang="zh-CN" altLang="en-US" sz="2700"/>
          </a:p>
          <a:p>
            <a:pPr lvl="0">
              <a:lnSpc>
                <a:spcPct val="90000"/>
              </a:lnSpc>
            </a:pPr>
            <a:endParaRPr lang="zh-CN" altLang="en-US" sz="2700"/>
          </a:p>
          <a:p>
            <a:pPr lvl="0">
              <a:lnSpc>
                <a:spcPct val="90000"/>
              </a:lnSpc>
            </a:pPr>
            <a:endParaRPr lang="zh-CN" altLang="en-US" sz="2700"/>
          </a:p>
          <a:p>
            <a:pPr lvl="0">
              <a:lnSpc>
                <a:spcPct val="90000"/>
              </a:lnSpc>
              <a:buNone/>
            </a:pPr>
            <a:endParaRPr lang="zh-CN" altLang="en-US" sz="2700"/>
          </a:p>
          <a:p>
            <a:pPr lvl="0">
              <a:lnSpc>
                <a:spcPct val="90000"/>
              </a:lnSpc>
            </a:pPr>
            <a:endParaRPr lang="zh-CN" altLang="en-US" sz="2700"/>
          </a:p>
          <a:p>
            <a:pPr lvl="0">
              <a:lnSpc>
                <a:spcPct val="90000"/>
              </a:lnSpc>
            </a:pPr>
            <a:endParaRPr lang="zh-CN" altLang="en-US" sz="2700"/>
          </a:p>
          <a:p>
            <a:pPr lvl="0">
              <a:lnSpc>
                <a:spcPct val="90000"/>
              </a:lnSpc>
            </a:pPr>
            <a:endParaRPr lang="zh-CN" altLang="en-US" sz="2700"/>
          </a:p>
          <a:p>
            <a:pPr lvl="0">
              <a:lnSpc>
                <a:spcPct val="90000"/>
              </a:lnSpc>
            </a:pPr>
            <a:endParaRPr lang="zh-CN" altLang="en-US" sz="2700"/>
          </a:p>
          <a:p>
            <a:pPr lvl="0">
              <a:lnSpc>
                <a:spcPct val="90000"/>
              </a:lnSpc>
              <a:buNone/>
            </a:pPr>
            <a:endParaRPr lang="zh-CN" altLang="en-US" sz="2700"/>
          </a:p>
          <a:p>
            <a:pPr lvl="0">
              <a:lnSpc>
                <a:spcPct val="90000"/>
              </a:lnSpc>
            </a:pPr>
            <a:endParaRPr lang="zh-CN" altLang="en-US" sz="2700"/>
          </a:p>
        </p:txBody>
      </p:sp>
    </p:spTree>
  </p:cSld>
  <p:clrMapOvr>
    <a:masterClrMapping/>
  </p:clrMapOvr>
  <p:transition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Title 1048642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 lvl="0" algn="l"/>
            <a:r>
              <a:rPr lang="zh-CN" altLang="en-US"/>
              <a:t>Continued…</a:t>
            </a:r>
          </a:p>
        </p:txBody>
      </p:sp>
      <p:sp>
        <p:nvSpPr>
          <p:cNvPr id="1048644" name="Content Placeholder 104864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342900" indent="-3429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32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742950" indent="-28575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–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–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>
              <a:buNone/>
            </a:pPr>
            <a:r>
              <a:rPr lang="zh-CN" altLang="en-US"/>
              <a:t>2.) </a:t>
            </a:r>
            <a:r>
              <a:rPr lang="en-US" altLang="en-US" sz="2800" b="1" u="sng">
                <a:latin typeface="Times New Roman" pitchFamily="18" charset="0"/>
                <a:ea typeface="Times New Roman" pitchFamily="18" charset="0"/>
              </a:rPr>
              <a:t>TOWARDS SHAREHOLDERS/INVESTORS:</a:t>
            </a:r>
          </a:p>
          <a:p>
            <a:pPr lvl="0">
              <a:buFont typeface="Wingdings" pitchFamily="2" charset="2"/>
              <a:buChar char="v"/>
            </a:pPr>
            <a:r>
              <a:rPr lang="en-US" altLang="en-US" sz="2800">
                <a:latin typeface="Times New Roman" pitchFamily="18" charset="0"/>
                <a:ea typeface="Times New Roman" pitchFamily="18" charset="0"/>
              </a:rPr>
              <a:t>Use of their money at right place</a:t>
            </a:r>
          </a:p>
          <a:p>
            <a:pPr lvl="0">
              <a:buFont typeface="Wingdings" pitchFamily="2" charset="2"/>
              <a:buChar char="v"/>
            </a:pPr>
            <a:r>
              <a:rPr lang="en-US" altLang="en-US" sz="2800">
                <a:latin typeface="Times New Roman" pitchFamily="18" charset="0"/>
                <a:ea typeface="Times New Roman" pitchFamily="18" charset="0"/>
              </a:rPr>
              <a:t>Provide them right  and updated information  time to time</a:t>
            </a:r>
          </a:p>
          <a:p>
            <a:pPr lvl="0">
              <a:buFont typeface="Wingdings" pitchFamily="2" charset="2"/>
              <a:buChar char="v"/>
            </a:pPr>
            <a:r>
              <a:rPr lang="en-US" altLang="en-US" sz="2800">
                <a:latin typeface="Times New Roman" pitchFamily="18" charset="0"/>
                <a:ea typeface="Times New Roman" pitchFamily="18" charset="0"/>
              </a:rPr>
              <a:t>Timely  and proper payment of dividend</a:t>
            </a:r>
          </a:p>
          <a:p>
            <a:pPr lvl="0">
              <a:buFont typeface="Wingdings" pitchFamily="2" charset="2"/>
              <a:buChar char="v"/>
            </a:pPr>
            <a:r>
              <a:rPr lang="en-US" altLang="en-US" sz="2800">
                <a:latin typeface="Times New Roman" pitchFamily="18" charset="0"/>
                <a:ea typeface="Times New Roman" pitchFamily="18" charset="0"/>
              </a:rPr>
              <a:t>Treat different types of investors equally</a:t>
            </a:r>
          </a:p>
          <a:p>
            <a:pPr lvl="0">
              <a:buFont typeface="Wingdings" pitchFamily="2" charset="2"/>
              <a:buChar char="v"/>
            </a:pPr>
            <a:r>
              <a:rPr lang="en-US" altLang="en-US" sz="2800">
                <a:latin typeface="Times New Roman" pitchFamily="18" charset="0"/>
                <a:ea typeface="Times New Roman" pitchFamily="18" charset="0"/>
              </a:rPr>
              <a:t>Ensure safety of their investment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Title 1048644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 lvl="0" algn="l"/>
            <a:r>
              <a:rPr lang="en-US" altLang="en-US">
                <a:latin typeface="Times New Roman" pitchFamily="18" charset="0"/>
                <a:ea typeface="Times New Roman" pitchFamily="18" charset="0"/>
              </a:rPr>
              <a:t>Continued…</a:t>
            </a:r>
          </a:p>
        </p:txBody>
      </p:sp>
      <p:sp>
        <p:nvSpPr>
          <p:cNvPr id="1048646" name="Content Placeholder 1048645"/>
          <p:cNvSpPr>
            <a:spLocks noGrp="1"/>
          </p:cNvSpPr>
          <p:nvPr>
            <p:ph idx="1"/>
          </p:nvPr>
        </p:nvSpPr>
        <p:spPr>
          <a:xfrm>
            <a:off x="381000" y="1676400"/>
            <a:ext cx="8763000" cy="54864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342900" indent="-3429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32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742950" indent="-28575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–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–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marL="577850" lvl="0" indent="-514350">
              <a:buNone/>
            </a:pPr>
            <a:r>
              <a:rPr lang="en-US" altLang="en-US">
                <a:latin typeface="Times New Roman" pitchFamily="18" charset="0"/>
                <a:ea typeface="Times New Roman" pitchFamily="18" charset="0"/>
              </a:rPr>
              <a:t>3.) </a:t>
            </a:r>
            <a:r>
              <a:rPr lang="en-US" altLang="en-US" b="1" u="sng">
                <a:latin typeface="Times New Roman" pitchFamily="18" charset="0"/>
                <a:ea typeface="Times New Roman" pitchFamily="18" charset="0"/>
              </a:rPr>
              <a:t>TOWARDS CONSUMERS:</a:t>
            </a:r>
          </a:p>
          <a:p>
            <a:pPr marL="577850" lvl="0" indent="-514350">
              <a:buFont typeface="Wingdings" pitchFamily="2" charset="2"/>
              <a:buChar char="Ø"/>
            </a:pPr>
            <a:r>
              <a:rPr lang="en-US" altLang="en-US" sz="2800">
                <a:latin typeface="Times New Roman" pitchFamily="18" charset="0"/>
                <a:ea typeface="Times New Roman" pitchFamily="18" charset="0"/>
              </a:rPr>
              <a:t>Avoid adulteration</a:t>
            </a:r>
          </a:p>
          <a:p>
            <a:pPr marL="577850" lvl="0" indent="-514350">
              <a:buFont typeface="Wingdings" pitchFamily="2" charset="2"/>
              <a:buChar char="Ø"/>
            </a:pPr>
            <a:r>
              <a:rPr lang="en-US" altLang="en-US" sz="2800">
                <a:latin typeface="Times New Roman" pitchFamily="18" charset="0"/>
                <a:ea typeface="Times New Roman" pitchFamily="18" charset="0"/>
              </a:rPr>
              <a:t>Show reality in advertisement</a:t>
            </a:r>
          </a:p>
          <a:p>
            <a:pPr marL="577850" lvl="0" indent="-514350">
              <a:buFont typeface="Wingdings" pitchFamily="2" charset="2"/>
              <a:buChar char="Ø"/>
            </a:pPr>
            <a:r>
              <a:rPr lang="en-US" altLang="en-US" sz="2800">
                <a:latin typeface="Times New Roman" pitchFamily="18" charset="0"/>
                <a:ea typeface="Times New Roman" pitchFamily="18" charset="0"/>
              </a:rPr>
              <a:t>Be polite and honest to consumers</a:t>
            </a:r>
          </a:p>
          <a:p>
            <a:pPr marL="577850" lvl="0" indent="-514350">
              <a:buFont typeface="Wingdings" pitchFamily="2" charset="2"/>
              <a:buChar char="Ø"/>
            </a:pPr>
            <a:r>
              <a:rPr lang="en-US" altLang="en-US" sz="2800">
                <a:latin typeface="Times New Roman" pitchFamily="18" charset="0"/>
                <a:ea typeface="Times New Roman" pitchFamily="18" charset="0"/>
              </a:rPr>
              <a:t>Sought out their problems in time</a:t>
            </a:r>
          </a:p>
          <a:p>
            <a:pPr marL="577850" lvl="0" indent="-514350">
              <a:buFont typeface="Wingdings" pitchFamily="2" charset="2"/>
              <a:buChar char="Ø"/>
            </a:pPr>
            <a:r>
              <a:rPr lang="en-US" altLang="en-US" sz="2800">
                <a:latin typeface="Times New Roman" pitchFamily="18" charset="0"/>
                <a:ea typeface="Times New Roman" pitchFamily="18" charset="0"/>
              </a:rPr>
              <a:t>Provide them good quality products at right price</a:t>
            </a:r>
          </a:p>
          <a:p>
            <a:pPr marL="577850" lvl="0" indent="-514350">
              <a:buFont typeface="Wingdings" pitchFamily="2" charset="2"/>
              <a:buChar char="Ø"/>
            </a:pPr>
            <a:r>
              <a:rPr lang="en-US" altLang="en-US" sz="2800">
                <a:latin typeface="Times New Roman" pitchFamily="18" charset="0"/>
                <a:ea typeface="Times New Roman" pitchFamily="18" charset="0"/>
              </a:rPr>
              <a:t>Provide them goods according to their taste &amp; preferences</a:t>
            </a:r>
          </a:p>
          <a:p>
            <a:pPr marL="577850" lvl="0" indent="-514350">
              <a:buFont typeface="Wingdings" pitchFamily="2" charset="2"/>
              <a:buChar char="Ø"/>
            </a:pPr>
            <a:endParaRPr lang="en-US" altLang="en-US" sz="2800">
              <a:latin typeface="Times New Roman" pitchFamily="18" charset="0"/>
              <a:ea typeface="Times New Roman" pitchFamily="18" charset="0"/>
            </a:endParaRPr>
          </a:p>
          <a:p>
            <a:pPr marL="577850" lvl="0" indent="-514350">
              <a:buFont typeface="Wingdings" pitchFamily="2" charset="2"/>
              <a:buChar char="Ø"/>
            </a:pPr>
            <a:endParaRPr lang="en-US" altLang="en-US" sz="2800">
              <a:latin typeface="Times New Roman" pitchFamily="18" charset="0"/>
              <a:ea typeface="Times New Roman" pitchFamily="18" charset="0"/>
            </a:endParaRPr>
          </a:p>
          <a:p>
            <a:pPr marL="577850" lvl="0" indent="-514350">
              <a:buFont typeface="Wingdings" pitchFamily="2" charset="2"/>
              <a:buChar char="Ø"/>
            </a:pPr>
            <a:endParaRPr lang="en-US" altLang="en-US" sz="2800"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1048647" name="Rectangle 1048646" descr="Control Controlling - Elements Steps in the Control Process"/>
          <p:cNvSpPr/>
          <p:nvPr/>
        </p:nvSpPr>
        <p:spPr>
          <a:xfrm>
            <a:off x="155575" y="-144462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endParaRPr lang="zh-CN" altLang="en-US"/>
          </a:p>
        </p:txBody>
      </p:sp>
    </p:spTree>
  </p:cSld>
  <p:clrMapOvr>
    <a:masterClrMapping/>
  </p:clrMapOvr>
  <p:transition>
    <p:wedg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048597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 lvl="0" algn="l"/>
            <a:r>
              <a:rPr lang="en-US" altLang="en-US">
                <a:latin typeface="Times New Roman" pitchFamily="18" charset="0"/>
                <a:ea typeface="Times New Roman" pitchFamily="18" charset="0"/>
              </a:rPr>
              <a:t>Continued…</a:t>
            </a:r>
          </a:p>
        </p:txBody>
      </p:sp>
      <p:sp>
        <p:nvSpPr>
          <p:cNvPr id="1048599" name="Content Placeholder 1048598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342900" indent="-3429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32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742950" indent="-28575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–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–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>
              <a:buNone/>
            </a:pPr>
            <a:r>
              <a:rPr lang="zh-CN" altLang="en-US"/>
              <a:t>4.) </a:t>
            </a:r>
            <a:r>
              <a:rPr lang="en-US" altLang="en-US" b="1" u="sng">
                <a:latin typeface="Times New Roman" pitchFamily="18" charset="0"/>
                <a:ea typeface="Times New Roman" pitchFamily="18" charset="0"/>
              </a:rPr>
              <a:t>TOWARDS SUPPLIERS:</a:t>
            </a:r>
          </a:p>
          <a:p>
            <a:pPr lvl="0">
              <a:buFont typeface="Wingdings" pitchFamily="2" charset="2"/>
              <a:buChar char="q"/>
            </a:pPr>
            <a:r>
              <a:rPr lang="en-US" altLang="en-US" sz="2800">
                <a:latin typeface="Times New Roman" pitchFamily="18" charset="0"/>
                <a:ea typeface="Times New Roman" pitchFamily="18" charset="0"/>
              </a:rPr>
              <a:t>To pay them in time</a:t>
            </a:r>
          </a:p>
          <a:p>
            <a:pPr lvl="0">
              <a:buFont typeface="Wingdings" pitchFamily="2" charset="2"/>
              <a:buChar char="q"/>
            </a:pPr>
            <a:r>
              <a:rPr lang="en-US" altLang="en-US" sz="2800">
                <a:latin typeface="Times New Roman" pitchFamily="18" charset="0"/>
                <a:ea typeface="Times New Roman" pitchFamily="18" charset="0"/>
              </a:rPr>
              <a:t>To provide right information to suppliers at right time</a:t>
            </a:r>
          </a:p>
          <a:p>
            <a:pPr lvl="0">
              <a:buFont typeface="Wingdings" pitchFamily="2" charset="2"/>
              <a:buChar char="q"/>
            </a:pPr>
            <a:r>
              <a:rPr lang="en-US" altLang="en-US" sz="2800">
                <a:latin typeface="Times New Roman" pitchFamily="18" charset="0"/>
                <a:ea typeface="Times New Roman" pitchFamily="18" charset="0"/>
              </a:rPr>
              <a:t>To work with honesty and transparency</a:t>
            </a:r>
          </a:p>
          <a:p>
            <a:pPr lvl="0">
              <a:buNone/>
            </a:pPr>
            <a:endParaRPr lang="en-US" altLang="en-US">
              <a:latin typeface="Times New Roman" pitchFamily="18" charset="0"/>
              <a:ea typeface="Times New Roman" pitchFamily="18" charset="0"/>
            </a:endParaRPr>
          </a:p>
          <a:p>
            <a:pPr lvl="0">
              <a:buFont typeface="Wingdings" pitchFamily="2" charset="2"/>
              <a:buChar char="q"/>
            </a:pPr>
            <a:endParaRPr lang="en-US" altLang="en-US">
              <a:latin typeface="Times New Roman" pitchFamily="18" charset="0"/>
              <a:ea typeface="Times New Roman" pitchFamily="18" charset="0"/>
            </a:endParaRPr>
          </a:p>
          <a:p>
            <a:pPr lvl="0">
              <a:buFont typeface="Wingdings" pitchFamily="2" charset="2"/>
              <a:buChar char="q"/>
            </a:pPr>
            <a:endParaRPr lang="en-US" altLang="en-US">
              <a:latin typeface="Times New Roman" pitchFamily="18" charset="0"/>
              <a:ea typeface="Times New Roman" pitchFamily="18" charset="0"/>
            </a:endParaRPr>
          </a:p>
          <a:p>
            <a:pPr lvl="0">
              <a:buFont typeface="Wingdings" pitchFamily="2" charset="2"/>
              <a:buChar char="q"/>
            </a:pPr>
            <a:endParaRPr lang="en-US" altLang="en-US">
              <a:latin typeface="Times New Roman" pitchFamily="18" charset="0"/>
              <a:ea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Title 1048592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 lvl="0" algn="l"/>
            <a:r>
              <a:rPr lang="en-US" altLang="en-US">
                <a:latin typeface="Times New Roman" pitchFamily="18" charset="0"/>
                <a:ea typeface="Times New Roman" pitchFamily="18" charset="0"/>
              </a:rPr>
              <a:t>Continued…</a:t>
            </a:r>
          </a:p>
        </p:txBody>
      </p:sp>
      <p:sp>
        <p:nvSpPr>
          <p:cNvPr id="1048594" name="Content Placeholder 104859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342900" indent="-3429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32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742950" indent="-28575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–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–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>
              <a:buNone/>
            </a:pPr>
            <a:r>
              <a:rPr lang="zh-CN" altLang="en-US"/>
              <a:t>5.) </a:t>
            </a:r>
            <a:r>
              <a:rPr lang="en-US" altLang="en-US" b="1" u="sng">
                <a:latin typeface="Times New Roman" pitchFamily="18" charset="0"/>
                <a:ea typeface="Times New Roman" pitchFamily="18" charset="0"/>
              </a:rPr>
              <a:t>Towards Government:</a:t>
            </a:r>
          </a:p>
          <a:p>
            <a:pPr lvl="0">
              <a:buFont typeface="Wingdings" pitchFamily="2" charset="2"/>
              <a:buChar char="ü"/>
            </a:pPr>
            <a:r>
              <a:rPr lang="en-US" altLang="en-US" sz="2800">
                <a:latin typeface="Times New Roman" pitchFamily="18" charset="0"/>
                <a:ea typeface="Times New Roman" pitchFamily="18" charset="0"/>
              </a:rPr>
              <a:t>Follow the rules framed by Government</a:t>
            </a:r>
          </a:p>
          <a:p>
            <a:pPr lvl="0">
              <a:buFont typeface="Wingdings" pitchFamily="2" charset="2"/>
              <a:buChar char="ü"/>
            </a:pPr>
            <a:r>
              <a:rPr lang="en-US" altLang="en-US" sz="2800">
                <a:latin typeface="Times New Roman" pitchFamily="18" charset="0"/>
                <a:ea typeface="Times New Roman" pitchFamily="18" charset="0"/>
              </a:rPr>
              <a:t>Not to indulge in unethical and illegal activities</a:t>
            </a:r>
          </a:p>
          <a:p>
            <a:pPr lvl="0">
              <a:buFont typeface="Wingdings" pitchFamily="2" charset="2"/>
              <a:buChar char="ü"/>
            </a:pPr>
            <a:r>
              <a:rPr lang="en-US" altLang="en-US" sz="2800">
                <a:latin typeface="Times New Roman" pitchFamily="18" charset="0"/>
                <a:ea typeface="Times New Roman" pitchFamily="18" charset="0"/>
              </a:rPr>
              <a:t>Pat tax honestly and in time to the Government</a:t>
            </a:r>
          </a:p>
          <a:p>
            <a:pPr lvl="0">
              <a:buFont typeface="Wingdings" pitchFamily="2" charset="2"/>
              <a:buChar char="ü"/>
            </a:pPr>
            <a:r>
              <a:rPr lang="en-US" altLang="en-US" sz="2800">
                <a:latin typeface="Times New Roman" pitchFamily="18" charset="0"/>
                <a:ea typeface="Times New Roman" pitchFamily="18" charset="0"/>
              </a:rPr>
              <a:t>Not to offer bribe to government officials for  the benefit of their business</a:t>
            </a:r>
          </a:p>
          <a:p>
            <a:pPr lvl="0">
              <a:buFont typeface="Wingdings" pitchFamily="2" charset="2"/>
              <a:buChar char="ü"/>
            </a:pPr>
            <a:r>
              <a:rPr lang="en-US" altLang="en-US" sz="2800">
                <a:latin typeface="Times New Roman" pitchFamily="18" charset="0"/>
                <a:ea typeface="Times New Roman" pitchFamily="18" charset="0"/>
              </a:rPr>
              <a:t>Provide advice and support to Government  when -ever required</a:t>
            </a:r>
          </a:p>
          <a:p>
            <a:pPr lvl="0">
              <a:buFont typeface="Wingdings" pitchFamily="2" charset="2"/>
              <a:buChar char="ü"/>
            </a:pPr>
            <a:endParaRPr lang="en-US" altLang="en-US" sz="2800">
              <a:latin typeface="Times New Roman" pitchFamily="18" charset="0"/>
              <a:ea typeface="Times New Roman" pitchFamily="18" charset="0"/>
            </a:endParaRPr>
          </a:p>
          <a:p>
            <a:pPr lvl="0">
              <a:buFont typeface="Wingdings" pitchFamily="2" charset="2"/>
              <a:buChar char="ü"/>
            </a:pPr>
            <a:endParaRPr lang="en-US" altLang="en-US" b="1" u="sng">
              <a:latin typeface="Times New Roman" pitchFamily="18" charset="0"/>
              <a:ea typeface="Times New Roman" pitchFamily="18" charset="0"/>
            </a:endParaRPr>
          </a:p>
          <a:p>
            <a:pPr lvl="0">
              <a:buFont typeface="Wingdings" pitchFamily="2" charset="2"/>
              <a:buChar char="ü"/>
            </a:pPr>
            <a:endParaRPr lang="en-US" altLang="en-US" b="1" u="sng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endParaRPr lang="en-US" altLang="en-US" b="1" u="sng">
              <a:latin typeface="Times New Roman" pitchFamily="18" charset="0"/>
              <a:ea typeface="Times New Roman" pitchFamily="18" charset="0"/>
            </a:endParaRPr>
          </a:p>
          <a:p>
            <a:pPr lvl="0">
              <a:buFont typeface="Wingdings" pitchFamily="2" charset="2"/>
              <a:buChar char="ü"/>
            </a:pPr>
            <a:endParaRPr lang="en-US" altLang="en-US" b="1" u="sng">
              <a:latin typeface="Times New Roman" pitchFamily="18" charset="0"/>
              <a:ea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048610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 lvl="0"/>
            <a:r>
              <a:rPr lang="en-US" altLang="en-US">
                <a:latin typeface="Times New Roman" pitchFamily="18" charset="0"/>
                <a:ea typeface="Times New Roman" pitchFamily="18" charset="0"/>
              </a:rPr>
              <a:t>INTRODUCTION</a:t>
            </a:r>
          </a:p>
        </p:txBody>
      </p:sp>
      <p:sp>
        <p:nvSpPr>
          <p:cNvPr id="1048612" name="Content Placeholder 1048611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342900" indent="-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>
                <a:solidFill>
                  <a:schemeClr val="dk1"/>
                </a:solidFill>
              </a:defRPr>
            </a:lvl1pPr>
            <a:lvl2pPr marL="742950" indent="-2857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>
                <a:solidFill>
                  <a:schemeClr val="dk1"/>
                </a:solidFill>
              </a:defRPr>
            </a:lvl2pPr>
            <a:lvl3pPr marL="1143000" indent="-2286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dk1"/>
                </a:solidFill>
              </a:defRPr>
            </a:lvl3pPr>
            <a:lvl4pPr marL="1600200" indent="-2286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>
                <a:solidFill>
                  <a:schemeClr val="dk1"/>
                </a:solidFill>
              </a:defRPr>
            </a:lvl4pPr>
            <a:lvl5pPr marL="2057400" indent="-2286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dk1"/>
                </a:solidFill>
              </a:defRPr>
            </a:lvl5pPr>
          </a:lstStyle>
          <a:p>
            <a:pPr lvl="0" algn="just"/>
            <a:r>
              <a:rPr lang="en-US" altLang="en-US" sz="2400" b="1">
                <a:latin typeface="Times New Roman" pitchFamily="18" charset="0"/>
                <a:ea typeface="Times New Roman" pitchFamily="18" charset="0"/>
              </a:rPr>
              <a:t>Social responsibility </a:t>
            </a:r>
            <a:r>
              <a:rPr lang="en-US" altLang="en-US" sz="2400">
                <a:latin typeface="Times New Roman" pitchFamily="18" charset="0"/>
                <a:ea typeface="Times New Roman" pitchFamily="18" charset="0"/>
              </a:rPr>
              <a:t>of business is the ethical framework and the obligation of business towards various parties of society.</a:t>
            </a:r>
          </a:p>
          <a:p>
            <a:pPr lvl="0" algn="just"/>
            <a:r>
              <a:rPr lang="en-US" altLang="en-US" sz="2400">
                <a:latin typeface="Times New Roman" pitchFamily="18" charset="0"/>
                <a:ea typeface="Times New Roman" pitchFamily="18" charset="0"/>
              </a:rPr>
              <a:t>    The parties of society include Employees, Consumers, Government, suppliers, Shareholders and other investors, community.</a:t>
            </a:r>
          </a:p>
          <a:p>
            <a:pPr lvl="0" algn="just">
              <a:buNone/>
            </a:pPr>
            <a:endParaRPr lang="en-US" altLang="en-US" sz="2400">
              <a:latin typeface="Times New Roman" pitchFamily="18" charset="0"/>
              <a:ea typeface="Times New Roman" pitchFamily="18" charset="0"/>
            </a:endParaRPr>
          </a:p>
          <a:p>
            <a:pPr lvl="0" algn="just">
              <a:buNone/>
            </a:pPr>
            <a:endParaRPr lang="en-US" altLang="en-US" sz="2400">
              <a:latin typeface="Times New Roman" pitchFamily="18" charset="0"/>
              <a:ea typeface="Times New Roman" pitchFamily="18" charset="0"/>
            </a:endParaRPr>
          </a:p>
          <a:p>
            <a:pPr lvl="0" algn="just">
              <a:buNone/>
            </a:pPr>
            <a:endParaRPr lang="en-US" altLang="en-US" sz="2400">
              <a:latin typeface="Times New Roman" pitchFamily="18" charset="0"/>
              <a:ea typeface="Times New Roman" pitchFamily="18" charset="0"/>
            </a:endParaRPr>
          </a:p>
        </p:txBody>
      </p:sp>
      <p:pic>
        <p:nvPicPr>
          <p:cNvPr id="2097152" name="Content Placeholder 2097151"/>
          <p:cNvPicPr>
            <a:picLocks noGrp="1"/>
          </p:cNvPicPr>
          <p:nvPr>
            <p:ph sz="half" idx="2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876800" y="1905000"/>
            <a:ext cx="3886200" cy="381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cut/>
    <p:sndAc>
      <p:stSnd>
        <p:snd r:embed="rId3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Title 1048590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 lvl="0" algn="l"/>
            <a:r>
              <a:rPr lang="zh-CN" altLang="en-US"/>
              <a:t>Continued…</a:t>
            </a:r>
          </a:p>
        </p:txBody>
      </p:sp>
      <p:sp>
        <p:nvSpPr>
          <p:cNvPr id="1048592" name="Content Placeholder 104859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342900" indent="-3429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32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742950" indent="-28575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–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–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>
              <a:buNone/>
            </a:pPr>
            <a:r>
              <a:rPr lang="zh-CN" altLang="en-US"/>
              <a:t>6.) </a:t>
            </a:r>
            <a:r>
              <a:rPr lang="en-US" altLang="en-US" b="1" u="sng">
                <a:latin typeface="Times New Roman" pitchFamily="18" charset="0"/>
                <a:ea typeface="Times New Roman" pitchFamily="18" charset="0"/>
              </a:rPr>
              <a:t>TOWARDS COMMUNITY: </a:t>
            </a:r>
          </a:p>
          <a:p>
            <a:pPr lvl="0">
              <a:buFont typeface="Courier New" pitchFamily="49" charset="0"/>
              <a:buChar char="o"/>
            </a:pPr>
            <a:r>
              <a:rPr lang="en-US" altLang="en-US" sz="2800">
                <a:latin typeface="Times New Roman" pitchFamily="18" charset="0"/>
                <a:ea typeface="Times New Roman" pitchFamily="18" charset="0"/>
              </a:rPr>
              <a:t>Not to harm environment</a:t>
            </a:r>
          </a:p>
          <a:p>
            <a:pPr lvl="0">
              <a:buFont typeface="Courier New" pitchFamily="49" charset="0"/>
              <a:buChar char="o"/>
            </a:pPr>
            <a:r>
              <a:rPr lang="en-US" altLang="en-US" sz="2800">
                <a:latin typeface="Times New Roman" pitchFamily="18" charset="0"/>
                <a:ea typeface="Times New Roman" pitchFamily="18" charset="0"/>
              </a:rPr>
              <a:t>Make eco-friendly products</a:t>
            </a:r>
          </a:p>
          <a:p>
            <a:pPr lvl="0">
              <a:buFont typeface="Courier New" pitchFamily="49" charset="0"/>
              <a:buChar char="o"/>
            </a:pPr>
            <a:r>
              <a:rPr lang="en-US" altLang="en-US" sz="2800">
                <a:latin typeface="Times New Roman" pitchFamily="18" charset="0"/>
                <a:ea typeface="Times New Roman" pitchFamily="18" charset="0"/>
              </a:rPr>
              <a:t>Provide employment opportunities</a:t>
            </a:r>
          </a:p>
          <a:p>
            <a:pPr lvl="0">
              <a:buFont typeface="Courier New" pitchFamily="49" charset="0"/>
              <a:buChar char="o"/>
            </a:pPr>
            <a:r>
              <a:rPr lang="en-US" altLang="en-US" sz="2800">
                <a:latin typeface="Times New Roman" pitchFamily="18" charset="0"/>
                <a:ea typeface="Times New Roman" pitchFamily="18" charset="0"/>
              </a:rPr>
              <a:t>Provide charity and donations to charitable trust, NGOs etc.</a:t>
            </a:r>
          </a:p>
          <a:p>
            <a:pPr lvl="0">
              <a:buFont typeface="Courier New" pitchFamily="49" charset="0"/>
              <a:buChar char="o"/>
            </a:pPr>
            <a:r>
              <a:rPr lang="en-US" altLang="en-US" sz="2800">
                <a:latin typeface="Times New Roman" pitchFamily="18" charset="0"/>
                <a:ea typeface="Times New Roman" pitchFamily="18" charset="0"/>
              </a:rPr>
              <a:t>Maintain standard of people by providing goods at low price.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5" name="Title 1048584"/>
          <p:cNvSpPr>
            <a:spLocks noGrp="1"/>
          </p:cNvSpPr>
          <p:nvPr>
            <p:ph type="title"/>
          </p:nvPr>
        </p:nvSpPr>
        <p:spPr>
          <a:xfrm>
            <a:off x="685800" y="1676400"/>
            <a:ext cx="8229600" cy="24384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 lvl="0"/>
            <a:r>
              <a:rPr lang="en-US" altLang="en-US" sz="7200">
                <a:latin typeface="Arial Rounded MT Bold" pitchFamily="34" charset="0"/>
                <a:ea typeface="Times New Roman" pitchFamily="18" charset="0"/>
              </a:rPr>
              <a:t>THANK</a:t>
            </a:r>
            <a:r>
              <a:t/>
            </a:r>
            <a:br/>
            <a:r>
              <a:rPr lang="en-US" altLang="en-US" sz="7200">
                <a:latin typeface="Arial Rounded MT Bold" pitchFamily="34" charset="0"/>
                <a:ea typeface="Times New Roman" pitchFamily="18" charset="0"/>
              </a:rPr>
              <a:t>YOU</a:t>
            </a:r>
            <a:r>
              <a:rPr lang="en-US" altLang="en-US" sz="7200">
                <a:latin typeface="Arial Rounded MT Bold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itle 1048615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 lvl="0" algn="l"/>
            <a:r>
              <a:rPr lang="zh-CN" altLang="en-US"/>
              <a:t>Continued…..</a:t>
            </a:r>
          </a:p>
        </p:txBody>
      </p:sp>
      <p:sp>
        <p:nvSpPr>
          <p:cNvPr id="1048617" name="Content Placeholder 1048616"/>
          <p:cNvSpPr>
            <a:spLocks noGrp="1"/>
          </p:cNvSpPr>
          <p:nvPr>
            <p:ph idx="1"/>
          </p:nvPr>
        </p:nvSpPr>
        <p:spPr>
          <a:xfrm>
            <a:off x="609600" y="1676400"/>
            <a:ext cx="8153400" cy="3352800"/>
          </a:xfrm>
          <a:custGeom>
            <a:avLst/>
            <a:gdLst>
              <a:gd name="l" fmla="*/ 0 w 8153400"/>
              <a:gd name="t" fmla="*/ 0 h 3352800"/>
              <a:gd name="r" fmla="*/ 8153400 w 8153400"/>
              <a:gd name="b" fmla="*/ 3352800 h 3352800"/>
            </a:gdLst>
            <a:ahLst/>
            <a:cxnLst/>
            <a:rect l="l" t="t" r="r" b="b"/>
            <a:pathLst>
              <a:path w="8153400" h="3352800">
                <a:moveTo>
                  <a:pt x="558811" y="0"/>
                </a:moveTo>
                <a:lnTo>
                  <a:pt x="7594589" y="0"/>
                </a:lnTo>
                <a:lnTo>
                  <a:pt x="8153400" y="558811"/>
                </a:lnTo>
                <a:lnTo>
                  <a:pt x="8153400" y="3352800"/>
                </a:lnTo>
                <a:lnTo>
                  <a:pt x="0" y="3352800"/>
                </a:lnTo>
                <a:lnTo>
                  <a:pt x="0" y="558811"/>
                </a:lnTo>
                <a:cubicBezTo>
                  <a:pt x="0" y="250188"/>
                  <a:pt x="250188" y="0"/>
                  <a:pt x="558811" y="0"/>
                </a:cubicBezTo>
              </a:path>
            </a:pathLst>
          </a:custGeom>
          <a:solidFill>
            <a:srgbClr val="DDD9C3">
              <a:alpha val="100000"/>
            </a:srgbClr>
          </a:solidFill>
          <a:ln w="25400" cap="flat" cmpd="sng">
            <a:solidFill>
              <a:srgbClr val="385D8A">
                <a:alpha val="100000"/>
              </a:srgbClr>
            </a:solidFill>
            <a:prstDash val="solid"/>
            <a:round/>
          </a:ln>
        </p:spPr>
        <p:txBody>
          <a:bodyPr vert="horz" lIns="91440" tIns="45720" rIns="91440" bIns="45720" anchor="ctr"/>
          <a:lstStyle>
            <a:lvl1pPr marL="342900" indent="-3429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32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742950" indent="-28575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–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–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marL="63500" lvl="0" indent="0" algn="just">
              <a:buNone/>
            </a:pPr>
            <a:r>
              <a:rPr lang="en-US" altLang="en-US" sz="2400">
                <a:solidFill>
                  <a:srgbClr val="77933C"/>
                </a:solidFill>
                <a:latin typeface="Times New Roman" pitchFamily="18" charset="0"/>
                <a:ea typeface="Times New Roman" pitchFamily="18" charset="0"/>
              </a:rPr>
              <a:t>“</a:t>
            </a:r>
            <a:r>
              <a:rPr lang="en-US" altLang="en-US" sz="2400">
                <a:latin typeface="Times New Roman" pitchFamily="18" charset="0"/>
                <a:ea typeface="Times New Roman" pitchFamily="18" charset="0"/>
              </a:rPr>
              <a:t>Corporate Social Responsibility is a hard edges business decision. Not because it is a nice thing to do or because people are forcing us to do it…..because it is good for our business”   </a:t>
            </a:r>
          </a:p>
          <a:p>
            <a:pPr marL="63500" lvl="0" indent="0" algn="just"/>
            <a:r>
              <a:rPr lang="en-US" altLang="en-US" sz="2400">
                <a:latin typeface="Times New Roman" pitchFamily="18" charset="0"/>
                <a:ea typeface="Times New Roman" pitchFamily="18" charset="0"/>
              </a:rPr>
              <a:t>(Niall Fitzgerald, former CEO, Unilver)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048617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 lvl="0"/>
            <a:r>
              <a:rPr lang="zh-CN" altLang="en-US" sz="4000"/>
              <a:t>Examples of Corporate Social Responsibility</a:t>
            </a:r>
          </a:p>
        </p:txBody>
      </p:sp>
      <p:sp>
        <p:nvSpPr>
          <p:cNvPr id="1048619" name="Content Placeholder 1048618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342900" indent="-3429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32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742950" indent="-28575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–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–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1" algn="just"/>
            <a:r>
              <a:rPr lang="zh-CN" altLang="en-US"/>
              <a:t>Rs. 500 crore donated by Reliance Industries and Rs. 1000 crore by Tata company for Covid-19 Prime Minister relief fund.</a:t>
            </a:r>
          </a:p>
          <a:p>
            <a:pPr lvl="1" algn="just"/>
            <a:r>
              <a:rPr lang="zh-CN" altLang="en-US"/>
              <a:t>Maruti Suzuki donated Rs 2 crore towards the prime Minister National Relief fund for helping people who suffered during Kerala floods in 2018.</a:t>
            </a:r>
          </a:p>
          <a:p>
            <a:pPr lvl="1"/>
            <a:endParaRPr lang="zh-CN" altLang="en-US"/>
          </a:p>
          <a:p>
            <a:pPr lvl="1"/>
            <a:endParaRPr lang="zh-CN" altLang="en-US"/>
          </a:p>
          <a:p>
            <a:pPr lvl="1">
              <a:buNone/>
            </a:pPr>
            <a:endParaRPr lang="zh-CN" altLang="en-US"/>
          </a:p>
          <a:p>
            <a:pPr lvl="1">
              <a:buNone/>
            </a:pPr>
            <a:endParaRPr lang="zh-CN" altLang="en-US"/>
          </a:p>
          <a:p>
            <a:pPr lvl="1">
              <a:buNone/>
            </a:pPr>
            <a:endParaRPr lang="zh-CN" altLang="en-US"/>
          </a:p>
          <a:p>
            <a:pPr lvl="1"/>
            <a:endParaRPr lang="zh-CN" altLang="en-US"/>
          </a:p>
          <a:p>
            <a:pPr lvl="1"/>
            <a:endParaRPr lang="zh-CN" altLang="en-US"/>
          </a:p>
          <a:p>
            <a:pPr lvl="1">
              <a:buNone/>
            </a:pP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Title 1048619"/>
          <p:cNvSpPr>
            <a:spLocks noGrp="1"/>
          </p:cNvSpPr>
          <p:nvPr>
            <p:ph type="title"/>
          </p:nvPr>
        </p:nvSpPr>
        <p:spPr>
          <a:xfrm>
            <a:off x="685800" y="2438400"/>
            <a:ext cx="8229600" cy="139858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 lvl="0"/>
            <a:r>
              <a:rPr lang="en-US" altLang="en-US" b="1">
                <a:latin typeface="Times New Roman" pitchFamily="18" charset="0"/>
                <a:ea typeface="Times New Roman" pitchFamily="18" charset="0"/>
              </a:rPr>
              <a:t>Importance of Corporate  Social Responsibility</a:t>
            </a:r>
            <a:r>
              <a:t/>
            </a:r>
            <a:br/>
            <a:r>
              <a:rPr lang="en-US" altLang="en-US" b="1">
                <a:latin typeface="Times New Roman" pitchFamily="18" charset="0"/>
                <a:ea typeface="Times New Roman" pitchFamily="18" charset="0"/>
              </a:rPr>
              <a:t> OR</a:t>
            </a:r>
            <a:r>
              <a:t/>
            </a:r>
            <a:br/>
            <a:r>
              <a:rPr lang="en-US" altLang="en-US" b="1">
                <a:latin typeface="Times New Roman" pitchFamily="18" charset="0"/>
                <a:ea typeface="Times New Roman" pitchFamily="18" charset="0"/>
              </a:rPr>
              <a:t>Arguments in favour of social Responsibility  of Business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Picture 2097152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901700" y="536575"/>
            <a:ext cx="6962775" cy="6169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048620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838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 lvl="0" algn="l"/>
            <a:r>
              <a:rPr lang="en-US" altLang="en-US">
                <a:latin typeface="Times New Roman" pitchFamily="18" charset="0"/>
                <a:ea typeface="Times New Roman" pitchFamily="18" charset="0"/>
              </a:rPr>
              <a:t>Continued…</a:t>
            </a:r>
          </a:p>
        </p:txBody>
      </p:sp>
      <p:sp>
        <p:nvSpPr>
          <p:cNvPr id="1048622" name="Content Placeholder 104862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91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342900" indent="-3429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32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742950" indent="-28575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–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–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just">
              <a:buNone/>
            </a:pPr>
            <a:r>
              <a:rPr lang="en-US" altLang="en-US" sz="2400">
                <a:latin typeface="Times New Roman" pitchFamily="18" charset="0"/>
                <a:ea typeface="Times New Roman" pitchFamily="18" charset="0"/>
              </a:rPr>
              <a:t>The various benefits of social responsibility for business are as follows:</a:t>
            </a:r>
          </a:p>
          <a:p>
            <a:pPr lvl="0" algn="just">
              <a:buNone/>
            </a:pPr>
            <a:endParaRPr lang="en-US" altLang="en-US" sz="2400">
              <a:latin typeface="Times New Roman" pitchFamily="18" charset="0"/>
              <a:ea typeface="Times New Roman" pitchFamily="18" charset="0"/>
            </a:endParaRPr>
          </a:p>
          <a:p>
            <a:pPr lvl="0" algn="just">
              <a:buNone/>
            </a:pPr>
            <a:r>
              <a:rPr lang="en-US" altLang="en-US" sz="2400">
                <a:latin typeface="Times New Roman" pitchFamily="18" charset="0"/>
                <a:ea typeface="Times New Roman" pitchFamily="18" charset="0"/>
              </a:rPr>
              <a:t>1.) </a:t>
            </a:r>
            <a:r>
              <a:rPr lang="en-US" altLang="en-US" sz="2400" b="1">
                <a:latin typeface="Times New Roman" pitchFamily="18" charset="0"/>
                <a:ea typeface="Times New Roman" pitchFamily="18" charset="0"/>
              </a:rPr>
              <a:t>Helping in long term profit for business:  </a:t>
            </a:r>
            <a:r>
              <a:rPr lang="en-US" altLang="en-US" sz="2400">
                <a:latin typeface="Times New Roman" pitchFamily="18" charset="0"/>
                <a:ea typeface="Times New Roman" pitchFamily="18" charset="0"/>
              </a:rPr>
              <a:t>CSR  helps in long term profit for business by developing goodwill of the company and developing positive attitude and response of potential clients in the company.</a:t>
            </a:r>
          </a:p>
          <a:p>
            <a:pPr lvl="0" algn="just">
              <a:buNone/>
            </a:pPr>
            <a:endParaRPr lang="en-US" altLang="en-US" sz="2400">
              <a:latin typeface="Times New Roman" pitchFamily="18" charset="0"/>
              <a:ea typeface="Times New Roman" pitchFamily="18" charset="0"/>
            </a:endParaRPr>
          </a:p>
          <a:p>
            <a:pPr lvl="0" algn="just">
              <a:buNone/>
            </a:pPr>
            <a:r>
              <a:rPr lang="en-US" altLang="en-US" sz="2400">
                <a:latin typeface="Times New Roman" pitchFamily="18" charset="0"/>
                <a:ea typeface="Times New Roman" pitchFamily="18" charset="0"/>
              </a:rPr>
              <a:t>2.) </a:t>
            </a:r>
            <a:r>
              <a:rPr lang="en-US" altLang="en-US" sz="2400" b="1">
                <a:latin typeface="Times New Roman" pitchFamily="18" charset="0"/>
                <a:ea typeface="Times New Roman" pitchFamily="18" charset="0"/>
              </a:rPr>
              <a:t>Helps in Survival and Growth of the business:  </a:t>
            </a:r>
            <a:r>
              <a:rPr lang="en-US" altLang="en-US" sz="2400">
                <a:latin typeface="Times New Roman" pitchFamily="18" charset="0"/>
                <a:ea typeface="Times New Roman" pitchFamily="18" charset="0"/>
              </a:rPr>
              <a:t>CSR activities being mandatory for some class o companies helps in survival of the business by avoiding any tax  hassle. Also, growth  is supported by inculcating feeling of  oneness among people.</a:t>
            </a:r>
          </a:p>
        </p:txBody>
      </p:sp>
    </p:spTree>
  </p:cSld>
  <p:clrMapOvr>
    <a:masterClrMapping/>
  </p:clrMapOvr>
  <p:transition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Title 1048622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 lvl="0" algn="l"/>
            <a:r>
              <a:rPr lang="zh-CN" altLang="en-US"/>
              <a:t>Continued…</a:t>
            </a:r>
          </a:p>
        </p:txBody>
      </p:sp>
      <p:sp>
        <p:nvSpPr>
          <p:cNvPr id="1048624" name="Content Placeholder 104862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342900" indent="-3429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32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742950" indent="-28575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–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–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just">
              <a:buNone/>
            </a:pPr>
            <a:r>
              <a:rPr lang="en-US" altLang="en-US" sz="2400">
                <a:latin typeface="Times New Roman" pitchFamily="18" charset="0"/>
                <a:ea typeface="Times New Roman" pitchFamily="18" charset="0"/>
              </a:rPr>
              <a:t> 3.) </a:t>
            </a:r>
            <a:r>
              <a:rPr lang="en-US" altLang="en-US" sz="2400" b="1">
                <a:latin typeface="Times New Roman" pitchFamily="18" charset="0"/>
                <a:ea typeface="Times New Roman" pitchFamily="18" charset="0"/>
              </a:rPr>
              <a:t>Enhancement in goodwill of the company: </a:t>
            </a:r>
            <a:r>
              <a:rPr lang="en-US" altLang="en-US" sz="2400">
                <a:latin typeface="Times New Roman" pitchFamily="18" charset="0"/>
                <a:ea typeface="Times New Roman" pitchFamily="18" charset="0"/>
              </a:rPr>
              <a:t>By fulfilling their social responsibility towards the country in which the company operates, goodwill of the company is enhanced.</a:t>
            </a:r>
          </a:p>
          <a:p>
            <a:pPr lvl="0" algn="just">
              <a:buNone/>
            </a:pPr>
            <a:endParaRPr lang="en-US" altLang="en-US" sz="2400">
              <a:latin typeface="Times New Roman" pitchFamily="18" charset="0"/>
              <a:ea typeface="Times New Roman" pitchFamily="18" charset="0"/>
            </a:endParaRPr>
          </a:p>
          <a:p>
            <a:pPr lvl="0" algn="just">
              <a:buNone/>
            </a:pPr>
            <a:r>
              <a:rPr lang="en-US" altLang="en-US" sz="2400">
                <a:latin typeface="Times New Roman" pitchFamily="18" charset="0"/>
                <a:ea typeface="Times New Roman" pitchFamily="18" charset="0"/>
              </a:rPr>
              <a:t>4.) </a:t>
            </a:r>
            <a:r>
              <a:rPr lang="en-US" altLang="en-US" sz="2400" b="1">
                <a:latin typeface="Times New Roman" pitchFamily="18" charset="0"/>
                <a:ea typeface="Times New Roman" pitchFamily="18" charset="0"/>
              </a:rPr>
              <a:t>Less Government Intervention:  </a:t>
            </a:r>
            <a:r>
              <a:rPr lang="en-US" altLang="en-US" sz="2400">
                <a:latin typeface="Times New Roman" pitchFamily="18" charset="0"/>
                <a:ea typeface="Times New Roman" pitchFamily="18" charset="0"/>
              </a:rPr>
              <a:t>Section 135 of Companies Act 2013 mandates some class of companies to mandatorily expend some percentage of profit towards CSR activities. Thus, following the same invites no government intervention.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048624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ctr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 lvl="0" algn="l"/>
            <a:r>
              <a:rPr lang="zh-CN" altLang="en-US"/>
              <a:t>Continued…</a:t>
            </a:r>
          </a:p>
        </p:txBody>
      </p:sp>
      <p:sp>
        <p:nvSpPr>
          <p:cNvPr id="1048626" name="Content Placeholder 104862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342900" indent="-3429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32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marL="742950" indent="-28575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–"/>
              <a:defRPr sz="28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marL="11430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4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marL="16002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–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marL="2057400" indent="-228600" algn="l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»"/>
              <a:defRPr sz="2000" b="0" i="0" u="none" baseline="0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lvl="0" algn="just">
              <a:buNone/>
            </a:pPr>
            <a:endParaRPr lang="en-US" altLang="en-US" sz="2400">
              <a:latin typeface="Times New Roman" pitchFamily="18" charset="0"/>
              <a:ea typeface="Times New Roman" pitchFamily="18" charset="0"/>
            </a:endParaRPr>
          </a:p>
          <a:p>
            <a:pPr lvl="0" algn="just">
              <a:buNone/>
            </a:pPr>
            <a:r>
              <a:rPr lang="en-US" altLang="en-US" sz="2400">
                <a:latin typeface="Times New Roman" pitchFamily="18" charset="0"/>
                <a:ea typeface="Times New Roman" pitchFamily="18" charset="0"/>
              </a:rPr>
              <a:t>5.) </a:t>
            </a:r>
            <a:r>
              <a:rPr lang="en-US" altLang="en-US" sz="2400" b="1">
                <a:latin typeface="Times New Roman" pitchFamily="18" charset="0"/>
                <a:ea typeface="Times New Roman" pitchFamily="18" charset="0"/>
              </a:rPr>
              <a:t>Contribution to the Society: </a:t>
            </a:r>
            <a:r>
              <a:rPr lang="en-US" altLang="en-US" sz="2400">
                <a:latin typeface="Times New Roman" pitchFamily="18" charset="0"/>
                <a:ea typeface="Times New Roman" pitchFamily="18" charset="0"/>
              </a:rPr>
              <a:t>The company uses society’s resources  and generates profit from the same. Thus by doing CSR, they contribute to the society towards many noble causes.</a:t>
            </a:r>
          </a:p>
          <a:p>
            <a:pPr lvl="0" algn="just"/>
            <a:endParaRPr lang="en-US" altLang="en-US" sz="2400">
              <a:latin typeface="Times New Roman" pitchFamily="18" charset="0"/>
              <a:ea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Default Color Scheme">
      <a:dk1>
        <a:srgbClr val="000000"/>
      </a:dk1>
      <a:lt1>
        <a:srgbClr val="FFFFFF"/>
      </a:lt1>
      <a:dk2>
        <a:srgbClr val="EEECE1"/>
      </a:dk2>
      <a:lt2>
        <a:srgbClr val="1F497D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FF"/>
      </a:hlink>
      <a:folHlink>
        <a:srgbClr val="80008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Color Scheme 1">
        <a:dk1>
          <a:srgbClr val="000000"/>
        </a:dk1>
        <a:lt1>
          <a:srgbClr val="FFFFFF"/>
        </a:lt1>
        <a:dk2>
          <a:srgbClr val="EEECE1"/>
        </a:dk2>
        <a:lt2>
          <a:srgbClr val="1F497D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000000"/>
        </a:accent5>
        <a:accent6>
          <a:srgbClr val="000000"/>
        </a:accent6>
        <a:hlink>
          <a:srgbClr val="0000FF"/>
        </a:hlink>
        <a:folHlink>
          <a:srgbClr val="800080"/>
        </a:folHlink>
      </a:clrScheme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825</Words>
  <PresentationFormat>On-screen Show (4:3)</PresentationFormat>
  <Paragraphs>144</Paragraphs>
  <Slides>21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主题</vt:lpstr>
      <vt:lpstr>I.B.(PG)COLLEGE, PANIPAT (AFFILIATED TO KURUKSHETRA UNIVERSITY, KURUKSHETRA)</vt:lpstr>
      <vt:lpstr>INTRODUCTION</vt:lpstr>
      <vt:lpstr>Continued…..</vt:lpstr>
      <vt:lpstr>Examples of Corporate Social Responsibility</vt:lpstr>
      <vt:lpstr>Importance of Corporate  Social Responsibility  OR Arguments in favour of social Responsibility  of Business</vt:lpstr>
      <vt:lpstr>Slide 6</vt:lpstr>
      <vt:lpstr>Continued…</vt:lpstr>
      <vt:lpstr>Continued…</vt:lpstr>
      <vt:lpstr>Continued…</vt:lpstr>
      <vt:lpstr>Arguments against Corporate Social Responsibility </vt:lpstr>
      <vt:lpstr>Slide 11</vt:lpstr>
      <vt:lpstr>Continued……..</vt:lpstr>
      <vt:lpstr>Continued…</vt:lpstr>
      <vt:lpstr>Continued…</vt:lpstr>
      <vt:lpstr>SOCIAL RESPONSIBILITY OF BUSINESS TOWARDS DIFFFERNT PARTIES</vt:lpstr>
      <vt:lpstr>Continued…</vt:lpstr>
      <vt:lpstr>Continued…</vt:lpstr>
      <vt:lpstr>Continued…</vt:lpstr>
      <vt:lpstr>Continued…</vt:lpstr>
      <vt:lpstr>Continued…</vt:lpstr>
      <vt:lpstr>THANK YOU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LECTURE  ON CONTROLLING</dc:title>
  <dc:creator>Dell1N</dc:creator>
  <cp:lastModifiedBy>Dell1N</cp:lastModifiedBy>
  <cp:revision>3</cp:revision>
  <dcterms:created xsi:type="dcterms:W3CDTF">2006-08-15T07:30:00Z</dcterms:created>
  <dcterms:modified xsi:type="dcterms:W3CDTF">2020-04-17T07:37:03Z</dcterms:modified>
</cp:coreProperties>
</file>