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56BD8-13FE-8246-B8AE-E4EFEA7A7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06720-D35C-714F-A052-1C3C81DD0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ADC6B-C3B0-C944-BEF9-97312B7B4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E0149-BD98-6C49-B6F9-B129F904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2AB1-438C-5B46-818C-6CDC3B22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1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0106C-165B-9047-8B6E-283E778D6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63BB6A-10AB-A84E-AECE-3A5271F84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140D-A8CA-194B-93FE-2DDC0F9FE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9CED4-545C-AD43-A9A5-2E8FE553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01505-96A1-3944-8CD7-F50A9498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622931-0FBC-414A-9932-F542AC9F9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22DC2-4403-934C-951D-1B3565A55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09D5C-75B9-7E4A-AA35-4D34B039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28B16-9469-274A-9095-6B59ECAC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AAFA-63C6-B94B-ACD7-49BF4892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4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DB56B-3C40-2A41-9C0A-3FA9A4571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36712-12C6-D548-B329-B9A879225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F827E-C1AE-014C-ACFC-CFE34D7E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BC18E-3436-C84C-A068-9C5B022C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31797-F9AC-E640-AD41-D4E066AB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6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CF6A5-8A49-6F46-B99E-A959F1B37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8CC3D-23B5-9C42-B402-F86B826B6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8BCD1-7B20-2A47-9188-1E886124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2CA39-945F-534F-A880-849AF54D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047A0-1DDE-6740-A131-EB773DF9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CF8A-3D9E-494C-87E1-B562769C6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04B76-02F4-D340-AE9A-58A94F879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17083-9D30-424C-90BC-77EB0CEFD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0AA2B-4A4F-2043-97DF-3D33D6786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28B92-0B90-9046-97E9-3F4F1DCE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087D3-49DA-3D4C-9C79-84DB880E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0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DF12C-E689-8941-B0FF-70E3DC01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61565-17D9-D943-BBA7-E98D475D8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17227-B493-754E-9084-5ADA69DCD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1520A2-EA66-944F-8028-14BECED76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784B82-748D-A148-8C61-20D87CACE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BE78FA-007F-084A-B4A0-E7070A3A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D33012-BD64-3247-84D6-A5072EC50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A99FC5-7B26-2A4D-849E-50BBC45E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00225-A3F2-3B4C-BD61-4A5B2742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0BB948-7C31-0D45-929D-216E3D123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9DDA3-5B3E-F844-816B-C91A8231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4F164-07CC-FA47-80A2-56A9CCB3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9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97E648-A24E-DA40-82FF-4A7817F7B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00599C-9482-364D-894F-2CBE304A3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21002-17E3-D44D-8EAB-5C75F4D89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1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2F8F1-D4AC-864B-A727-2F6F8178D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00CD4-CFB2-CD40-8B25-3D07CD7FC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9D7AE-D843-0C4C-9CD6-2A6DE266A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912CE-57B5-444A-BF03-E2571F30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4F303-C8F7-984E-B55F-911090D56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6C81B-4FDA-6D4F-BB7B-EB706639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2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AB47E-534C-0644-A1BE-40ABEA4E9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8F6BD0-CA68-E449-A699-F2AE70285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97D3F-87AC-6848-8ECE-8668EF052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9A5A3-A6D9-1B48-A844-78F1074B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85195-935B-1A43-BD03-7F82487B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AFF80-ABDE-1946-BF21-7E6844F2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9AFAA-048D-3942-A8F0-A23B39A1D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A8153-30E9-794C-A107-FECE1FC90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86BE7-B249-9948-83CF-433F768ED4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8CA8-160F-634D-AB86-D0BFB135E3BB}" type="datetimeFigureOut">
              <a:rPr lang="en-US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B1A11-1C7F-464F-9348-1D78F7331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436D3-DAF1-DA45-8E56-35AE4ECDF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2AF8B-0076-7F47-9191-EFAC7C8DA74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8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56BB5-9834-7C45-A561-A1E7B94A9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/>
              <a:t>I. B. (PG) College, Panipat </a:t>
            </a:r>
            <a:endParaRPr lang="en-US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4C805-B19F-334B-BD5F-4E99AE0477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2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8774-E230-8C45-A91E-B4CE51501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7515A-C7B6-6941-9C7B-4F0831612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/>
              <a:t>   </a:t>
            </a:r>
            <a:endParaRPr lang="en-US" altLang="zh-CN"/>
          </a:p>
          <a:p>
            <a:pPr marL="0" indent="0">
              <a:buNone/>
            </a:pPr>
            <a:r>
              <a:rPr lang="zh-CN" altLang="en-US"/>
              <a:t>   </a:t>
            </a:r>
            <a:r>
              <a:rPr lang="en-US" altLang="zh-CN" sz="4000" b="1"/>
              <a:t>Presented by</a:t>
            </a:r>
          </a:p>
          <a:p>
            <a:pPr marL="0" indent="0">
              <a:buNone/>
            </a:pPr>
            <a:r>
              <a:rPr lang="zh-CN" altLang="en-US" sz="4000" b="1"/>
              <a:t>                          </a:t>
            </a:r>
            <a:r>
              <a:rPr lang="en-US" altLang="zh-CN" sz="4000" b="1"/>
              <a:t>Sheela Malik </a:t>
            </a:r>
          </a:p>
          <a:p>
            <a:pPr marL="0" indent="0">
              <a:buNone/>
            </a:pPr>
            <a:r>
              <a:rPr lang="zh-CN" altLang="en-US" sz="4000" b="1"/>
              <a:t>                          </a:t>
            </a:r>
            <a:r>
              <a:rPr lang="en-US" altLang="zh-CN" sz="4000" b="1"/>
              <a:t>Assistant Professor </a:t>
            </a:r>
          </a:p>
          <a:p>
            <a:pPr marL="0" indent="0">
              <a:buNone/>
            </a:pPr>
            <a:r>
              <a:rPr lang="zh-CN" altLang="en-US" sz="4000" b="1"/>
              <a:t>                          </a:t>
            </a:r>
            <a:r>
              <a:rPr lang="en-US" altLang="zh-CN" sz="4000" b="1"/>
              <a:t>Department of</a:t>
            </a:r>
            <a:r>
              <a:rPr lang="zh-CN" altLang="en-US" sz="4000" b="1"/>
              <a:t> </a:t>
            </a:r>
            <a:r>
              <a:rPr lang="en-US" altLang="zh-CN" sz="4000" b="1"/>
              <a:t>English</a:t>
            </a:r>
          </a:p>
          <a:p>
            <a:pPr marL="0" indent="0">
              <a:buNone/>
            </a:pPr>
            <a:r>
              <a:rPr lang="zh-CN" altLang="en-US" sz="4000" b="1"/>
              <a:t>                          </a:t>
            </a:r>
            <a:r>
              <a:rPr lang="en-US" altLang="zh-CN" sz="4000" b="1"/>
              <a:t>I. B. PG College, Panipat </a:t>
            </a:r>
          </a:p>
        </p:txBody>
      </p:sp>
    </p:spTree>
    <p:extLst>
      <p:ext uri="{BB962C8B-B14F-4D97-AF65-F5344CB8AC3E}">
        <p14:creationId xmlns:p14="http://schemas.microsoft.com/office/powerpoint/2010/main" val="110046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E0DEE-FFCE-7F49-969E-A84EC879F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C8E554-291D-E341-ACF1-A48364D385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150" y="2967831"/>
            <a:ext cx="6743700" cy="2066925"/>
          </a:xfrm>
        </p:spPr>
      </p:pic>
    </p:spTree>
    <p:extLst>
      <p:ext uri="{BB962C8B-B14F-4D97-AF65-F5344CB8AC3E}">
        <p14:creationId xmlns:p14="http://schemas.microsoft.com/office/powerpoint/2010/main" val="176818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CAB5-D3B7-9A47-BF26-13EBE7DBC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5203624-3C11-1E4F-A9A5-E0E14116BE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9750"/>
            <a:ext cx="6180534" cy="5730058"/>
          </a:xfrm>
        </p:spPr>
      </p:pic>
    </p:spTree>
    <p:extLst>
      <p:ext uri="{BB962C8B-B14F-4D97-AF65-F5344CB8AC3E}">
        <p14:creationId xmlns:p14="http://schemas.microsoft.com/office/powerpoint/2010/main" val="4059410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8455-8917-CF4B-B2BE-9F2C9A7AD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8773A36-78F3-C441-B516-EBCE12E2A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504031"/>
            <a:ext cx="4376738" cy="6272478"/>
          </a:xfrm>
        </p:spPr>
      </p:pic>
    </p:spTree>
    <p:extLst>
      <p:ext uri="{BB962C8B-B14F-4D97-AF65-F5344CB8AC3E}">
        <p14:creationId xmlns:p14="http://schemas.microsoft.com/office/powerpoint/2010/main" val="3562776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91056-28B6-EF44-BC2D-46B151171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9040753-5DA5-374B-B046-EAE9FDE6E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4"/>
            <a:ext cx="5257800" cy="5775961"/>
          </a:xfrm>
        </p:spPr>
      </p:pic>
    </p:spTree>
    <p:extLst>
      <p:ext uri="{BB962C8B-B14F-4D97-AF65-F5344CB8AC3E}">
        <p14:creationId xmlns:p14="http://schemas.microsoft.com/office/powerpoint/2010/main" val="198911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25F9-48D6-BE4E-B611-14D176BA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F36AF03-7C1C-314D-B278-3E089DA07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5143347" cy="5814219"/>
          </a:xfrm>
        </p:spPr>
      </p:pic>
    </p:spTree>
    <p:extLst>
      <p:ext uri="{BB962C8B-B14F-4D97-AF65-F5344CB8AC3E}">
        <p14:creationId xmlns:p14="http://schemas.microsoft.com/office/powerpoint/2010/main" val="1849660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7AF94-B129-8047-B46A-7F524462B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8566FD7-2DBA-614C-A55A-6A43FA6A00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94" y="365125"/>
            <a:ext cx="3656409" cy="6177156"/>
          </a:xfrm>
        </p:spPr>
      </p:pic>
    </p:spTree>
    <p:extLst>
      <p:ext uri="{BB962C8B-B14F-4D97-AF65-F5344CB8AC3E}">
        <p14:creationId xmlns:p14="http://schemas.microsoft.com/office/powerpoint/2010/main" val="216734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CF141-D0B4-CF49-957D-458F36464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E828-9014-7749-97DB-E406878EE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029" y="1027906"/>
            <a:ext cx="9073753" cy="3230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b="1"/>
              <a:t>  </a:t>
            </a:r>
            <a:endParaRPr lang="en-US" altLang="zh-CN" sz="4400" b="1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r>
              <a:rPr lang="zh-CN" altLang="en-US" sz="4400" b="1"/>
              <a:t>             </a:t>
            </a:r>
            <a:r>
              <a:rPr lang="en-US" altLang="zh-CN" sz="4400" b="1"/>
              <a:t>Thank you</a:t>
            </a: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189406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I. B. (PG) College, Panipat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B. (PG) College, Panipat </dc:title>
  <dc:creator>Aadi malik</dc:creator>
  <cp:lastModifiedBy>Aadi malik</cp:lastModifiedBy>
  <cp:revision>3</cp:revision>
  <dcterms:created xsi:type="dcterms:W3CDTF">2020-04-12T02:29:28Z</dcterms:created>
  <dcterms:modified xsi:type="dcterms:W3CDTF">2020-04-12T10:43:37Z</dcterms:modified>
</cp:coreProperties>
</file>