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8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0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6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1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9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4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8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41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4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1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009D6-B6B3-45FD-8541-D5C6375BA996}" type="datetimeFigureOut">
              <a:rPr lang="en-US" smtClean="0"/>
              <a:t>04/08/2020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6DEDB-A1A5-4E21-BE14-3BECF43A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2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4good.com/languages/evrd_grammar/#indefinite" TargetMode="External"/><Relationship Id="rId2" Type="http://schemas.openxmlformats.org/officeDocument/2006/relationships/hyperlink" Target="http://www.learn4good.com/languages/evrd_grammar/#definit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4good.com/languages/evrd_grammar/#-1,-1,FIRST" TargetMode="External"/><Relationship Id="rId2" Type="http://schemas.openxmlformats.org/officeDocument/2006/relationships/hyperlink" Target="http://www.learn4good.com/languages/evrd_grammar/#coun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earn4good.com/languages/evrd_grammar/#genera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3200400" y="1295400"/>
            <a:ext cx="66294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I.B.(PG) College, </a:t>
            </a:r>
            <a:r>
              <a:rPr lang="en-US" alt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Panipat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class: B.A. General  </a:t>
            </a:r>
            <a:r>
              <a:rPr lang="en-US" alt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Articles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Topic  :Tenses</a:t>
            </a:r>
          </a:p>
        </p:txBody>
      </p:sp>
    </p:spTree>
    <p:extLst>
      <p:ext uri="{BB962C8B-B14F-4D97-AF65-F5344CB8AC3E}">
        <p14:creationId xmlns:p14="http://schemas.microsoft.com/office/powerpoint/2010/main" val="1440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09" y="1495460"/>
            <a:ext cx="10476411" cy="495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27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652" y="1232833"/>
            <a:ext cx="9601200" cy="524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65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438865"/>
            <a:ext cx="10293531" cy="598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632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4" y="1593669"/>
            <a:ext cx="9875520" cy="414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4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819400" y="1600201"/>
            <a:ext cx="7391400" cy="45259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dirty="0"/>
              <a:t>SINCERE THANKS TO:</a:t>
            </a:r>
          </a:p>
          <a:p>
            <a:pPr marL="0" indent="0">
              <a:buNone/>
              <a:defRPr/>
            </a:pPr>
            <a:r>
              <a:rPr lang="en-US" dirty="0"/>
              <a:t>DR.AJAY KUMAR GARG</a:t>
            </a:r>
          </a:p>
          <a:p>
            <a:pPr marL="0" indent="0">
              <a:buNone/>
              <a:defRPr/>
            </a:pPr>
            <a:r>
              <a:rPr lang="en-US" dirty="0"/>
              <a:t>PRINCIPAL , I.B. (PG) COLLEGE,</a:t>
            </a:r>
          </a:p>
          <a:p>
            <a:pPr marL="0" indent="0">
              <a:buNone/>
              <a:defRPr/>
            </a:pPr>
            <a:r>
              <a:rPr lang="en-US" dirty="0"/>
              <a:t>PANIPAT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DR.MADHU SHARMA (H.O.D.)</a:t>
            </a:r>
          </a:p>
          <a:p>
            <a:pPr marL="0" indent="0">
              <a:buNone/>
              <a:defRPr/>
            </a:pPr>
            <a:r>
              <a:rPr lang="en-US" dirty="0"/>
              <a:t>ENGLISH DEPARTMENT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1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54762"/>
          </a:xfrm>
        </p:spPr>
        <p:txBody>
          <a:bodyPr/>
          <a:lstStyle/>
          <a:p>
            <a:pPr eaLnBrk="1" hangingPunct="1"/>
            <a:r>
              <a:rPr lang="en-US" altLang="en-US" smtClean="0"/>
              <a:t>PRESENTED BY :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REKHA SHARMA</a:t>
            </a:r>
            <a:br>
              <a:rPr lang="en-US" altLang="en-US" smtClean="0"/>
            </a:br>
            <a:r>
              <a:rPr lang="en-US" altLang="en-US" smtClean="0"/>
              <a:t>ASSISTANT PROFESSOR  </a:t>
            </a:r>
            <a:br>
              <a:rPr lang="en-US" altLang="en-US" smtClean="0"/>
            </a:br>
            <a:r>
              <a:rPr lang="en-US" altLang="en-US" smtClean="0"/>
              <a:t>ENGLISH DEPARTMENT</a:t>
            </a:r>
          </a:p>
        </p:txBody>
      </p:sp>
    </p:spTree>
    <p:extLst>
      <p:ext uri="{BB962C8B-B14F-4D97-AF65-F5344CB8AC3E}">
        <p14:creationId xmlns:p14="http://schemas.microsoft.com/office/powerpoint/2010/main" val="1455492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24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Definition of articles</a:t>
            </a:r>
            <a:br>
              <a:rPr lang="en-US" sz="40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English has two types of articles: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definite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and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indefinite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a, 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.) The use of these articles depends mainly on whether you are referring to any member of a group, or to a specific member of a group: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Indefinite Articles: a and 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signal that the noun modified is indefinite, referring to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any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member of a group. These indefinite articles are used with singular nouns when the noun is general; the corresponding indefinite quantity word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some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is used for plural general nouns. The rule is: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+ singular noun beginning with a consonant: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oy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+ singular noun beginning with a vowel: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lephant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+ singular noun beginning with a consonant sound: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ser (sounds like '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yoo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-zer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,' i.e. begins with a consonant 'y' sound, so 'a' is used)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some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+ plural noun: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some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girls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If the noun is modified by an adjective, the choice between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depends on the initial sound of the adjective that immediately follows the article: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roken egg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nusual problem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Eur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opean country (sounds like '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yer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-o-pi-an,' i.e. begins with consonant 'y' sound)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03" y="200669"/>
            <a:ext cx="11416937" cy="539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0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064"/>
            <a:ext cx="12192000" cy="632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5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0527" y="751344"/>
            <a:ext cx="1011065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use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before: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names of rivers, oceans and seas (the Nile, the Pacific)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points on the globe (the Equator, the North Pole)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geographical areas (the Middle East, the West)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deserts, forests, gulfs, and peninsulas (the Sahara, the Persian Gulf, the Black Forest, the Iberian Peninsula)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Further Uses of Articles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 addition, use of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a, an,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also depends on whether the noun following the article possesses one of these paired qualities: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Countable vs. non countable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First vs. subsequent mention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General vs. specific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16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8" y="522514"/>
            <a:ext cx="10450286" cy="633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28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10" y="953590"/>
            <a:ext cx="10580914" cy="574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2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403</Words>
  <Application>Microsoft Office PowerPoint</Application>
  <PresentationFormat>Widescreen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PRESENTED BY :   REKHA SHARMA ASSISTANT PROFESSOR   ENGLISH DEPARTMENT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sharma.radheshyam@outlook.com</dc:creator>
  <cp:lastModifiedBy>sharma.radheshyam@outlook.com</cp:lastModifiedBy>
  <cp:revision>9</cp:revision>
  <dcterms:created xsi:type="dcterms:W3CDTF">2020-04-08T05:07:13Z</dcterms:created>
  <dcterms:modified xsi:type="dcterms:W3CDTF">2020-04-08T05:28:24Z</dcterms:modified>
</cp:coreProperties>
</file>