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DCBC-7FBE-B944-8406-E94B6540C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CC030-0678-3A4C-8275-A79C93746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A5CE3-7B01-1841-B16E-E78257BF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C33DB-7385-3F41-8DEB-52835890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FF23F-9859-6B4F-8251-53C5A178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5825-DD50-4747-8841-D9A162C9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C4A06-C4E8-F844-BF14-D777205A5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775A1-4DC4-4644-BD21-81523C0D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D32B0-82E3-1D45-A0D2-85F3618A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058DE-739F-AB4D-BF04-94E02686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77BBF-3F3E-F749-8805-AF48E94A6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1BAF5-B25B-D445-99F5-EC7268748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90CF-472B-A742-80F6-7A4E61ED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58B0C-CF21-AB47-A6CB-20D6DD99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3F8C-BD7A-9046-8A9C-C97FCAE2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307C-99BC-2C40-94E4-F8C6445E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76EE3-360E-6148-95CF-309FECB70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51A1-17C4-F642-BDD0-8400BD59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5EF9C-CD0E-644C-8F38-633DBB43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93579-DB60-0345-8B35-558B8CAE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8BD1-976B-BE40-BAE2-4F759A8D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7419-911A-9146-BF53-C9C0BDAD4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B5416-2AEE-194B-8EC7-E3BD830F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8EC10-4F71-C64B-9081-FB755329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9C760-C567-044F-84F2-2B4C7BCF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9FDE-A331-B74E-BABA-E17875F2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CCA2-3146-D746-9C31-0EE195707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5806F-B450-2744-B1FB-2A318ED63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EF68D-7514-184B-BCF6-377BD6DD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62458-F56C-2845-BED6-6BD3085C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9FD1C-BB73-A145-8140-6B469D14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1E0E-5E90-2C40-BDD2-502C4328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93DD4-9EC5-8240-B285-B1B27A564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97D5D-12F8-574E-A936-1A2B83D47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6AF9B-AD47-3E46-AFD8-B0B2A715F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1EFAA-FE53-3447-A5F7-4C3E6D57B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ED5A4-D333-7E48-B76D-91F84A84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DF0174-6980-9C4E-8C0D-2F26426E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D2F79-6F74-C949-98EB-D74CFCE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3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6A3F-0AD1-244E-8777-88C058F9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B498A-2E5E-D44B-B6DB-4BA9E804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52BDF-7E4C-DD4D-8519-7F6E1414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8C9F7-5FD9-234D-85C1-97E01A9C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F0A2F-AAF2-4A4C-8E09-D6D21DFD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0AAC9-2B4A-3444-AFD5-777AA359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E827F-2CD8-644D-9194-0EB220C3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59C0-A5D8-B146-93C5-1CCC3502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1D64-D1B7-E54F-94CD-41F93D8E2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D818F-61C2-3842-9ADC-A5193E074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AB007-3B95-1F41-B41A-0A148280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FFFBD-764D-0945-A5C8-9337B607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68F31-1C5B-CC4F-B9EA-19B1C013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C31A-4B19-D148-9997-55DF2A20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D996E-D73A-2D4A-8A59-5D450932E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1E00E-CCFD-B149-B756-21D70849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CDADB-880F-2143-9261-B5720B7C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4CEFA-A5DA-024A-AC0C-924A5DB6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77ABF-8E34-4E4B-B37F-94456295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6529A-8111-1348-AFB9-85449B3C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77129-01AD-F743-9187-C76695DDF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7743B-6A09-074F-9F74-5CF6ABDFE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72C4-8CB6-2E42-B0D9-CCCF6D1D81A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A4838-DA0C-F64A-98FE-28742E6D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6C0C5-BA26-CE42-ACE6-D9E53EF13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F7307-81B6-8E42-8FAD-31EEF85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4897-B854-F940-A8E6-B9E4A05A5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I. B. (PG) College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8DF49-CC6C-0647-B706-6950D1D68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Panipat</a:t>
            </a:r>
          </a:p>
        </p:txBody>
      </p:sp>
    </p:spTree>
    <p:extLst>
      <p:ext uri="{BB962C8B-B14F-4D97-AF65-F5344CB8AC3E}">
        <p14:creationId xmlns:p14="http://schemas.microsoft.com/office/powerpoint/2010/main" val="55150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8B56-B6F1-664E-BFE0-61A6E49A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97A9C0-2C8E-3048-B605-79E7CECED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85" y="153940"/>
            <a:ext cx="8062576" cy="6704060"/>
          </a:xfrm>
        </p:spPr>
      </p:pic>
    </p:spTree>
    <p:extLst>
      <p:ext uri="{BB962C8B-B14F-4D97-AF65-F5344CB8AC3E}">
        <p14:creationId xmlns:p14="http://schemas.microsoft.com/office/powerpoint/2010/main" val="266804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BDC41-D7AE-264B-8168-15E1AB88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145903-C03A-A44B-ADAE-CE08B3747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8783011" cy="6331238"/>
          </a:xfrm>
        </p:spPr>
      </p:pic>
    </p:spTree>
    <p:extLst>
      <p:ext uri="{BB962C8B-B14F-4D97-AF65-F5344CB8AC3E}">
        <p14:creationId xmlns:p14="http://schemas.microsoft.com/office/powerpoint/2010/main" val="10254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B76C-188F-5146-B0D1-4C5D2C13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823234A-9F6A-0442-A79E-403F7CA3A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0" y="365125"/>
            <a:ext cx="8024090" cy="5042119"/>
          </a:xfrm>
        </p:spPr>
      </p:pic>
    </p:spTree>
    <p:extLst>
      <p:ext uri="{BB962C8B-B14F-4D97-AF65-F5344CB8AC3E}">
        <p14:creationId xmlns:p14="http://schemas.microsoft.com/office/powerpoint/2010/main" val="44142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51DC-6528-6549-A73D-BB634AE8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66075D-2743-B842-912C-56009DF75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5" y="365124"/>
            <a:ext cx="9167861" cy="6492875"/>
          </a:xfrm>
        </p:spPr>
      </p:pic>
    </p:spTree>
    <p:extLst>
      <p:ext uri="{BB962C8B-B14F-4D97-AF65-F5344CB8AC3E}">
        <p14:creationId xmlns:p14="http://schemas.microsoft.com/office/powerpoint/2010/main" val="342259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9695-20A9-4C45-80C3-29FE4579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A807A85-E802-7A45-BBF6-BB5EC5FD1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8601364" cy="4947561"/>
          </a:xfrm>
        </p:spPr>
      </p:pic>
    </p:spTree>
    <p:extLst>
      <p:ext uri="{BB962C8B-B14F-4D97-AF65-F5344CB8AC3E}">
        <p14:creationId xmlns:p14="http://schemas.microsoft.com/office/powerpoint/2010/main" val="400933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68B7-5184-D142-AF7F-9A8D6EDD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F09E26-058E-0746-A332-0835B61C1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75" y="365125"/>
            <a:ext cx="6995970" cy="6127750"/>
          </a:xfrm>
        </p:spPr>
      </p:pic>
    </p:spTree>
    <p:extLst>
      <p:ext uri="{BB962C8B-B14F-4D97-AF65-F5344CB8AC3E}">
        <p14:creationId xmlns:p14="http://schemas.microsoft.com/office/powerpoint/2010/main" val="200527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E654-5765-6E4E-B64A-62C86169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EB9F5F-DBCE-D94E-89CC-13E4D0F72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0" y="426407"/>
            <a:ext cx="8312728" cy="6431593"/>
          </a:xfrm>
        </p:spPr>
      </p:pic>
    </p:spTree>
    <p:extLst>
      <p:ext uri="{BB962C8B-B14F-4D97-AF65-F5344CB8AC3E}">
        <p14:creationId xmlns:p14="http://schemas.microsoft.com/office/powerpoint/2010/main" val="377828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8A7A-240F-314F-83C9-4A726272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A2F0B1-760B-6847-8209-4A9C23DCA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" y="0"/>
            <a:ext cx="8389552" cy="6059869"/>
          </a:xfrm>
        </p:spPr>
      </p:pic>
    </p:spTree>
    <p:extLst>
      <p:ext uri="{BB962C8B-B14F-4D97-AF65-F5344CB8AC3E}">
        <p14:creationId xmlns:p14="http://schemas.microsoft.com/office/powerpoint/2010/main" val="15590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00F31-29EE-2341-8E1E-85440E9F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20F493-AE8B-B344-A5F5-9F885BB9C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3182" cy="6723302"/>
          </a:xfrm>
        </p:spPr>
      </p:pic>
    </p:spTree>
    <p:extLst>
      <p:ext uri="{BB962C8B-B14F-4D97-AF65-F5344CB8AC3E}">
        <p14:creationId xmlns:p14="http://schemas.microsoft.com/office/powerpoint/2010/main" val="354831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2A69-1DD8-2E4B-8A64-A84CBFFB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71B298-C721-BD40-A0D2-919971219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0" y="0"/>
            <a:ext cx="8004849" cy="6809974"/>
          </a:xfrm>
        </p:spPr>
      </p:pic>
    </p:spTree>
    <p:extLst>
      <p:ext uri="{BB962C8B-B14F-4D97-AF65-F5344CB8AC3E}">
        <p14:creationId xmlns:p14="http://schemas.microsoft.com/office/powerpoint/2010/main" val="142645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58B5-01F9-284C-AE96-0ED800D4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Presented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53CD-6945-C04F-A4C4-B7F59A0C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42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            Professor Priya Bareja </a:t>
            </a:r>
          </a:p>
          <a:p>
            <a:pPr marL="0" indent="0">
              <a:buNone/>
            </a:pPr>
            <a:r>
              <a:rPr lang="en-US"/>
              <a:t>               Department Of English </a:t>
            </a:r>
          </a:p>
          <a:p>
            <a:pPr marL="0" indent="0">
              <a:buNone/>
            </a:pPr>
            <a:r>
              <a:rPr lang="en-US"/>
              <a:t>               I. B. (PG) College, Panipat </a:t>
            </a:r>
          </a:p>
        </p:txBody>
      </p:sp>
    </p:spTree>
    <p:extLst>
      <p:ext uri="{BB962C8B-B14F-4D97-AF65-F5344CB8AC3E}">
        <p14:creationId xmlns:p14="http://schemas.microsoft.com/office/powerpoint/2010/main" val="286163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06B8-A581-174D-B41B-F27652A0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967FD5-C1DB-B94B-AC78-D92F814C5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2" y="365125"/>
            <a:ext cx="7359516" cy="3940392"/>
          </a:xfrm>
        </p:spPr>
      </p:pic>
    </p:spTree>
    <p:extLst>
      <p:ext uri="{BB962C8B-B14F-4D97-AF65-F5344CB8AC3E}">
        <p14:creationId xmlns:p14="http://schemas.microsoft.com/office/powerpoint/2010/main" val="32679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DE4D-232E-9B42-AC7C-4BB202EA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23FED5-74EC-3B49-A2C2-5D32F029B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07" y="73471"/>
            <a:ext cx="9206345" cy="6784529"/>
          </a:xfrm>
        </p:spPr>
      </p:pic>
    </p:spTree>
    <p:extLst>
      <p:ext uri="{BB962C8B-B14F-4D97-AF65-F5344CB8AC3E}">
        <p14:creationId xmlns:p14="http://schemas.microsoft.com/office/powerpoint/2010/main" val="404937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D854-D865-1941-A147-8B4E70F3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DF9FC6-8769-E24D-A84D-CC127521E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4" y="245012"/>
            <a:ext cx="8609830" cy="6247863"/>
          </a:xfrm>
        </p:spPr>
      </p:pic>
    </p:spTree>
    <p:extLst>
      <p:ext uri="{BB962C8B-B14F-4D97-AF65-F5344CB8AC3E}">
        <p14:creationId xmlns:p14="http://schemas.microsoft.com/office/powerpoint/2010/main" val="2409811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C3C1-FE37-EF4E-9652-E0347C59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AA3813-31A5-1A4E-A1D7-2E1977836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0" y="0"/>
            <a:ext cx="9140151" cy="6858000"/>
          </a:xfrm>
        </p:spPr>
      </p:pic>
    </p:spTree>
    <p:extLst>
      <p:ext uri="{BB962C8B-B14F-4D97-AF65-F5344CB8AC3E}">
        <p14:creationId xmlns:p14="http://schemas.microsoft.com/office/powerpoint/2010/main" val="284262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BCA8-F2DF-DB44-B18B-ABA6BC7A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67B75C-D076-7845-A78E-22C1F6E35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3" y="92550"/>
            <a:ext cx="7531891" cy="6672900"/>
          </a:xfrm>
        </p:spPr>
      </p:pic>
    </p:spTree>
    <p:extLst>
      <p:ext uri="{BB962C8B-B14F-4D97-AF65-F5344CB8AC3E}">
        <p14:creationId xmlns:p14="http://schemas.microsoft.com/office/powerpoint/2010/main" val="362910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B50C-B961-A34E-8920-A56BA830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0D1596-8FED-7642-8AC6-6503AC20F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5" y="0"/>
            <a:ext cx="9148617" cy="6858000"/>
          </a:xfrm>
        </p:spPr>
      </p:pic>
    </p:spTree>
    <p:extLst>
      <p:ext uri="{BB962C8B-B14F-4D97-AF65-F5344CB8AC3E}">
        <p14:creationId xmlns:p14="http://schemas.microsoft.com/office/powerpoint/2010/main" val="161474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4076-4B2B-3244-9A74-E548091D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D0B726-3C3D-904F-B8D1-2506C10F6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879"/>
            <a:ext cx="9313333" cy="6911879"/>
          </a:xfrm>
        </p:spPr>
      </p:pic>
    </p:spTree>
    <p:extLst>
      <p:ext uri="{BB962C8B-B14F-4D97-AF65-F5344CB8AC3E}">
        <p14:creationId xmlns:p14="http://schemas.microsoft.com/office/powerpoint/2010/main" val="2381641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E155-3FE0-2243-9AC9-F3E62361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40DD80-D5EE-1946-8699-448FB8FF9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39654"/>
            <a:ext cx="8802255" cy="6178691"/>
          </a:xfrm>
        </p:spPr>
      </p:pic>
    </p:spTree>
    <p:extLst>
      <p:ext uri="{BB962C8B-B14F-4D97-AF65-F5344CB8AC3E}">
        <p14:creationId xmlns:p14="http://schemas.microsoft.com/office/powerpoint/2010/main" val="1824634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5B3A-20FA-A243-8354-3DAF0C2E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449D-7E1F-D14B-AB7A-E198B7C9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5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          </a:t>
            </a:r>
          </a:p>
          <a:p>
            <a:pPr marL="0" indent="0">
              <a:buNone/>
            </a:pPr>
            <a:r>
              <a:rPr lang="en-US" sz="4400"/>
              <a:t>                Thanks For Watching </a:t>
            </a:r>
          </a:p>
        </p:txBody>
      </p:sp>
    </p:spTree>
    <p:extLst>
      <p:ext uri="{BB962C8B-B14F-4D97-AF65-F5344CB8AC3E}">
        <p14:creationId xmlns:p14="http://schemas.microsoft.com/office/powerpoint/2010/main" val="1239813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8EE4-F07B-714E-81C7-B020DE52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A48CB-79AA-E947-9094-14A0BD56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8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DD4E-145C-144B-A2D8-D697B003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– B. A. (I), Sem 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766A9-2090-F144-B2DC-7C10E046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Subject –English </a:t>
            </a:r>
          </a:p>
          <a:p>
            <a:pPr marL="0" indent="0">
              <a:buNone/>
            </a:pPr>
            <a:r>
              <a:rPr lang="en-US" sz="3600"/>
              <a:t>Topic –Use of Tense 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4662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4877-6555-B74A-BB9D-649258E8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15F3C8-5340-D94A-A1A7-05F43CD63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88" y="365125"/>
            <a:ext cx="9909848" cy="5811838"/>
          </a:xfrm>
        </p:spPr>
      </p:pic>
    </p:spTree>
    <p:extLst>
      <p:ext uri="{BB962C8B-B14F-4D97-AF65-F5344CB8AC3E}">
        <p14:creationId xmlns:p14="http://schemas.microsoft.com/office/powerpoint/2010/main" val="384792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6D11-E3C7-FA4D-A6B1-BFAE80EE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40F993A-6CB2-E94F-A5FA-818CA2D19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21" y="365126"/>
            <a:ext cx="7267562" cy="5811838"/>
          </a:xfrm>
        </p:spPr>
      </p:pic>
    </p:spTree>
    <p:extLst>
      <p:ext uri="{BB962C8B-B14F-4D97-AF65-F5344CB8AC3E}">
        <p14:creationId xmlns:p14="http://schemas.microsoft.com/office/powerpoint/2010/main" val="364176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E945-F307-D141-974E-BF100A85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32279E-A20B-B14D-BAE3-4B971A70C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24" y="391403"/>
            <a:ext cx="8158788" cy="6466597"/>
          </a:xfrm>
        </p:spPr>
      </p:pic>
    </p:spTree>
    <p:extLst>
      <p:ext uri="{BB962C8B-B14F-4D97-AF65-F5344CB8AC3E}">
        <p14:creationId xmlns:p14="http://schemas.microsoft.com/office/powerpoint/2010/main" val="198752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F6DC-64A0-2247-9298-3D011828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8F2923-D275-2246-99F2-FC11C4AD2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39" y="365124"/>
            <a:ext cx="8254999" cy="6492875"/>
          </a:xfrm>
        </p:spPr>
      </p:pic>
    </p:spTree>
    <p:extLst>
      <p:ext uri="{BB962C8B-B14F-4D97-AF65-F5344CB8AC3E}">
        <p14:creationId xmlns:p14="http://schemas.microsoft.com/office/powerpoint/2010/main" val="170467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6050-FE4B-EF42-89A1-1C717D96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E1103A-DC75-524F-AB16-473B68819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79" y="0"/>
            <a:ext cx="9544242" cy="6858000"/>
          </a:xfrm>
        </p:spPr>
      </p:pic>
    </p:spTree>
    <p:extLst>
      <p:ext uri="{BB962C8B-B14F-4D97-AF65-F5344CB8AC3E}">
        <p14:creationId xmlns:p14="http://schemas.microsoft.com/office/powerpoint/2010/main" val="104144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2FDC-064B-514E-984C-068AAE38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FEBD50-3F8A-7649-BF0E-B7740195B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13" y="109442"/>
            <a:ext cx="8485909" cy="6639116"/>
          </a:xfrm>
        </p:spPr>
      </p:pic>
    </p:spTree>
    <p:extLst>
      <p:ext uri="{BB962C8B-B14F-4D97-AF65-F5344CB8AC3E}">
        <p14:creationId xmlns:p14="http://schemas.microsoft.com/office/powerpoint/2010/main" val="373014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I. B. (PG) College </vt:lpstr>
      <vt:lpstr>Presented By:</vt:lpstr>
      <vt:lpstr>Class – B. A. (I), Sem -II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B. (PG) College </dc:title>
  <dc:creator>917988909136</dc:creator>
  <cp:lastModifiedBy>917988909136</cp:lastModifiedBy>
  <cp:revision>5</cp:revision>
  <dcterms:created xsi:type="dcterms:W3CDTF">2020-04-06T05:59:38Z</dcterms:created>
  <dcterms:modified xsi:type="dcterms:W3CDTF">2020-04-06T07:10:57Z</dcterms:modified>
</cp:coreProperties>
</file>