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67" r:id="rId5"/>
    <p:sldId id="257" r:id="rId6"/>
    <p:sldId id="261" r:id="rId7"/>
    <p:sldId id="265" r:id="rId8"/>
    <p:sldId id="258" r:id="rId9"/>
    <p:sldId id="262" r:id="rId10"/>
    <p:sldId id="264" r:id="rId11"/>
    <p:sldId id="259" r:id="rId12"/>
    <p:sldId id="263" r:id="rId13"/>
    <p:sldId id="260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5B7EB-863C-0B49-970C-D317888CDD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103F30-319C-E14C-89BE-7CA480E26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69E0C-C941-854C-BE18-35E5D92E0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882B-AA71-E544-904A-26E1D25E6F93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002AA-C252-7549-8184-0590A7109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F6449-5256-2248-B79B-F90D4D3A6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5110-996D-2345-98F3-DDA6DB682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14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A56DF-30FF-6049-B440-4A452F5E6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6827E8-5AEB-E947-ABCF-C5DD13615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1EC19-A07E-3644-B145-3461F4D7D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882B-AA71-E544-904A-26E1D25E6F93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73831F-6650-5643-91F2-B4F128679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F13063-D1EA-B147-9962-B72817201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5110-996D-2345-98F3-DDA6DB682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83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9C3433-A887-114E-8EBB-4853B01368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797B1-DFCA-BE4E-ACC1-5A37383D76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C8761-96D1-2342-9DDF-B362948EB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882B-AA71-E544-904A-26E1D25E6F93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1FA5F-6FD6-2C4D-83B8-9590DAAD0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A6CF4-6CAD-B14D-9F0E-2638DF0F7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5110-996D-2345-98F3-DDA6DB682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29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9D0CC-65BB-5540-BA90-2205BEEBA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3C7D6-BD45-294C-812E-78F2D9E4A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2BCB4C-6BA2-834C-B7B9-F35C23195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882B-AA71-E544-904A-26E1D25E6F93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502DA-274D-3F45-AF44-90969CBBD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4CA62-A65E-564A-9897-9BB9D758E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5110-996D-2345-98F3-DDA6DB682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5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7FB39-96BA-834D-ABF5-D4F02E73F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7B8CB8-F28D-F545-8671-DCFA14500C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00614-0143-D549-9E13-224FC9D83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882B-AA71-E544-904A-26E1D25E6F93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5DD0F-7EE0-6D45-BB17-83BFAE9C7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55354-4371-964E-9B0C-9A279EEB6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5110-996D-2345-98F3-DDA6DB682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396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8BACF-EDD4-3148-9E35-28BA75DC0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81C358-E471-7E44-AEA5-02B7A5F85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33FC21-F870-C24E-92A3-2A315C368A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9360DB-90A1-8C4C-B481-5E2E6AF40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882B-AA71-E544-904A-26E1D25E6F93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DD1A58-8003-EA4D-99F4-4EA29D1B7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E3E328-3045-0146-B643-6635B6D89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5110-996D-2345-98F3-DDA6DB682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91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A691A-AF8E-7D45-A4D7-2A08D4749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CAF84-5AFA-DA47-9140-EFA4223E2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2AB031-3479-154B-A159-6EE1BEED78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213F20-F87C-9A40-802A-19C4956E92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BE0CCF-48E4-3445-8051-9931ACC336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E02D21-9DA3-1345-9EA0-A83699C72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882B-AA71-E544-904A-26E1D25E6F93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909B75-4346-D647-A0C0-E60FBDE8D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64A8F1-F5EE-5A49-B46C-0F2EAD20E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5110-996D-2345-98F3-DDA6DB682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1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F019C-EBE3-0D44-B446-1808FB1F7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409007-7DAF-9D42-994F-91302A464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882B-AA71-E544-904A-26E1D25E6F93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9D4030-0860-DE43-8F7A-DFBF193F7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5D64A5-D56A-1D4F-BDFB-DBA060C4E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5110-996D-2345-98F3-DDA6DB682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287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0545D2-AAC8-AD45-867B-9013F0473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882B-AA71-E544-904A-26E1D25E6F93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24F05D-6949-E744-9561-A7601E715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F7A375-CF85-634F-BDC3-AAEDC86E8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5110-996D-2345-98F3-DDA6DB682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92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3E4C1-B3DC-F544-8B6D-72DDB43D1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47F65-B902-1949-8806-12C57E431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434F8B-95CD-874F-B2FD-9200BA3A4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B57276-8855-8F41-A684-45CA33DE6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882B-AA71-E544-904A-26E1D25E6F93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FAB65-B061-214E-B5B8-1739D1FF2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EEA73B-B2DC-B441-8560-B7F5D5516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5110-996D-2345-98F3-DDA6DB682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78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D1E82-B80C-3B49-81EC-95BA4CF68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5625A3-E84A-0641-8CB5-652C13BA66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5B5E7B-01A1-5444-9CE1-6096679759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A1D75C-8F10-6645-8419-6E051B611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B882B-AA71-E544-904A-26E1D25E6F93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F8581D-317D-B142-B813-F72CC6942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22CCE0-88E8-4340-9A04-12C920F18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05110-996D-2345-98F3-DDA6DB682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41F1A3-7CD0-DE4D-92C0-B294F55DA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B5949A-E3FC-314C-AB79-3DB72FE23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7EBC9-CFB7-5F45-B675-37B42627D2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B882B-AA71-E544-904A-26E1D25E6F93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AB417-0CE0-9B44-A18E-0CE40F6703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B898FC-CDB4-5347-87AB-AC6543C89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05110-996D-2345-98F3-DDA6DB682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210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568CC-B98D-C14A-B39F-F79CA8299B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I. B. (PG) COLLEGE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6890E8-5519-4C49-B072-42014799D4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/>
              <a:t>PANIPAT</a:t>
            </a:r>
          </a:p>
        </p:txBody>
      </p:sp>
    </p:spTree>
    <p:extLst>
      <p:ext uri="{BB962C8B-B14F-4D97-AF65-F5344CB8AC3E}">
        <p14:creationId xmlns:p14="http://schemas.microsoft.com/office/powerpoint/2010/main" val="4082403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C6B27-58CB-D640-BDF2-22A6588E5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2D3234D-71AB-574C-BCB7-C52A4ECC97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423" y="109682"/>
            <a:ext cx="6992955" cy="6638636"/>
          </a:xfrm>
        </p:spPr>
      </p:pic>
    </p:spTree>
    <p:extLst>
      <p:ext uri="{BB962C8B-B14F-4D97-AF65-F5344CB8AC3E}">
        <p14:creationId xmlns:p14="http://schemas.microsoft.com/office/powerpoint/2010/main" val="1776947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CDB00-9BEA-B24B-B187-1467FE03B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2F2DB059-F08C-6E4C-8EE6-21BD10167B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152" y="365125"/>
            <a:ext cx="8736060" cy="6127750"/>
          </a:xfrm>
        </p:spPr>
      </p:pic>
    </p:spTree>
    <p:extLst>
      <p:ext uri="{BB962C8B-B14F-4D97-AF65-F5344CB8AC3E}">
        <p14:creationId xmlns:p14="http://schemas.microsoft.com/office/powerpoint/2010/main" val="3205366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947BD-EFEB-EB45-8221-B5E8A45FA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DD6E23B-91D4-F841-B044-048DF1ADCE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455" y="365125"/>
            <a:ext cx="6531284" cy="5811838"/>
          </a:xfrm>
        </p:spPr>
      </p:pic>
    </p:spTree>
    <p:extLst>
      <p:ext uri="{BB962C8B-B14F-4D97-AF65-F5344CB8AC3E}">
        <p14:creationId xmlns:p14="http://schemas.microsoft.com/office/powerpoint/2010/main" val="1350467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2C70-D88A-C34B-BA3C-1BFAE3974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" name="Picture 12">
            <a:extLst>
              <a:ext uri="{FF2B5EF4-FFF2-40B4-BE49-F238E27FC236}">
                <a16:creationId xmlns:a16="http://schemas.microsoft.com/office/drawing/2014/main" id="{82198199-9732-5A4F-84CE-26E4372F37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9697" y="365125"/>
            <a:ext cx="6384139" cy="6311996"/>
          </a:xfrm>
        </p:spPr>
      </p:pic>
    </p:spTree>
    <p:extLst>
      <p:ext uri="{BB962C8B-B14F-4D97-AF65-F5344CB8AC3E}">
        <p14:creationId xmlns:p14="http://schemas.microsoft.com/office/powerpoint/2010/main" val="2320257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0B838-C07A-184A-AF99-3D860A21B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1FCAE3A-D7FF-EE4A-BE49-EF0EDA72B7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788939"/>
            <a:ext cx="9910618" cy="5003175"/>
          </a:xfrm>
        </p:spPr>
      </p:pic>
    </p:spTree>
    <p:extLst>
      <p:ext uri="{BB962C8B-B14F-4D97-AF65-F5344CB8AC3E}">
        <p14:creationId xmlns:p14="http://schemas.microsoft.com/office/powerpoint/2010/main" val="8646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75E9D-FF8B-D54F-BC51-5CFCE123C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/>
              <a:t>Presented By: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FABE5-ED3F-2841-8C4E-726A67CF4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/>
              <a:t>               Professor Priya Bareja </a:t>
            </a:r>
          </a:p>
          <a:p>
            <a:pPr marL="0" indent="0">
              <a:buNone/>
            </a:pPr>
            <a:r>
              <a:rPr lang="en-US" sz="4000"/>
              <a:t>               Department of English</a:t>
            </a:r>
          </a:p>
          <a:p>
            <a:pPr marL="0" indent="0">
              <a:buNone/>
            </a:pPr>
            <a:r>
              <a:rPr lang="en-US" sz="4000"/>
              <a:t>                I. B. (PG) College  </a:t>
            </a:r>
          </a:p>
        </p:txBody>
      </p:sp>
    </p:spTree>
    <p:extLst>
      <p:ext uri="{BB962C8B-B14F-4D97-AF65-F5344CB8AC3E}">
        <p14:creationId xmlns:p14="http://schemas.microsoft.com/office/powerpoint/2010/main" val="1268472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A08C8-631D-444B-93D6-344A778D9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Class –B. A. (I), Sem-2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389E4E-EEBF-194F-8CBE-B3727AD73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8304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/>
              <a:t>Subject – English </a:t>
            </a:r>
          </a:p>
          <a:p>
            <a:pPr marL="0" indent="0">
              <a:buNone/>
            </a:pPr>
            <a:r>
              <a:rPr lang="en-US" sz="4000"/>
              <a:t>Topic – Type Of Tens</a:t>
            </a:r>
          </a:p>
        </p:txBody>
      </p:sp>
    </p:spTree>
    <p:extLst>
      <p:ext uri="{BB962C8B-B14F-4D97-AF65-F5344CB8AC3E}">
        <p14:creationId xmlns:p14="http://schemas.microsoft.com/office/powerpoint/2010/main" val="1231435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5C51F-165D-EA42-A97F-296572AF5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EDE8B40-8626-7A40-A9DD-5B3592A7F8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4091" y="365125"/>
            <a:ext cx="7795801" cy="5388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885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672E5-8E4E-734A-AEBC-6E5D3C739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DD7D669-FDCF-B845-9EE5-E930724C73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4"/>
            <a:ext cx="8840739" cy="6492875"/>
          </a:xfrm>
        </p:spPr>
      </p:pic>
    </p:spTree>
    <p:extLst>
      <p:ext uri="{BB962C8B-B14F-4D97-AF65-F5344CB8AC3E}">
        <p14:creationId xmlns:p14="http://schemas.microsoft.com/office/powerpoint/2010/main" val="2304831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4D2C2-1535-C44F-AC66-45744D571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A282F3B-5467-8341-969F-7B7D918AA0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030" y="365125"/>
            <a:ext cx="7870152" cy="5811838"/>
          </a:xfrm>
        </p:spPr>
      </p:pic>
    </p:spTree>
    <p:extLst>
      <p:ext uri="{BB962C8B-B14F-4D97-AF65-F5344CB8AC3E}">
        <p14:creationId xmlns:p14="http://schemas.microsoft.com/office/powerpoint/2010/main" val="414998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AF8E5-D818-6E48-B145-D889D9568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B1DD32B-26AB-5D40-AACB-CAE5E1603B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757" y="182563"/>
            <a:ext cx="6792576" cy="6492874"/>
          </a:xfrm>
        </p:spPr>
      </p:pic>
    </p:spTree>
    <p:extLst>
      <p:ext uri="{BB962C8B-B14F-4D97-AF65-F5344CB8AC3E}">
        <p14:creationId xmlns:p14="http://schemas.microsoft.com/office/powerpoint/2010/main" val="179797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8ADD9-90CB-DC4E-B47C-105C20978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B1505C26-43F4-1645-BF6F-89D8A0433B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364" y="365124"/>
            <a:ext cx="8062575" cy="6273511"/>
          </a:xfrm>
        </p:spPr>
      </p:pic>
    </p:spTree>
    <p:extLst>
      <p:ext uri="{BB962C8B-B14F-4D97-AF65-F5344CB8AC3E}">
        <p14:creationId xmlns:p14="http://schemas.microsoft.com/office/powerpoint/2010/main" val="277351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735E3-AC68-7A41-B978-E315CB5B6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6E49402-6AC0-AC4F-9283-AD0C188F64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1" y="365125"/>
            <a:ext cx="7104046" cy="5811838"/>
          </a:xfrm>
        </p:spPr>
      </p:pic>
    </p:spTree>
    <p:extLst>
      <p:ext uri="{BB962C8B-B14F-4D97-AF65-F5344CB8AC3E}">
        <p14:creationId xmlns:p14="http://schemas.microsoft.com/office/powerpoint/2010/main" val="1162710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I. B. (PG) COLLEGE</vt:lpstr>
      <vt:lpstr>Presented By:</vt:lpstr>
      <vt:lpstr>Class –B. A. (I), Sem-2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B. (PG) COLLEGE</dc:title>
  <dc:creator>917988909136</dc:creator>
  <cp:lastModifiedBy>917988909136</cp:lastModifiedBy>
  <cp:revision>1</cp:revision>
  <dcterms:created xsi:type="dcterms:W3CDTF">2020-04-05T17:30:39Z</dcterms:created>
  <dcterms:modified xsi:type="dcterms:W3CDTF">2020-04-05T18:00:04Z</dcterms:modified>
</cp:coreProperties>
</file>