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3" r:id="rId2"/>
    <p:sldId id="257" r:id="rId3"/>
    <p:sldId id="258" r:id="rId4"/>
    <p:sldId id="260" r:id="rId5"/>
    <p:sldId id="262" r:id="rId6"/>
    <p:sldId id="259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107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69DB-F62C-44BF-8657-BDEF10AA845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A4AE3D7-5FBC-4759-9BEB-C9F7AD093F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69DB-F62C-44BF-8657-BDEF10AA845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AE3D7-5FBC-4759-9BEB-C9F7AD093F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69DB-F62C-44BF-8657-BDEF10AA845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AE3D7-5FBC-4759-9BEB-C9F7AD093F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69DB-F62C-44BF-8657-BDEF10AA845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AE3D7-5FBC-4759-9BEB-C9F7AD093F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69DB-F62C-44BF-8657-BDEF10AA845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A4AE3D7-5FBC-4759-9BEB-C9F7AD093F6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69DB-F62C-44BF-8657-BDEF10AA845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AE3D7-5FBC-4759-9BEB-C9F7AD093F6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69DB-F62C-44BF-8657-BDEF10AA845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AE3D7-5FBC-4759-9BEB-C9F7AD093F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69DB-F62C-44BF-8657-BDEF10AA845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AE3D7-5FBC-4759-9BEB-C9F7AD093F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69DB-F62C-44BF-8657-BDEF10AA845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AE3D7-5FBC-4759-9BEB-C9F7AD093F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69DB-F62C-44BF-8657-BDEF10AA845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AE3D7-5FBC-4759-9BEB-C9F7AD093F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69DB-F62C-44BF-8657-BDEF10AA845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A4AE3D7-5FBC-4759-9BEB-C9F7AD093F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3869DB-F62C-44BF-8657-BDEF10AA8451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A4AE3D7-5FBC-4759-9BEB-C9F7AD093F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685800"/>
            <a:ext cx="8686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CLASS:-</a:t>
            </a:r>
            <a:r>
              <a:rPr lang="en-US" sz="3600" b="1" dirty="0" err="1" smtClean="0">
                <a:latin typeface="Calibri" pitchFamily="34" charset="0"/>
              </a:rPr>
              <a:t>B.Sc</a:t>
            </a:r>
            <a:r>
              <a:rPr lang="en-US" sz="3600" b="1" dirty="0" smtClean="0">
                <a:latin typeface="Calibri" pitchFamily="34" charset="0"/>
              </a:rPr>
              <a:t> 2</a:t>
            </a:r>
            <a:r>
              <a:rPr lang="en-US" sz="3600" b="1" baseline="30000" dirty="0" smtClean="0">
                <a:latin typeface="Calibri" pitchFamily="34" charset="0"/>
              </a:rPr>
              <a:t>ND</a:t>
            </a:r>
            <a:r>
              <a:rPr lang="en-US" sz="3600" b="1" dirty="0" smtClean="0">
                <a:latin typeface="Calibri" pitchFamily="34" charset="0"/>
              </a:rPr>
              <a:t> YEAR (IV SEM.)</a:t>
            </a:r>
          </a:p>
          <a:p>
            <a:r>
              <a:rPr lang="en-US" sz="3600" b="1" dirty="0" smtClean="0">
                <a:latin typeface="Calibri" pitchFamily="34" charset="0"/>
              </a:rPr>
              <a:t>SUBJECT:-INORGANIC CHEMISTRY</a:t>
            </a:r>
          </a:p>
          <a:p>
            <a:r>
              <a:rPr lang="en-US" sz="3600" b="1" dirty="0" smtClean="0">
                <a:latin typeface="Calibri" pitchFamily="34" charset="0"/>
              </a:rPr>
              <a:t>UNIT NAME:-THEORY OF QUALITATIVE AND QUANTITATIVE INORGANIC ANALYSIS</a:t>
            </a:r>
          </a:p>
          <a:p>
            <a:endParaRPr lang="en-US" sz="3600" b="1" dirty="0">
              <a:latin typeface="Calibri" pitchFamily="34" charset="0"/>
            </a:endParaRPr>
          </a:p>
          <a:p>
            <a:r>
              <a:rPr lang="en-US" sz="3600" b="1" dirty="0" smtClean="0">
                <a:latin typeface="Calibri" pitchFamily="34" charset="0"/>
              </a:rPr>
              <a:t>                  BY:-PROF. SIMRAN</a:t>
            </a:r>
          </a:p>
          <a:p>
            <a:r>
              <a:rPr lang="en-US" sz="3600" b="1" dirty="0" smtClean="0">
                <a:latin typeface="Calibri" pitchFamily="34" charset="0"/>
              </a:rPr>
              <a:t>           (CHEMISTRY DEPARTMENT)</a:t>
            </a:r>
          </a:p>
          <a:p>
            <a:endParaRPr lang="en-US" sz="3600" b="1" dirty="0" smtClean="0">
              <a:latin typeface="Calibri" pitchFamily="34" charset="0"/>
            </a:endParaRPr>
          </a:p>
          <a:p>
            <a:r>
              <a:rPr lang="en-US" sz="3600" b="1" dirty="0" smtClean="0">
                <a:latin typeface="Calibri" pitchFamily="34" charset="0"/>
              </a:rPr>
              <a:t>    I.B.(P.G.)COLLEGE,PANIPAT,HA</a:t>
            </a:r>
            <a:r>
              <a:rPr lang="en-US" sz="3600" b="1" dirty="0" smtClean="0"/>
              <a:t>RYANA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797052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latin typeface="Calibri" pitchFamily="34" charset="0"/>
              </a:rPr>
              <a:t>Test for Acetate ion [CH3COO–] :-</a:t>
            </a:r>
          </a:p>
          <a:p>
            <a:endParaRPr lang="en-US" sz="3200" b="1" dirty="0" smtClean="0">
              <a:latin typeface="Calibri" pitchFamily="34" charset="0"/>
            </a:endParaRPr>
          </a:p>
          <a:p>
            <a:pPr marL="514350" indent="-514350">
              <a:buAutoNum type="alphaLcParenBoth"/>
            </a:pPr>
            <a:r>
              <a:rPr lang="en-US" sz="3200" b="1" dirty="0" smtClean="0">
                <a:latin typeface="Calibri" pitchFamily="34" charset="0"/>
              </a:rPr>
              <a:t>If the salt smells like vinegar on treatment with dil. H2SO4 , this indicates the presence of acetate ions. Take 0.1 g of salt in a china dish and add 1 </a:t>
            </a:r>
            <a:r>
              <a:rPr lang="en-US" sz="3200" b="1" dirty="0" err="1" smtClean="0">
                <a:latin typeface="Calibri" pitchFamily="34" charset="0"/>
              </a:rPr>
              <a:t>mL</a:t>
            </a:r>
            <a:r>
              <a:rPr lang="en-US" sz="3200" b="1" dirty="0" smtClean="0">
                <a:latin typeface="Calibri" pitchFamily="34" charset="0"/>
              </a:rPr>
              <a:t> of ethanol. Then add about 0.2 </a:t>
            </a:r>
            <a:r>
              <a:rPr lang="en-US" sz="3200" b="1" dirty="0" err="1" smtClean="0">
                <a:latin typeface="Calibri" pitchFamily="34" charset="0"/>
              </a:rPr>
              <a:t>mL</a:t>
            </a:r>
            <a:r>
              <a:rPr lang="en-US" sz="3200" b="1" dirty="0" smtClean="0">
                <a:latin typeface="Calibri" pitchFamily="34" charset="0"/>
              </a:rPr>
              <a:t> of conc. H2SO4 and heat. Fruity </a:t>
            </a:r>
            <a:r>
              <a:rPr lang="en-US" sz="3200" b="1" dirty="0" err="1" smtClean="0">
                <a:latin typeface="Calibri" pitchFamily="34" charset="0"/>
              </a:rPr>
              <a:t>odour</a:t>
            </a:r>
            <a:r>
              <a:rPr lang="en-US" sz="3200" b="1" dirty="0" smtClean="0">
                <a:latin typeface="Calibri" pitchFamily="34" charset="0"/>
              </a:rPr>
              <a:t> of ethyl acetate indicates the presence of CH3COO– ion.</a:t>
            </a:r>
          </a:p>
          <a:p>
            <a:pPr marL="514350" indent="-514350"/>
            <a:endParaRPr lang="en-US" sz="3200" b="1" dirty="0">
              <a:latin typeface="Calibri" pitchFamily="34" charset="0"/>
            </a:endParaRPr>
          </a:p>
          <a:p>
            <a:pPr marL="514350" indent="-514350"/>
            <a:r>
              <a:rPr lang="en-US" sz="3200" b="1" dirty="0" smtClean="0">
                <a:latin typeface="Calibri" pitchFamily="34" charset="0"/>
              </a:rPr>
              <a:t>   2 CH3COONa</a:t>
            </a:r>
            <a:r>
              <a:rPr lang="en-US" sz="3200" b="1" dirty="0" smtClean="0"/>
              <a:t> + </a:t>
            </a:r>
            <a:r>
              <a:rPr lang="en-US" sz="3200" b="1" dirty="0" smtClean="0">
                <a:latin typeface="Calibri" pitchFamily="34" charset="0"/>
              </a:rPr>
              <a:t>H2SO4              Na2SO4 +    2CH3COOH </a:t>
            </a:r>
            <a:endParaRPr lang="en-US" sz="3200" b="1" dirty="0"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00600" y="55626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799" y="2514599"/>
            <a:ext cx="82448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(</a:t>
            </a:r>
            <a:r>
              <a:rPr lang="en-US" sz="3600" b="1" dirty="0" smtClean="0">
                <a:latin typeface="Calibri" pitchFamily="34" charset="0"/>
              </a:rPr>
              <a:t>b) Acetate gives deep red </a:t>
            </a:r>
            <a:r>
              <a:rPr lang="en-US" sz="3600" b="1" dirty="0" err="1" smtClean="0">
                <a:latin typeface="Calibri" pitchFamily="34" charset="0"/>
              </a:rPr>
              <a:t>colour</a:t>
            </a:r>
            <a:r>
              <a:rPr lang="en-US" sz="3600" b="1" dirty="0" smtClean="0">
                <a:latin typeface="Calibri" pitchFamily="34" charset="0"/>
              </a:rPr>
              <a:t> on reaction with neutral ferric chloride solution due to the formation of complex ion which decomposes on heating to give Iron (III) </a:t>
            </a:r>
            <a:r>
              <a:rPr lang="en-US" sz="3600" b="1" dirty="0" err="1" smtClean="0">
                <a:latin typeface="Calibri" pitchFamily="34" charset="0"/>
              </a:rPr>
              <a:t>dihydroxyacetate</a:t>
            </a:r>
            <a:r>
              <a:rPr lang="en-US" sz="3600" b="1" dirty="0" smtClean="0">
                <a:latin typeface="Calibri" pitchFamily="34" charset="0"/>
              </a:rPr>
              <a:t> as brown red precipitate</a:t>
            </a:r>
            <a:r>
              <a:rPr lang="en-US" sz="3200" b="1" dirty="0" smtClean="0">
                <a:latin typeface="Calibri" pitchFamily="34" charset="0"/>
              </a:rPr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685800"/>
            <a:ext cx="91541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</a:t>
            </a:r>
            <a:r>
              <a:rPr lang="en-US" sz="3200" b="1" dirty="0" smtClean="0">
                <a:latin typeface="Calibri" pitchFamily="34" charset="0"/>
              </a:rPr>
              <a:t>CH3COOH + C2H5OH              CH3COOC2H5 + H2O  </a:t>
            </a:r>
          </a:p>
          <a:p>
            <a:r>
              <a:rPr lang="en-US" sz="3200" b="1" dirty="0" smtClean="0"/>
              <a:t>                                                        </a:t>
            </a:r>
            <a:r>
              <a:rPr lang="en-US" sz="2400" b="1" dirty="0" err="1" smtClean="0">
                <a:latin typeface="Calibri" pitchFamily="34" charset="0"/>
              </a:rPr>
              <a:t>Ethylacetate</a:t>
            </a:r>
            <a:endParaRPr lang="en-US" sz="2400" b="1" dirty="0" smtClean="0">
              <a:latin typeface="Calibri" pitchFamily="34" charset="0"/>
            </a:endParaRPr>
          </a:p>
          <a:p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                                                                           (Fruity </a:t>
            </a:r>
            <a:r>
              <a:rPr lang="en-US" sz="2400" b="1" dirty="0" err="1" smtClean="0">
                <a:latin typeface="Calibri" pitchFamily="34" charset="0"/>
              </a:rPr>
              <a:t>odour</a:t>
            </a:r>
            <a:r>
              <a:rPr lang="en-US" sz="2400" b="1" dirty="0" smtClean="0">
                <a:latin typeface="Calibri" pitchFamily="34" charset="0"/>
              </a:rPr>
              <a:t>) 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267200" y="9906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7955280" cy="5784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latin typeface="Calibri" pitchFamily="34" charset="0"/>
              </a:rPr>
              <a:t>Chemistry of Confirmatory Tests:-</a:t>
            </a:r>
          </a:p>
          <a:p>
            <a:r>
              <a:rPr lang="en-US" sz="3600" b="1" dirty="0" smtClean="0">
                <a:latin typeface="Calibri" pitchFamily="34" charset="0"/>
              </a:rPr>
              <a:t> </a:t>
            </a:r>
            <a:r>
              <a:rPr lang="en-US" sz="3600" b="1" dirty="0" smtClean="0">
                <a:solidFill>
                  <a:srgbClr val="FFC000"/>
                </a:solidFill>
                <a:latin typeface="Calibri" pitchFamily="34" charset="0"/>
              </a:rPr>
              <a:t>1. Test for Chloride ion [</a:t>
            </a:r>
            <a:r>
              <a:rPr lang="en-US" sz="3600" b="1" dirty="0" err="1" smtClean="0">
                <a:solidFill>
                  <a:srgbClr val="FFC000"/>
                </a:solidFill>
                <a:latin typeface="Calibri" pitchFamily="34" charset="0"/>
              </a:rPr>
              <a:t>Cl</a:t>
            </a:r>
            <a:r>
              <a:rPr lang="en-US" sz="3600" b="1" dirty="0" smtClean="0">
                <a:solidFill>
                  <a:srgbClr val="FFC000"/>
                </a:solidFill>
                <a:latin typeface="Calibri" pitchFamily="34" charset="0"/>
              </a:rPr>
              <a:t>–]:- </a:t>
            </a:r>
          </a:p>
          <a:p>
            <a:pPr marL="514350" indent="-514350">
              <a:buAutoNum type="alphaLcParenBoth"/>
            </a:pPr>
            <a:r>
              <a:rPr lang="en-US" sz="3600" b="1" dirty="0" smtClean="0">
                <a:latin typeface="Calibri" pitchFamily="34" charset="0"/>
              </a:rPr>
              <a:t>If on treatment with warm conc. H2SO4 the salt gives a </a:t>
            </a:r>
            <a:r>
              <a:rPr lang="en-US" sz="3600" b="1" dirty="0" err="1" smtClean="0">
                <a:latin typeface="Calibri" pitchFamily="34" charset="0"/>
              </a:rPr>
              <a:t>colourless</a:t>
            </a:r>
            <a:r>
              <a:rPr lang="en-US" sz="3600" b="1" dirty="0" smtClean="0">
                <a:latin typeface="Calibri" pitchFamily="34" charset="0"/>
              </a:rPr>
              <a:t> gas with pungent smell or and if the gas which gives dense white fumes with ammonia solution, then the salt may contain </a:t>
            </a:r>
            <a:r>
              <a:rPr lang="en-US" sz="3600" b="1" dirty="0" err="1" smtClean="0">
                <a:latin typeface="Calibri" pitchFamily="34" charset="0"/>
              </a:rPr>
              <a:t>Cl</a:t>
            </a:r>
            <a:r>
              <a:rPr lang="en-US" sz="3600" b="1" dirty="0" smtClean="0">
                <a:latin typeface="Calibri" pitchFamily="34" charset="0"/>
              </a:rPr>
              <a:t>– ions and the following reaction occurs.</a:t>
            </a:r>
          </a:p>
          <a:p>
            <a:pPr marL="514350" indent="-514350"/>
            <a:r>
              <a:rPr lang="en-US" sz="3600" b="1" dirty="0" smtClean="0">
                <a:latin typeface="Calibri" pitchFamily="34" charset="0"/>
              </a:rPr>
              <a:t>     </a:t>
            </a:r>
            <a:r>
              <a:rPr lang="en-US" sz="3600" b="1" dirty="0" err="1" smtClean="0">
                <a:latin typeface="Calibri" pitchFamily="34" charset="0"/>
              </a:rPr>
              <a:t>NaCl</a:t>
            </a:r>
            <a:r>
              <a:rPr lang="en-US" sz="3600" b="1" dirty="0" smtClean="0">
                <a:latin typeface="Calibri" pitchFamily="34" charset="0"/>
              </a:rPr>
              <a:t> + H2SO4               NaHSO4 + </a:t>
            </a:r>
            <a:r>
              <a:rPr lang="en-US" sz="3600" b="1" dirty="0" err="1" smtClean="0">
                <a:latin typeface="Calibri" pitchFamily="34" charset="0"/>
              </a:rPr>
              <a:t>HCl</a:t>
            </a:r>
            <a:r>
              <a:rPr lang="en-US" sz="3600" b="1" dirty="0" smtClean="0">
                <a:latin typeface="Calibri" pitchFamily="34" charset="0"/>
              </a:rPr>
              <a:t>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114800" y="55626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38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b="1" dirty="0" smtClean="0">
                <a:latin typeface="Calibri" pitchFamily="34" charset="0"/>
              </a:rPr>
              <a:t>(b)If a salt gives effervescence on heating with conc. H2SO4 and MnO2 and a light greenish yellow pungent gas is evolved, this indicates the presence of </a:t>
            </a:r>
            <a:r>
              <a:rPr lang="en-US" sz="3600" b="1" dirty="0" err="1" smtClean="0">
                <a:latin typeface="Calibri" pitchFamily="34" charset="0"/>
              </a:rPr>
              <a:t>Cl</a:t>
            </a:r>
            <a:r>
              <a:rPr lang="en-US" sz="3600" b="1" dirty="0" smtClean="0">
                <a:latin typeface="Calibri" pitchFamily="34" charset="0"/>
              </a:rPr>
              <a:t>– ions.</a:t>
            </a:r>
          </a:p>
          <a:p>
            <a:pPr marL="514350" indent="-514350"/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 </a:t>
            </a:r>
          </a:p>
          <a:p>
            <a:pPr marL="514350" indent="-514350"/>
            <a:r>
              <a:rPr lang="en-US" sz="3600" b="1" dirty="0" smtClean="0">
                <a:latin typeface="Calibri" pitchFamily="34" charset="0"/>
              </a:rPr>
              <a:t>MnO2 + 2NaCl + 2H2SO4               Na2SO4 + MnSO4 + 2H2O + Cl2 </a:t>
            </a:r>
            <a:endParaRPr lang="en-US" sz="3600" b="1" dirty="0">
              <a:latin typeface="Calibri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562600" y="35052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(c) Salt solution acidified with dilute HNO3 on addition of silver nitrate solution gives a </a:t>
            </a:r>
            <a:r>
              <a:rPr lang="en-US" sz="3600" b="1" dirty="0" err="1" smtClean="0">
                <a:latin typeface="Calibri" pitchFamily="34" charset="0"/>
              </a:rPr>
              <a:t>curdy</a:t>
            </a:r>
            <a:r>
              <a:rPr lang="en-US" sz="3600" b="1" dirty="0" smtClean="0">
                <a:latin typeface="Calibri" pitchFamily="34" charset="0"/>
              </a:rPr>
              <a:t> white precipitate soluble in ammonium hydroxide solution. This indicates the presence of </a:t>
            </a:r>
            <a:r>
              <a:rPr lang="en-US" sz="3600" b="1" dirty="0" err="1" smtClean="0">
                <a:latin typeface="Calibri" pitchFamily="34" charset="0"/>
              </a:rPr>
              <a:t>Cl</a:t>
            </a:r>
            <a:r>
              <a:rPr lang="en-US" sz="3600" b="1" dirty="0" smtClean="0">
                <a:latin typeface="Calibri" pitchFamily="34" charset="0"/>
              </a:rPr>
              <a:t>– ions in the salt. </a:t>
            </a:r>
          </a:p>
          <a:p>
            <a:endParaRPr lang="en-US" sz="3600" b="1" dirty="0" smtClean="0">
              <a:latin typeface="Calibri" pitchFamily="34" charset="0"/>
            </a:endParaRPr>
          </a:p>
          <a:p>
            <a:r>
              <a:rPr lang="en-US" sz="3600" b="1" dirty="0" err="1" smtClean="0">
                <a:latin typeface="Calibri" pitchFamily="34" charset="0"/>
              </a:rPr>
              <a:t>NaCl</a:t>
            </a:r>
            <a:r>
              <a:rPr lang="en-US" sz="3600" b="1" dirty="0" smtClean="0">
                <a:latin typeface="Calibri" pitchFamily="34" charset="0"/>
              </a:rPr>
              <a:t> + AgNO3            NaNO3 + Ag </a:t>
            </a:r>
            <a:r>
              <a:rPr lang="en-US" sz="3600" b="1" dirty="0" err="1" smtClean="0">
                <a:latin typeface="Calibri" pitchFamily="34" charset="0"/>
              </a:rPr>
              <a:t>Cl</a:t>
            </a:r>
            <a:endParaRPr lang="en-US" sz="3600" b="1" dirty="0" smtClean="0">
              <a:latin typeface="Calibri" pitchFamily="34" charset="0"/>
            </a:endParaRPr>
          </a:p>
          <a:p>
            <a:r>
              <a:rPr lang="en-US" sz="3600" b="1" dirty="0" smtClean="0">
                <a:latin typeface="Calibri" pitchFamily="34" charset="0"/>
              </a:rPr>
              <a:t>                                              Silver chloride</a:t>
            </a:r>
          </a:p>
          <a:p>
            <a:r>
              <a:rPr lang="en-US" sz="3600" b="1" dirty="0" smtClean="0">
                <a:latin typeface="Calibri" pitchFamily="34" charset="0"/>
              </a:rPr>
              <a:t>                                        (White precipitate)</a:t>
            </a:r>
            <a:endParaRPr lang="en-US" sz="3600" b="1" dirty="0">
              <a:latin typeface="Calibri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429000" y="46482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14400"/>
            <a:ext cx="8153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Calibri" pitchFamily="34" charset="0"/>
              </a:rPr>
              <a:t>AgCl</a:t>
            </a:r>
            <a:r>
              <a:rPr lang="en-US" sz="3600" b="1" dirty="0" smtClean="0">
                <a:latin typeface="Calibri" pitchFamily="34" charset="0"/>
              </a:rPr>
              <a:t> + 2NH4OH                 [Ag(NH3 )2 ]</a:t>
            </a:r>
            <a:r>
              <a:rPr lang="en-US" sz="3600" b="1" dirty="0" err="1" smtClean="0">
                <a:latin typeface="Calibri" pitchFamily="34" charset="0"/>
              </a:rPr>
              <a:t>Cl</a:t>
            </a:r>
            <a:r>
              <a:rPr lang="en-US" sz="3600" b="1" dirty="0" smtClean="0">
                <a:latin typeface="Calibri" pitchFamily="34" charset="0"/>
              </a:rPr>
              <a:t> +        </a:t>
            </a:r>
          </a:p>
          <a:p>
            <a:r>
              <a:rPr lang="en-US" sz="3600" b="1" dirty="0" smtClean="0">
                <a:latin typeface="Calibri" pitchFamily="34" charset="0"/>
              </a:rPr>
              <a:t>                                                                  2H2O</a:t>
            </a:r>
          </a:p>
          <a:p>
            <a:r>
              <a:rPr lang="en-US" sz="3200" b="1" dirty="0">
                <a:latin typeface="Calibri" pitchFamily="34" charset="0"/>
              </a:rPr>
              <a:t> </a:t>
            </a:r>
            <a:r>
              <a:rPr lang="en-US" sz="3200" b="1" dirty="0" smtClean="0">
                <a:latin typeface="Calibri" pitchFamily="34" charset="0"/>
              </a:rPr>
              <a:t>                                              </a:t>
            </a:r>
            <a:r>
              <a:rPr lang="en-US" sz="2400" b="1" dirty="0" err="1" smtClean="0">
                <a:latin typeface="Calibri" pitchFamily="34" charset="0"/>
              </a:rPr>
              <a:t>Diammine</a:t>
            </a:r>
            <a:r>
              <a:rPr lang="en-US" sz="2400" b="1" dirty="0" smtClean="0">
                <a:latin typeface="Calibri" pitchFamily="34" charset="0"/>
              </a:rPr>
              <a:t> silver (I) chloride 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886200" y="12192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6096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Calibri" pitchFamily="34" charset="0"/>
              </a:rPr>
              <a:t>THANKYOU</a:t>
            </a:r>
            <a:endParaRPr lang="en-US" sz="8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75</TotalTime>
  <Words>356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</dc:creator>
  <cp:lastModifiedBy>Nidhan Singh</cp:lastModifiedBy>
  <cp:revision>8</cp:revision>
  <dcterms:created xsi:type="dcterms:W3CDTF">2020-04-01T12:45:36Z</dcterms:created>
  <dcterms:modified xsi:type="dcterms:W3CDTF">2020-04-03T07:46:47Z</dcterms:modified>
</cp:coreProperties>
</file>