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772400" cy="182976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smtClean="0"/>
              <a:t>CORPORATE ACCOUNTING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086" y="3189514"/>
            <a:ext cx="7772400" cy="1199704"/>
          </a:xfrm>
        </p:spPr>
        <p:txBody>
          <a:bodyPr>
            <a:normAutofit fontScale="40000" lnSpcReduction="20000"/>
          </a:bodyPr>
          <a:lstStyle/>
          <a:p>
            <a:r>
              <a:rPr lang="en-US" sz="7600" b="1" dirty="0" smtClean="0"/>
              <a:t>LIQUIDATION OF COMPANY </a:t>
            </a:r>
          </a:p>
          <a:p>
            <a:r>
              <a:rPr lang="en-US" sz="3400" b="1" dirty="0" smtClean="0"/>
              <a:t>By SAKIRA ARORA (TANEJA)</a:t>
            </a:r>
          </a:p>
          <a:p>
            <a:r>
              <a:rPr lang="en-US" sz="3400" b="1" dirty="0" smtClean="0"/>
              <a:t>Assistant Professor</a:t>
            </a:r>
          </a:p>
          <a:p>
            <a:r>
              <a:rPr lang="en-US" sz="3400" b="1" dirty="0" smtClean="0"/>
              <a:t>I.B College Panipat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46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Legal Process of Winding up a Company is Designated as Liquidation.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 Person Appointed to Conduct the winding up Proceeding is called the </a:t>
            </a:r>
            <a:r>
              <a:rPr lang="en-US" sz="2800" b="1" dirty="0" smtClean="0"/>
              <a:t>LIQUIDATOR.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MEANING OF LIQUIDATION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Winding up by The Tribunal</a:t>
            </a:r>
          </a:p>
          <a:p>
            <a:endParaRPr lang="en-US" sz="4000" dirty="0"/>
          </a:p>
          <a:p>
            <a:pPr marL="109728" indent="0">
              <a:buNone/>
            </a:pPr>
            <a:endParaRPr lang="en-US" sz="4000" dirty="0" smtClean="0"/>
          </a:p>
          <a:p>
            <a:r>
              <a:rPr lang="en-US" sz="4000" dirty="0" smtClean="0"/>
              <a:t>Voluntary Winding-up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METHODS OF LIQUIDATION (Section 270)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Company is Unable to Pay Its Debts.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If the affairs of The Company Conducted in a Fraudulent manner or unlawful Purpose.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When default is made in filing financial Statements or annual returns to the Registrar.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When the Tribunal is of the Opinion that liquidation is just and Equitable.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WINDING UP BY THE TRIBUNAL(Section 271)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VOLUNTARY WINDING –UP (SECTION -304)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70314" y="1883229"/>
            <a:ext cx="5334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7014" y="2155763"/>
            <a:ext cx="480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VOIUNTARY WINDING-UP</a:t>
            </a:r>
            <a:endParaRPr lang="en-US" sz="2900" dirty="0"/>
          </a:p>
        </p:txBody>
      </p:sp>
      <p:sp>
        <p:nvSpPr>
          <p:cNvPr id="7" name="Rounded Rectangle 6"/>
          <p:cNvSpPr/>
          <p:nvPr/>
        </p:nvSpPr>
        <p:spPr>
          <a:xfrm>
            <a:off x="1066800" y="4191000"/>
            <a:ext cx="2819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4441371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BY- MEMBERS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562600" y="4267200"/>
            <a:ext cx="2362200" cy="838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4999" y="4502926"/>
            <a:ext cx="2743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 </a:t>
            </a:r>
            <a:r>
              <a:rPr lang="en-US" dirty="0" smtClean="0"/>
              <a:t>BY-CREDITORS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08714" y="2764972"/>
            <a:ext cx="0" cy="664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0314" y="3505200"/>
            <a:ext cx="4963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70314" y="35052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34200" y="35052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This type of winding up takes place when company is solvent. Members appoint liquidator.</a:t>
            </a:r>
          </a:p>
          <a:p>
            <a:r>
              <a:rPr lang="en-US" dirty="0" smtClean="0"/>
              <a:t>Liquidator should call annual general meeting</a:t>
            </a:r>
          </a:p>
          <a:p>
            <a:r>
              <a:rPr lang="en-US" dirty="0" smtClean="0"/>
              <a:t>After final statement of account liquidator send a copy to registrar.</a:t>
            </a:r>
          </a:p>
          <a:p>
            <a:r>
              <a:rPr lang="en-US" dirty="0" smtClean="0"/>
              <a:t>After 3months of Registration company is completely wound up.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MEMBERS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VOLUNTARY WINDING-UP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4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company is insolvent then creditors do the processing of winding up.</a:t>
            </a:r>
          </a:p>
          <a:p>
            <a:r>
              <a:rPr lang="en-US" dirty="0" smtClean="0"/>
              <a:t>Members and creditors both appoint liquidator.</a:t>
            </a:r>
          </a:p>
          <a:p>
            <a:r>
              <a:rPr lang="en-US" dirty="0" smtClean="0"/>
              <a:t>Creditors call a meeting and in this meeting full statement of assets and liabilities of the company is placed.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700" dirty="0" smtClean="0">
                <a:solidFill>
                  <a:schemeClr val="bg2">
                    <a:lumMod val="50000"/>
                  </a:schemeClr>
                </a:solidFill>
              </a:rPr>
              <a:t>CREDITORS VOLUNTARY WINDING UP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5757" r="16969" b="61773"/>
          <a:stretch/>
        </p:blipFill>
        <p:spPr>
          <a:xfrm>
            <a:off x="457200" y="1600200"/>
            <a:ext cx="8229600" cy="4800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STATEMENT OF ACCOUNT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230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CORPORATE ACCOUNTING </vt:lpstr>
      <vt:lpstr>MEANING OF LIQUIDATION</vt:lpstr>
      <vt:lpstr>METHODS OF LIQUIDATION (Section 270)</vt:lpstr>
      <vt:lpstr>WINDING UP BY THE TRIBUNAL(Section 271) </vt:lpstr>
      <vt:lpstr>VOLUNTARY WINDING –UP (SECTION -304)</vt:lpstr>
      <vt:lpstr>MEMBERS VOLUNTARY WINDING-UP</vt:lpstr>
      <vt:lpstr> CREDITORS VOLUNTARY WINDING UP </vt:lpstr>
      <vt:lpstr>STATEMENT OF ACCOUNT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</cp:revision>
  <dcterms:created xsi:type="dcterms:W3CDTF">2006-08-16T00:00:00Z</dcterms:created>
  <dcterms:modified xsi:type="dcterms:W3CDTF">2020-03-31T06:55:16Z</dcterms:modified>
</cp:coreProperties>
</file>