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1" r:id="rId2"/>
    <p:sldId id="257" r:id="rId3"/>
    <p:sldId id="258" r:id="rId4"/>
    <p:sldId id="259" r:id="rId5"/>
    <p:sldId id="260" r:id="rId6"/>
    <p:sldId id="261" r:id="rId7"/>
    <p:sldId id="263" r:id="rId8"/>
    <p:sldId id="264" r:id="rId9"/>
    <p:sldId id="265" r:id="rId10"/>
    <p:sldId id="266" r:id="rId11"/>
    <p:sldId id="273" r:id="rId12"/>
    <p:sldId id="272" r:id="rId13"/>
    <p:sldId id="268" r:id="rId14"/>
    <p:sldId id="274"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6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Column1</c:v>
                </c:pt>
              </c:strCache>
            </c:strRef>
          </c:tx>
          <c:cat>
            <c:numRef>
              <c:f>Sheet1!$A$2:$A$7</c:f>
              <c:numCache>
                <c:formatCode>General</c:formatCode>
                <c:ptCount val="6"/>
                <c:pt idx="0">
                  <c:v>1921</c:v>
                </c:pt>
                <c:pt idx="1">
                  <c:v>1931</c:v>
                </c:pt>
                <c:pt idx="2">
                  <c:v>1941</c:v>
                </c:pt>
                <c:pt idx="3">
                  <c:v>1951</c:v>
                </c:pt>
                <c:pt idx="4">
                  <c:v>1961</c:v>
                </c:pt>
                <c:pt idx="5">
                  <c:v>1971</c:v>
                </c:pt>
              </c:numCache>
            </c:numRef>
          </c:cat>
          <c:val>
            <c:numRef>
              <c:f>Sheet1!$B$2:$B$7</c:f>
              <c:numCache>
                <c:formatCode>General</c:formatCode>
                <c:ptCount val="6"/>
                <c:pt idx="0">
                  <c:v>251</c:v>
                </c:pt>
                <c:pt idx="1">
                  <c:v>279</c:v>
                </c:pt>
                <c:pt idx="2">
                  <c:v>319</c:v>
                </c:pt>
                <c:pt idx="3">
                  <c:v>361</c:v>
                </c:pt>
                <c:pt idx="4">
                  <c:v>439</c:v>
                </c:pt>
                <c:pt idx="5">
                  <c:v>548</c:v>
                </c:pt>
              </c:numCache>
            </c:numRef>
          </c:val>
        </c:ser>
        <c:ser>
          <c:idx val="1"/>
          <c:order val="1"/>
          <c:tx>
            <c:strRef>
              <c:f>Sheet1!$C$1</c:f>
              <c:strCache>
                <c:ptCount val="1"/>
                <c:pt idx="0">
                  <c:v>Column2</c:v>
                </c:pt>
              </c:strCache>
            </c:strRef>
          </c:tx>
          <c:cat>
            <c:numRef>
              <c:f>Sheet1!$A$2:$A$7</c:f>
              <c:numCache>
                <c:formatCode>General</c:formatCode>
                <c:ptCount val="6"/>
                <c:pt idx="0">
                  <c:v>1921</c:v>
                </c:pt>
                <c:pt idx="1">
                  <c:v>1931</c:v>
                </c:pt>
                <c:pt idx="2">
                  <c:v>1941</c:v>
                </c:pt>
                <c:pt idx="3">
                  <c:v>1951</c:v>
                </c:pt>
                <c:pt idx="4">
                  <c:v>1961</c:v>
                </c:pt>
                <c:pt idx="5">
                  <c:v>1971</c:v>
                </c:pt>
              </c:numCache>
            </c:numRef>
          </c:cat>
          <c:val>
            <c:numRef>
              <c:f>Sheet1!$C$2:$C$7</c:f>
              <c:numCache>
                <c:formatCode>General</c:formatCode>
                <c:ptCount val="6"/>
              </c:numCache>
            </c:numRef>
          </c:val>
        </c:ser>
        <c:ser>
          <c:idx val="2"/>
          <c:order val="2"/>
          <c:tx>
            <c:strRef>
              <c:f>Sheet1!$D$1</c:f>
              <c:strCache>
                <c:ptCount val="1"/>
                <c:pt idx="0">
                  <c:v>Column3</c:v>
                </c:pt>
              </c:strCache>
            </c:strRef>
          </c:tx>
          <c:cat>
            <c:numRef>
              <c:f>Sheet1!$A$2:$A$7</c:f>
              <c:numCache>
                <c:formatCode>General</c:formatCode>
                <c:ptCount val="6"/>
                <c:pt idx="0">
                  <c:v>1921</c:v>
                </c:pt>
                <c:pt idx="1">
                  <c:v>1931</c:v>
                </c:pt>
                <c:pt idx="2">
                  <c:v>1941</c:v>
                </c:pt>
                <c:pt idx="3">
                  <c:v>1951</c:v>
                </c:pt>
                <c:pt idx="4">
                  <c:v>1961</c:v>
                </c:pt>
                <c:pt idx="5">
                  <c:v>1971</c:v>
                </c:pt>
              </c:numCache>
            </c:numRef>
          </c:cat>
          <c:val>
            <c:numRef>
              <c:f>Sheet1!$D$2:$D$7</c:f>
              <c:numCache>
                <c:formatCode>General</c:formatCode>
                <c:ptCount val="6"/>
              </c:numCache>
            </c:numRef>
          </c:val>
        </c:ser>
        <c:axId val="116053120"/>
        <c:axId val="116125696"/>
      </c:barChart>
      <c:catAx>
        <c:axId val="116053120"/>
        <c:scaling>
          <c:orientation val="minMax"/>
        </c:scaling>
        <c:axPos val="b"/>
        <c:numFmt formatCode="General" sourceLinked="1"/>
        <c:tickLblPos val="nextTo"/>
        <c:crossAx val="116125696"/>
        <c:crosses val="autoZero"/>
        <c:auto val="1"/>
        <c:lblAlgn val="ctr"/>
        <c:lblOffset val="100"/>
      </c:catAx>
      <c:valAx>
        <c:axId val="116125696"/>
        <c:scaling>
          <c:orientation val="minMax"/>
        </c:scaling>
        <c:axPos val="l"/>
        <c:majorGridlines/>
        <c:numFmt formatCode="General" sourceLinked="1"/>
        <c:tickLblPos val="nextTo"/>
        <c:crossAx val="116053120"/>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Rice</c:v>
                </c:pt>
              </c:strCache>
            </c:strRef>
          </c:tx>
          <c:cat>
            <c:numRef>
              <c:f>Sheet1!$A$2:$A$6</c:f>
              <c:numCache>
                <c:formatCode>General</c:formatCode>
                <c:ptCount val="5"/>
                <c:pt idx="0">
                  <c:v>2015</c:v>
                </c:pt>
                <c:pt idx="1">
                  <c:v>2016</c:v>
                </c:pt>
                <c:pt idx="2">
                  <c:v>2017</c:v>
                </c:pt>
                <c:pt idx="3">
                  <c:v>2018</c:v>
                </c:pt>
              </c:numCache>
            </c:numRef>
          </c:cat>
          <c:val>
            <c:numRef>
              <c:f>Sheet1!$B$2:$B$6</c:f>
              <c:numCache>
                <c:formatCode>General</c:formatCode>
                <c:ptCount val="5"/>
                <c:pt idx="0">
                  <c:v>15</c:v>
                </c:pt>
                <c:pt idx="1">
                  <c:v>20</c:v>
                </c:pt>
                <c:pt idx="2">
                  <c:v>12</c:v>
                </c:pt>
                <c:pt idx="3">
                  <c:v>16</c:v>
                </c:pt>
              </c:numCache>
            </c:numRef>
          </c:val>
        </c:ser>
        <c:ser>
          <c:idx val="1"/>
          <c:order val="1"/>
          <c:tx>
            <c:strRef>
              <c:f>Sheet1!$C$1</c:f>
              <c:strCache>
                <c:ptCount val="1"/>
                <c:pt idx="0">
                  <c:v>Wheat</c:v>
                </c:pt>
              </c:strCache>
            </c:strRef>
          </c:tx>
          <c:cat>
            <c:numRef>
              <c:f>Sheet1!$A$2:$A$6</c:f>
              <c:numCache>
                <c:formatCode>General</c:formatCode>
                <c:ptCount val="5"/>
                <c:pt idx="0">
                  <c:v>2015</c:v>
                </c:pt>
                <c:pt idx="1">
                  <c:v>2016</c:v>
                </c:pt>
                <c:pt idx="2">
                  <c:v>2017</c:v>
                </c:pt>
                <c:pt idx="3">
                  <c:v>2018</c:v>
                </c:pt>
              </c:numCache>
            </c:numRef>
          </c:cat>
          <c:val>
            <c:numRef>
              <c:f>Sheet1!$C$2:$C$6</c:f>
              <c:numCache>
                <c:formatCode>General</c:formatCode>
                <c:ptCount val="5"/>
                <c:pt idx="0">
                  <c:v>12</c:v>
                </c:pt>
                <c:pt idx="1">
                  <c:v>16</c:v>
                </c:pt>
                <c:pt idx="2">
                  <c:v>10</c:v>
                </c:pt>
                <c:pt idx="3">
                  <c:v>13</c:v>
                </c:pt>
              </c:numCache>
            </c:numRef>
          </c:val>
        </c:ser>
        <c:axId val="55322496"/>
        <c:axId val="69872256"/>
      </c:barChart>
      <c:catAx>
        <c:axId val="55322496"/>
        <c:scaling>
          <c:orientation val="minMax"/>
        </c:scaling>
        <c:axPos val="b"/>
        <c:numFmt formatCode="General" sourceLinked="1"/>
        <c:tickLblPos val="nextTo"/>
        <c:crossAx val="69872256"/>
        <c:crosses val="autoZero"/>
        <c:auto val="1"/>
        <c:lblAlgn val="ctr"/>
        <c:lblOffset val="100"/>
      </c:catAx>
      <c:valAx>
        <c:axId val="69872256"/>
        <c:scaling>
          <c:orientation val="minMax"/>
        </c:scaling>
        <c:axPos val="l"/>
        <c:majorGridlines/>
        <c:numFmt formatCode="General" sourceLinked="1"/>
        <c:tickLblPos val="nextTo"/>
        <c:crossAx val="55322496"/>
        <c:crosses val="autoZero"/>
        <c:crossBetween val="between"/>
      </c:valAx>
    </c:plotArea>
    <c:legend>
      <c:legendPos val="r"/>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96FB7B-0938-4289-BAF5-C2A43227B7EA}" type="doc">
      <dgm:prSet loTypeId="urn:microsoft.com/office/officeart/2005/8/layout/radial6" loCatId="cycle" qsTypeId="urn:microsoft.com/office/officeart/2005/8/quickstyle/simple3" qsCatId="simple" csTypeId="urn:microsoft.com/office/officeart/2005/8/colors/accent1_2" csCatId="accent1" phldr="1"/>
      <dgm:spPr/>
      <dgm:t>
        <a:bodyPr/>
        <a:lstStyle/>
        <a:p>
          <a:endParaRPr lang="en-US"/>
        </a:p>
      </dgm:t>
    </dgm:pt>
    <dgm:pt modelId="{F3023062-D38B-488A-B08C-B7EA63298FF4}">
      <dgm:prSet phldrT="[Text]"/>
      <dgm:spPr/>
      <dgm:t>
        <a:bodyPr/>
        <a:lstStyle/>
        <a:p>
          <a:r>
            <a:rPr lang="en-US" dirty="0" smtClean="0"/>
            <a:t>Types of Diagrams</a:t>
          </a:r>
          <a:endParaRPr lang="en-US" dirty="0"/>
        </a:p>
      </dgm:t>
    </dgm:pt>
    <dgm:pt modelId="{2A018D16-7E64-4824-9F62-AF8A375DB889}" type="parTrans" cxnId="{0110F898-AA9F-470A-ADC9-EB533F12681F}">
      <dgm:prSet/>
      <dgm:spPr/>
      <dgm:t>
        <a:bodyPr/>
        <a:lstStyle/>
        <a:p>
          <a:endParaRPr lang="en-US"/>
        </a:p>
      </dgm:t>
    </dgm:pt>
    <dgm:pt modelId="{E0ACA28D-81ED-4359-848B-4740EE1A523A}" type="sibTrans" cxnId="{0110F898-AA9F-470A-ADC9-EB533F12681F}">
      <dgm:prSet/>
      <dgm:spPr/>
      <dgm:t>
        <a:bodyPr/>
        <a:lstStyle/>
        <a:p>
          <a:endParaRPr lang="en-US"/>
        </a:p>
      </dgm:t>
    </dgm:pt>
    <dgm:pt modelId="{B48335D3-853D-4FF1-BEB6-F315BF63EDA3}">
      <dgm:prSet phldrT="[Text]"/>
      <dgm:spPr/>
      <dgm:t>
        <a:bodyPr/>
        <a:lstStyle/>
        <a:p>
          <a:r>
            <a:rPr lang="en-US" dirty="0" err="1" smtClean="0"/>
            <a:t>One,Two</a:t>
          </a:r>
          <a:r>
            <a:rPr lang="en-US" dirty="0" smtClean="0"/>
            <a:t> Or Three </a:t>
          </a:r>
          <a:r>
            <a:rPr lang="en-US" dirty="0" err="1" smtClean="0"/>
            <a:t>Dimensionals</a:t>
          </a:r>
          <a:endParaRPr lang="en-US" dirty="0" smtClean="0"/>
        </a:p>
        <a:p>
          <a:r>
            <a:rPr lang="en-US" dirty="0" smtClean="0"/>
            <a:t>Diagrams</a:t>
          </a:r>
          <a:endParaRPr lang="en-US" dirty="0"/>
        </a:p>
      </dgm:t>
    </dgm:pt>
    <dgm:pt modelId="{70B54C5B-C878-42BC-840D-3A7BAF75FC61}" type="parTrans" cxnId="{978913E8-09A6-453B-AE36-DD2CB66F4B32}">
      <dgm:prSet/>
      <dgm:spPr/>
      <dgm:t>
        <a:bodyPr/>
        <a:lstStyle/>
        <a:p>
          <a:endParaRPr lang="en-US"/>
        </a:p>
      </dgm:t>
    </dgm:pt>
    <dgm:pt modelId="{BC0D25BB-F487-4927-8879-02C0456B73E3}" type="sibTrans" cxnId="{978913E8-09A6-453B-AE36-DD2CB66F4B32}">
      <dgm:prSet/>
      <dgm:spPr/>
      <dgm:t>
        <a:bodyPr/>
        <a:lstStyle/>
        <a:p>
          <a:endParaRPr lang="en-US"/>
        </a:p>
      </dgm:t>
    </dgm:pt>
    <dgm:pt modelId="{A966ADC1-698E-4E42-B9CC-4C2A61AFC1C4}">
      <dgm:prSet phldrT="[Text]"/>
      <dgm:spPr/>
      <dgm:t>
        <a:bodyPr/>
        <a:lstStyle/>
        <a:p>
          <a:r>
            <a:rPr lang="en-US" dirty="0" smtClean="0"/>
            <a:t>Bar Diagrams</a:t>
          </a:r>
          <a:endParaRPr lang="en-US" dirty="0"/>
        </a:p>
      </dgm:t>
    </dgm:pt>
    <dgm:pt modelId="{0582A0A1-A776-4B53-AC3F-E1D7B96153BF}" type="parTrans" cxnId="{08A0A5B2-7392-40A2-A23F-93A53C2BEFF0}">
      <dgm:prSet/>
      <dgm:spPr/>
      <dgm:t>
        <a:bodyPr/>
        <a:lstStyle/>
        <a:p>
          <a:endParaRPr lang="en-US"/>
        </a:p>
      </dgm:t>
    </dgm:pt>
    <dgm:pt modelId="{EFEB9988-1022-4E67-9E0E-527C89315AC7}" type="sibTrans" cxnId="{08A0A5B2-7392-40A2-A23F-93A53C2BEFF0}">
      <dgm:prSet/>
      <dgm:spPr/>
      <dgm:t>
        <a:bodyPr/>
        <a:lstStyle/>
        <a:p>
          <a:endParaRPr lang="en-US"/>
        </a:p>
      </dgm:t>
    </dgm:pt>
    <dgm:pt modelId="{DA40F013-D322-4C35-8375-7E6398940579}">
      <dgm:prSet phldrT="[Text]"/>
      <dgm:spPr/>
      <dgm:t>
        <a:bodyPr/>
        <a:lstStyle/>
        <a:p>
          <a:r>
            <a:rPr lang="en-US" dirty="0" smtClean="0"/>
            <a:t>Line Diagrams</a:t>
          </a:r>
          <a:endParaRPr lang="en-US" dirty="0"/>
        </a:p>
      </dgm:t>
    </dgm:pt>
    <dgm:pt modelId="{80083142-D278-44F2-B80D-5E03253FC8ED}" type="parTrans" cxnId="{A3F336B5-3481-46C5-AE3D-B8D5631B9ED2}">
      <dgm:prSet/>
      <dgm:spPr/>
      <dgm:t>
        <a:bodyPr/>
        <a:lstStyle/>
        <a:p>
          <a:endParaRPr lang="en-US"/>
        </a:p>
      </dgm:t>
    </dgm:pt>
    <dgm:pt modelId="{3A4A3C98-A4F2-48EA-B4FB-D872894589AA}" type="sibTrans" cxnId="{A3F336B5-3481-46C5-AE3D-B8D5631B9ED2}">
      <dgm:prSet/>
      <dgm:spPr/>
      <dgm:t>
        <a:bodyPr/>
        <a:lstStyle/>
        <a:p>
          <a:endParaRPr lang="en-US"/>
        </a:p>
      </dgm:t>
    </dgm:pt>
    <dgm:pt modelId="{20BFB484-E26B-4663-A5F7-E113BDEA5776}">
      <dgm:prSet phldrT="[Text]"/>
      <dgm:spPr/>
      <dgm:t>
        <a:bodyPr/>
        <a:lstStyle/>
        <a:p>
          <a:r>
            <a:rPr lang="en-US" dirty="0" err="1" smtClean="0"/>
            <a:t>Picto</a:t>
          </a:r>
          <a:r>
            <a:rPr lang="en-US" dirty="0" smtClean="0"/>
            <a:t> Graphs</a:t>
          </a:r>
          <a:endParaRPr lang="en-US" dirty="0"/>
        </a:p>
      </dgm:t>
    </dgm:pt>
    <dgm:pt modelId="{834A4A8E-5209-4064-BEAD-0CFF497B2B05}" type="parTrans" cxnId="{3159A4D5-3709-4503-BBE0-9DA9962F44A5}">
      <dgm:prSet/>
      <dgm:spPr/>
      <dgm:t>
        <a:bodyPr/>
        <a:lstStyle/>
        <a:p>
          <a:endParaRPr lang="en-US"/>
        </a:p>
      </dgm:t>
    </dgm:pt>
    <dgm:pt modelId="{5EF64AF2-8AC0-46A8-A1B9-F30F06F487D0}" type="sibTrans" cxnId="{3159A4D5-3709-4503-BBE0-9DA9962F44A5}">
      <dgm:prSet/>
      <dgm:spPr/>
      <dgm:t>
        <a:bodyPr/>
        <a:lstStyle/>
        <a:p>
          <a:endParaRPr lang="en-US"/>
        </a:p>
      </dgm:t>
    </dgm:pt>
    <dgm:pt modelId="{50DC59A8-1111-47C8-8D72-1327986CFED9}" type="pres">
      <dgm:prSet presAssocID="{0A96FB7B-0938-4289-BAF5-C2A43227B7EA}" presName="Name0" presStyleCnt="0">
        <dgm:presLayoutVars>
          <dgm:chMax val="1"/>
          <dgm:dir/>
          <dgm:animLvl val="ctr"/>
          <dgm:resizeHandles val="exact"/>
        </dgm:presLayoutVars>
      </dgm:prSet>
      <dgm:spPr/>
      <dgm:t>
        <a:bodyPr/>
        <a:lstStyle/>
        <a:p>
          <a:endParaRPr lang="en-US"/>
        </a:p>
      </dgm:t>
    </dgm:pt>
    <dgm:pt modelId="{D7B0A27A-80CE-4743-9036-1FF3C55E164E}" type="pres">
      <dgm:prSet presAssocID="{F3023062-D38B-488A-B08C-B7EA63298FF4}" presName="centerShape" presStyleLbl="node0" presStyleIdx="0" presStyleCnt="1" custLinFactNeighborX="1378" custLinFactNeighborY="3597"/>
      <dgm:spPr/>
      <dgm:t>
        <a:bodyPr/>
        <a:lstStyle/>
        <a:p>
          <a:endParaRPr lang="en-US"/>
        </a:p>
      </dgm:t>
    </dgm:pt>
    <dgm:pt modelId="{E413504A-2E6F-4B42-B92F-A0EE299A905A}" type="pres">
      <dgm:prSet presAssocID="{B48335D3-853D-4FF1-BEB6-F315BF63EDA3}" presName="node" presStyleLbl="node1" presStyleIdx="0" presStyleCnt="4">
        <dgm:presLayoutVars>
          <dgm:bulletEnabled val="1"/>
        </dgm:presLayoutVars>
      </dgm:prSet>
      <dgm:spPr/>
      <dgm:t>
        <a:bodyPr/>
        <a:lstStyle/>
        <a:p>
          <a:endParaRPr lang="en-US"/>
        </a:p>
      </dgm:t>
    </dgm:pt>
    <dgm:pt modelId="{93AB682E-AA68-4010-8EB9-855788273975}" type="pres">
      <dgm:prSet presAssocID="{B48335D3-853D-4FF1-BEB6-F315BF63EDA3}" presName="dummy" presStyleCnt="0"/>
      <dgm:spPr/>
    </dgm:pt>
    <dgm:pt modelId="{6A7BD073-3160-4DED-B278-794A905A24F1}" type="pres">
      <dgm:prSet presAssocID="{BC0D25BB-F487-4927-8879-02C0456B73E3}" presName="sibTrans" presStyleLbl="sibTrans2D1" presStyleIdx="0" presStyleCnt="4"/>
      <dgm:spPr/>
      <dgm:t>
        <a:bodyPr/>
        <a:lstStyle/>
        <a:p>
          <a:endParaRPr lang="en-US"/>
        </a:p>
      </dgm:t>
    </dgm:pt>
    <dgm:pt modelId="{59281F41-3F5F-4E99-BA59-A755F1D255EA}" type="pres">
      <dgm:prSet presAssocID="{A966ADC1-698E-4E42-B9CC-4C2A61AFC1C4}" presName="node" presStyleLbl="node1" presStyleIdx="1" presStyleCnt="4">
        <dgm:presLayoutVars>
          <dgm:bulletEnabled val="1"/>
        </dgm:presLayoutVars>
      </dgm:prSet>
      <dgm:spPr/>
      <dgm:t>
        <a:bodyPr/>
        <a:lstStyle/>
        <a:p>
          <a:endParaRPr lang="en-US"/>
        </a:p>
      </dgm:t>
    </dgm:pt>
    <dgm:pt modelId="{0BB66AA6-8EBB-4FA5-9174-56A365583F2D}" type="pres">
      <dgm:prSet presAssocID="{A966ADC1-698E-4E42-B9CC-4C2A61AFC1C4}" presName="dummy" presStyleCnt="0"/>
      <dgm:spPr/>
    </dgm:pt>
    <dgm:pt modelId="{3863CE7D-BD01-49BB-ACCB-0ECA49980E8C}" type="pres">
      <dgm:prSet presAssocID="{EFEB9988-1022-4E67-9E0E-527C89315AC7}" presName="sibTrans" presStyleLbl="sibTrans2D1" presStyleIdx="1" presStyleCnt="4"/>
      <dgm:spPr/>
      <dgm:t>
        <a:bodyPr/>
        <a:lstStyle/>
        <a:p>
          <a:endParaRPr lang="en-US"/>
        </a:p>
      </dgm:t>
    </dgm:pt>
    <dgm:pt modelId="{352A63C7-9680-46EC-9EEB-8893426F3CE7}" type="pres">
      <dgm:prSet presAssocID="{DA40F013-D322-4C35-8375-7E6398940579}" presName="node" presStyleLbl="node1" presStyleIdx="2" presStyleCnt="4">
        <dgm:presLayoutVars>
          <dgm:bulletEnabled val="1"/>
        </dgm:presLayoutVars>
      </dgm:prSet>
      <dgm:spPr/>
      <dgm:t>
        <a:bodyPr/>
        <a:lstStyle/>
        <a:p>
          <a:endParaRPr lang="en-US"/>
        </a:p>
      </dgm:t>
    </dgm:pt>
    <dgm:pt modelId="{C402BB91-DBE7-41FD-8156-000DCC546284}" type="pres">
      <dgm:prSet presAssocID="{DA40F013-D322-4C35-8375-7E6398940579}" presName="dummy" presStyleCnt="0"/>
      <dgm:spPr/>
    </dgm:pt>
    <dgm:pt modelId="{475ED3AD-5AB1-4A85-AACE-AFBB9A62B067}" type="pres">
      <dgm:prSet presAssocID="{3A4A3C98-A4F2-48EA-B4FB-D872894589AA}" presName="sibTrans" presStyleLbl="sibTrans2D1" presStyleIdx="2" presStyleCnt="4"/>
      <dgm:spPr/>
      <dgm:t>
        <a:bodyPr/>
        <a:lstStyle/>
        <a:p>
          <a:endParaRPr lang="en-US"/>
        </a:p>
      </dgm:t>
    </dgm:pt>
    <dgm:pt modelId="{56B44F49-C6D2-476C-A96C-907CC7BC7AA5}" type="pres">
      <dgm:prSet presAssocID="{20BFB484-E26B-4663-A5F7-E113BDEA5776}" presName="node" presStyleLbl="node1" presStyleIdx="3" presStyleCnt="4">
        <dgm:presLayoutVars>
          <dgm:bulletEnabled val="1"/>
        </dgm:presLayoutVars>
      </dgm:prSet>
      <dgm:spPr/>
      <dgm:t>
        <a:bodyPr/>
        <a:lstStyle/>
        <a:p>
          <a:endParaRPr lang="en-US"/>
        </a:p>
      </dgm:t>
    </dgm:pt>
    <dgm:pt modelId="{106C0306-2B34-45AC-9ECC-C62B81539EFC}" type="pres">
      <dgm:prSet presAssocID="{20BFB484-E26B-4663-A5F7-E113BDEA5776}" presName="dummy" presStyleCnt="0"/>
      <dgm:spPr/>
    </dgm:pt>
    <dgm:pt modelId="{379FF730-833D-472B-8E3F-64E1EB89BE20}" type="pres">
      <dgm:prSet presAssocID="{5EF64AF2-8AC0-46A8-A1B9-F30F06F487D0}" presName="sibTrans" presStyleLbl="sibTrans2D1" presStyleIdx="3" presStyleCnt="4"/>
      <dgm:spPr/>
      <dgm:t>
        <a:bodyPr/>
        <a:lstStyle/>
        <a:p>
          <a:endParaRPr lang="en-US"/>
        </a:p>
      </dgm:t>
    </dgm:pt>
  </dgm:ptLst>
  <dgm:cxnLst>
    <dgm:cxn modelId="{29873649-0680-4D85-8DD9-CABA864F8537}" type="presOf" srcId="{EFEB9988-1022-4E67-9E0E-527C89315AC7}" destId="{3863CE7D-BD01-49BB-ACCB-0ECA49980E8C}" srcOrd="0" destOrd="0" presId="urn:microsoft.com/office/officeart/2005/8/layout/radial6"/>
    <dgm:cxn modelId="{B39FB06F-67CB-44F5-BABF-E0B15EDF617C}" type="presOf" srcId="{A966ADC1-698E-4E42-B9CC-4C2A61AFC1C4}" destId="{59281F41-3F5F-4E99-BA59-A755F1D255EA}" srcOrd="0" destOrd="0" presId="urn:microsoft.com/office/officeart/2005/8/layout/radial6"/>
    <dgm:cxn modelId="{0AE0999A-FC57-400F-9A4E-4698233E206A}" type="presOf" srcId="{BC0D25BB-F487-4927-8879-02C0456B73E3}" destId="{6A7BD073-3160-4DED-B278-794A905A24F1}" srcOrd="0" destOrd="0" presId="urn:microsoft.com/office/officeart/2005/8/layout/radial6"/>
    <dgm:cxn modelId="{978913E8-09A6-453B-AE36-DD2CB66F4B32}" srcId="{F3023062-D38B-488A-B08C-B7EA63298FF4}" destId="{B48335D3-853D-4FF1-BEB6-F315BF63EDA3}" srcOrd="0" destOrd="0" parTransId="{70B54C5B-C878-42BC-840D-3A7BAF75FC61}" sibTransId="{BC0D25BB-F487-4927-8879-02C0456B73E3}"/>
    <dgm:cxn modelId="{3159A4D5-3709-4503-BBE0-9DA9962F44A5}" srcId="{F3023062-D38B-488A-B08C-B7EA63298FF4}" destId="{20BFB484-E26B-4663-A5F7-E113BDEA5776}" srcOrd="3" destOrd="0" parTransId="{834A4A8E-5209-4064-BEAD-0CFF497B2B05}" sibTransId="{5EF64AF2-8AC0-46A8-A1B9-F30F06F487D0}"/>
    <dgm:cxn modelId="{EB2ED4ED-4F94-4AFD-8C16-0E6EA68860B7}" type="presOf" srcId="{F3023062-D38B-488A-B08C-B7EA63298FF4}" destId="{D7B0A27A-80CE-4743-9036-1FF3C55E164E}" srcOrd="0" destOrd="0" presId="urn:microsoft.com/office/officeart/2005/8/layout/radial6"/>
    <dgm:cxn modelId="{1B69A3AA-2C16-453D-A789-DBFE214025A5}" type="presOf" srcId="{DA40F013-D322-4C35-8375-7E6398940579}" destId="{352A63C7-9680-46EC-9EEB-8893426F3CE7}" srcOrd="0" destOrd="0" presId="urn:microsoft.com/office/officeart/2005/8/layout/radial6"/>
    <dgm:cxn modelId="{BF4FD46C-A37C-40FB-8CAC-CE492D86003D}" type="presOf" srcId="{20BFB484-E26B-4663-A5F7-E113BDEA5776}" destId="{56B44F49-C6D2-476C-A96C-907CC7BC7AA5}" srcOrd="0" destOrd="0" presId="urn:microsoft.com/office/officeart/2005/8/layout/radial6"/>
    <dgm:cxn modelId="{0110F898-AA9F-470A-ADC9-EB533F12681F}" srcId="{0A96FB7B-0938-4289-BAF5-C2A43227B7EA}" destId="{F3023062-D38B-488A-B08C-B7EA63298FF4}" srcOrd="0" destOrd="0" parTransId="{2A018D16-7E64-4824-9F62-AF8A375DB889}" sibTransId="{E0ACA28D-81ED-4359-848B-4740EE1A523A}"/>
    <dgm:cxn modelId="{2BB1CF4C-0F40-4F6A-A298-8746CC5077B6}" type="presOf" srcId="{B48335D3-853D-4FF1-BEB6-F315BF63EDA3}" destId="{E413504A-2E6F-4B42-B92F-A0EE299A905A}" srcOrd="0" destOrd="0" presId="urn:microsoft.com/office/officeart/2005/8/layout/radial6"/>
    <dgm:cxn modelId="{A3F336B5-3481-46C5-AE3D-B8D5631B9ED2}" srcId="{F3023062-D38B-488A-B08C-B7EA63298FF4}" destId="{DA40F013-D322-4C35-8375-7E6398940579}" srcOrd="2" destOrd="0" parTransId="{80083142-D278-44F2-B80D-5E03253FC8ED}" sibTransId="{3A4A3C98-A4F2-48EA-B4FB-D872894589AA}"/>
    <dgm:cxn modelId="{08A0A5B2-7392-40A2-A23F-93A53C2BEFF0}" srcId="{F3023062-D38B-488A-B08C-B7EA63298FF4}" destId="{A966ADC1-698E-4E42-B9CC-4C2A61AFC1C4}" srcOrd="1" destOrd="0" parTransId="{0582A0A1-A776-4B53-AC3F-E1D7B96153BF}" sibTransId="{EFEB9988-1022-4E67-9E0E-527C89315AC7}"/>
    <dgm:cxn modelId="{1BB70ABE-8945-4751-95E0-AE4DA3AA2BCE}" type="presOf" srcId="{5EF64AF2-8AC0-46A8-A1B9-F30F06F487D0}" destId="{379FF730-833D-472B-8E3F-64E1EB89BE20}" srcOrd="0" destOrd="0" presId="urn:microsoft.com/office/officeart/2005/8/layout/radial6"/>
    <dgm:cxn modelId="{199E3AC1-F94F-4807-8BB3-575C326DE56B}" type="presOf" srcId="{0A96FB7B-0938-4289-BAF5-C2A43227B7EA}" destId="{50DC59A8-1111-47C8-8D72-1327986CFED9}" srcOrd="0" destOrd="0" presId="urn:microsoft.com/office/officeart/2005/8/layout/radial6"/>
    <dgm:cxn modelId="{2778C954-939C-4450-A765-4C9C0548BDB4}" type="presOf" srcId="{3A4A3C98-A4F2-48EA-B4FB-D872894589AA}" destId="{475ED3AD-5AB1-4A85-AACE-AFBB9A62B067}" srcOrd="0" destOrd="0" presId="urn:microsoft.com/office/officeart/2005/8/layout/radial6"/>
    <dgm:cxn modelId="{29CBA096-12E1-4839-A1F9-C6B32479A429}" type="presParOf" srcId="{50DC59A8-1111-47C8-8D72-1327986CFED9}" destId="{D7B0A27A-80CE-4743-9036-1FF3C55E164E}" srcOrd="0" destOrd="0" presId="urn:microsoft.com/office/officeart/2005/8/layout/radial6"/>
    <dgm:cxn modelId="{97DC7306-707F-4742-888C-125A194EE3A4}" type="presParOf" srcId="{50DC59A8-1111-47C8-8D72-1327986CFED9}" destId="{E413504A-2E6F-4B42-B92F-A0EE299A905A}" srcOrd="1" destOrd="0" presId="urn:microsoft.com/office/officeart/2005/8/layout/radial6"/>
    <dgm:cxn modelId="{505A41A1-F1BC-46B2-B04D-0682BC638C5E}" type="presParOf" srcId="{50DC59A8-1111-47C8-8D72-1327986CFED9}" destId="{93AB682E-AA68-4010-8EB9-855788273975}" srcOrd="2" destOrd="0" presId="urn:microsoft.com/office/officeart/2005/8/layout/radial6"/>
    <dgm:cxn modelId="{631C5593-58CA-45A7-ADD6-ACAADBD6E095}" type="presParOf" srcId="{50DC59A8-1111-47C8-8D72-1327986CFED9}" destId="{6A7BD073-3160-4DED-B278-794A905A24F1}" srcOrd="3" destOrd="0" presId="urn:microsoft.com/office/officeart/2005/8/layout/radial6"/>
    <dgm:cxn modelId="{BCB603F0-C18E-404C-A645-38374C7E4B01}" type="presParOf" srcId="{50DC59A8-1111-47C8-8D72-1327986CFED9}" destId="{59281F41-3F5F-4E99-BA59-A755F1D255EA}" srcOrd="4" destOrd="0" presId="urn:microsoft.com/office/officeart/2005/8/layout/radial6"/>
    <dgm:cxn modelId="{E5586B88-0ADF-484B-A172-C016F1F34EC2}" type="presParOf" srcId="{50DC59A8-1111-47C8-8D72-1327986CFED9}" destId="{0BB66AA6-8EBB-4FA5-9174-56A365583F2D}" srcOrd="5" destOrd="0" presId="urn:microsoft.com/office/officeart/2005/8/layout/radial6"/>
    <dgm:cxn modelId="{D31D2644-266D-49B8-B542-EC2D04678F11}" type="presParOf" srcId="{50DC59A8-1111-47C8-8D72-1327986CFED9}" destId="{3863CE7D-BD01-49BB-ACCB-0ECA49980E8C}" srcOrd="6" destOrd="0" presId="urn:microsoft.com/office/officeart/2005/8/layout/radial6"/>
    <dgm:cxn modelId="{F430D031-7A12-4040-9549-ECDB7447AEDE}" type="presParOf" srcId="{50DC59A8-1111-47C8-8D72-1327986CFED9}" destId="{352A63C7-9680-46EC-9EEB-8893426F3CE7}" srcOrd="7" destOrd="0" presId="urn:microsoft.com/office/officeart/2005/8/layout/radial6"/>
    <dgm:cxn modelId="{34C8D8B8-30C3-44D5-BAFB-7E4F258D9D09}" type="presParOf" srcId="{50DC59A8-1111-47C8-8D72-1327986CFED9}" destId="{C402BB91-DBE7-41FD-8156-000DCC546284}" srcOrd="8" destOrd="0" presId="urn:microsoft.com/office/officeart/2005/8/layout/radial6"/>
    <dgm:cxn modelId="{865E4465-7D93-44E1-969E-9811F863EF65}" type="presParOf" srcId="{50DC59A8-1111-47C8-8D72-1327986CFED9}" destId="{475ED3AD-5AB1-4A85-AACE-AFBB9A62B067}" srcOrd="9" destOrd="0" presId="urn:microsoft.com/office/officeart/2005/8/layout/radial6"/>
    <dgm:cxn modelId="{9931DB4C-9B32-4921-92A9-C8554E01A225}" type="presParOf" srcId="{50DC59A8-1111-47C8-8D72-1327986CFED9}" destId="{56B44F49-C6D2-476C-A96C-907CC7BC7AA5}" srcOrd="10" destOrd="0" presId="urn:microsoft.com/office/officeart/2005/8/layout/radial6"/>
    <dgm:cxn modelId="{86DE34B7-52A0-4791-B484-4DE6A8131254}" type="presParOf" srcId="{50DC59A8-1111-47C8-8D72-1327986CFED9}" destId="{106C0306-2B34-45AC-9ECC-C62B81539EFC}" srcOrd="11" destOrd="0" presId="urn:microsoft.com/office/officeart/2005/8/layout/radial6"/>
    <dgm:cxn modelId="{6E040FEC-2B6C-41B1-BD40-A60C840093D9}" type="presParOf" srcId="{50DC59A8-1111-47C8-8D72-1327986CFED9}" destId="{379FF730-833D-472B-8E3F-64E1EB89BE20}" srcOrd="12"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20999307-2EEB-4AF6-B98A-2810DBF89DBC}"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F86D4BF3-8BD1-41D9-9D58-F5F0065496DA}">
      <dgm:prSet phldrT="[Text]" phldr="1"/>
      <dgm:spPr/>
      <dgm:t>
        <a:bodyPr/>
        <a:lstStyle/>
        <a:p>
          <a:endParaRPr lang="en-US"/>
        </a:p>
      </dgm:t>
    </dgm:pt>
    <dgm:pt modelId="{06C3C210-D73D-4445-B9D7-8D8BB0ABB85D}" type="parTrans" cxnId="{1577F56D-2DAB-4A11-9AF9-2B1B9765526E}">
      <dgm:prSet/>
      <dgm:spPr/>
      <dgm:t>
        <a:bodyPr/>
        <a:lstStyle/>
        <a:p>
          <a:endParaRPr lang="en-US"/>
        </a:p>
      </dgm:t>
    </dgm:pt>
    <dgm:pt modelId="{3328D843-7166-4A96-8067-71DFEDE0D826}" type="sibTrans" cxnId="{1577F56D-2DAB-4A11-9AF9-2B1B9765526E}">
      <dgm:prSet/>
      <dgm:spPr/>
      <dgm:t>
        <a:bodyPr/>
        <a:lstStyle/>
        <a:p>
          <a:endParaRPr lang="en-US"/>
        </a:p>
      </dgm:t>
    </dgm:pt>
    <dgm:pt modelId="{37535AD5-5C55-40E1-BABB-F2041F6464D3}">
      <dgm:prSet phldrT="[Text]"/>
      <dgm:spPr/>
      <dgm:t>
        <a:bodyPr/>
        <a:lstStyle/>
        <a:p>
          <a:r>
            <a:rPr lang="en-US" dirty="0" smtClean="0"/>
            <a:t>Simple Bar Diagrams </a:t>
          </a:r>
          <a:endParaRPr lang="en-US" dirty="0"/>
        </a:p>
      </dgm:t>
    </dgm:pt>
    <dgm:pt modelId="{1C702F97-2708-441B-9EC6-65C0F7D605ED}" type="parTrans" cxnId="{FCE56CD9-C73B-4FC5-95BF-925887B55867}">
      <dgm:prSet/>
      <dgm:spPr/>
      <dgm:t>
        <a:bodyPr/>
        <a:lstStyle/>
        <a:p>
          <a:endParaRPr lang="en-US"/>
        </a:p>
      </dgm:t>
    </dgm:pt>
    <dgm:pt modelId="{637E60C8-4DEE-4F99-8BA8-E11575A906FD}" type="sibTrans" cxnId="{FCE56CD9-C73B-4FC5-95BF-925887B55867}">
      <dgm:prSet/>
      <dgm:spPr/>
      <dgm:t>
        <a:bodyPr/>
        <a:lstStyle/>
        <a:p>
          <a:endParaRPr lang="en-US"/>
        </a:p>
      </dgm:t>
    </dgm:pt>
    <dgm:pt modelId="{07FB8A13-D5B1-40CD-90C1-888210977A64}">
      <dgm:prSet phldrT="[Text]"/>
      <dgm:spPr/>
      <dgm:t>
        <a:bodyPr/>
        <a:lstStyle/>
        <a:p>
          <a:r>
            <a:rPr lang="en-US" dirty="0" smtClean="0"/>
            <a:t>Percentage Sub Divided Bar Diagrams</a:t>
          </a:r>
          <a:endParaRPr lang="en-US" dirty="0"/>
        </a:p>
      </dgm:t>
    </dgm:pt>
    <dgm:pt modelId="{9E135BE3-4602-4FF5-863D-0E7C969E2F39}" type="parTrans" cxnId="{5CAE734A-06C8-4B62-B30C-9063D90F2EF1}">
      <dgm:prSet/>
      <dgm:spPr/>
      <dgm:t>
        <a:bodyPr/>
        <a:lstStyle/>
        <a:p>
          <a:endParaRPr lang="en-US"/>
        </a:p>
      </dgm:t>
    </dgm:pt>
    <dgm:pt modelId="{701AD137-7700-429C-A28D-E4B85674EF16}" type="sibTrans" cxnId="{5CAE734A-06C8-4B62-B30C-9063D90F2EF1}">
      <dgm:prSet/>
      <dgm:spPr/>
      <dgm:t>
        <a:bodyPr/>
        <a:lstStyle/>
        <a:p>
          <a:endParaRPr lang="en-US"/>
        </a:p>
      </dgm:t>
    </dgm:pt>
    <dgm:pt modelId="{768C97CE-7FB9-4A35-B0EA-4CDC76FAE56F}">
      <dgm:prSet phldrT="[Text]" phldr="1"/>
      <dgm:spPr/>
      <dgm:t>
        <a:bodyPr/>
        <a:lstStyle/>
        <a:p>
          <a:endParaRPr lang="en-US"/>
        </a:p>
      </dgm:t>
    </dgm:pt>
    <dgm:pt modelId="{8E333AE5-57F4-4DA2-AD95-6D219AA94965}" type="parTrans" cxnId="{91FC066F-2E46-4303-8E8C-76E5B851CB28}">
      <dgm:prSet/>
      <dgm:spPr/>
      <dgm:t>
        <a:bodyPr/>
        <a:lstStyle/>
        <a:p>
          <a:endParaRPr lang="en-US"/>
        </a:p>
      </dgm:t>
    </dgm:pt>
    <dgm:pt modelId="{982AA5D2-4567-4322-B23B-DC3CE1B1AB93}" type="sibTrans" cxnId="{91FC066F-2E46-4303-8E8C-76E5B851CB28}">
      <dgm:prSet/>
      <dgm:spPr/>
      <dgm:t>
        <a:bodyPr/>
        <a:lstStyle/>
        <a:p>
          <a:endParaRPr lang="en-US"/>
        </a:p>
      </dgm:t>
    </dgm:pt>
    <dgm:pt modelId="{F07F31E2-85ED-4A8B-9756-D2FE9B08FA91}">
      <dgm:prSet phldrT="[Text]"/>
      <dgm:spPr/>
      <dgm:t>
        <a:bodyPr/>
        <a:lstStyle/>
        <a:p>
          <a:r>
            <a:rPr lang="en-US" dirty="0" smtClean="0"/>
            <a:t>Multiple Bar Diagrams</a:t>
          </a:r>
          <a:endParaRPr lang="en-US" dirty="0"/>
        </a:p>
      </dgm:t>
    </dgm:pt>
    <dgm:pt modelId="{A4B0E935-18D0-4A8A-91F9-D42966FD4515}" type="parTrans" cxnId="{1519784A-17F2-453F-9A05-C4EDE76BCA9E}">
      <dgm:prSet/>
      <dgm:spPr/>
      <dgm:t>
        <a:bodyPr/>
        <a:lstStyle/>
        <a:p>
          <a:endParaRPr lang="en-US"/>
        </a:p>
      </dgm:t>
    </dgm:pt>
    <dgm:pt modelId="{87BCB4E8-4361-4974-BD3E-168917506AC2}" type="sibTrans" cxnId="{1519784A-17F2-453F-9A05-C4EDE76BCA9E}">
      <dgm:prSet/>
      <dgm:spPr/>
      <dgm:t>
        <a:bodyPr/>
        <a:lstStyle/>
        <a:p>
          <a:endParaRPr lang="en-US"/>
        </a:p>
      </dgm:t>
    </dgm:pt>
    <dgm:pt modelId="{FE482FB4-6345-400B-B921-3F83D0896A84}">
      <dgm:prSet phldrT="[Text]"/>
      <dgm:spPr/>
      <dgm:t>
        <a:bodyPr/>
        <a:lstStyle/>
        <a:p>
          <a:r>
            <a:rPr lang="en-US" dirty="0" smtClean="0"/>
            <a:t>Duo</a:t>
          </a:r>
        </a:p>
        <a:p>
          <a:r>
            <a:rPr lang="en-US" dirty="0" smtClean="0"/>
            <a:t>Directional Bar Diagrams</a:t>
          </a:r>
          <a:endParaRPr lang="en-US" dirty="0"/>
        </a:p>
      </dgm:t>
    </dgm:pt>
    <dgm:pt modelId="{157E86D0-37B4-41FB-8D9D-1BA7FD9FBEC1}" type="parTrans" cxnId="{03C1B446-6D4F-4FA8-9D77-D65D0EF7F0C6}">
      <dgm:prSet/>
      <dgm:spPr/>
      <dgm:t>
        <a:bodyPr/>
        <a:lstStyle/>
        <a:p>
          <a:endParaRPr lang="en-US"/>
        </a:p>
      </dgm:t>
    </dgm:pt>
    <dgm:pt modelId="{3FD4A711-79F3-41BD-8A0D-54CF184CAA56}" type="sibTrans" cxnId="{03C1B446-6D4F-4FA8-9D77-D65D0EF7F0C6}">
      <dgm:prSet/>
      <dgm:spPr/>
      <dgm:t>
        <a:bodyPr/>
        <a:lstStyle/>
        <a:p>
          <a:endParaRPr lang="en-US"/>
        </a:p>
      </dgm:t>
    </dgm:pt>
    <dgm:pt modelId="{36C59799-7F8B-4396-B972-3F81045BF748}">
      <dgm:prSet phldrT="[Text]" phldr="1"/>
      <dgm:spPr/>
      <dgm:t>
        <a:bodyPr/>
        <a:lstStyle/>
        <a:p>
          <a:endParaRPr lang="en-US"/>
        </a:p>
      </dgm:t>
    </dgm:pt>
    <dgm:pt modelId="{EEB35C54-DF51-49F7-9BDB-3C06D25CF00F}" type="parTrans" cxnId="{29AC1094-AEBF-42C1-876F-F7A6AF868606}">
      <dgm:prSet/>
      <dgm:spPr/>
      <dgm:t>
        <a:bodyPr/>
        <a:lstStyle/>
        <a:p>
          <a:endParaRPr lang="en-US"/>
        </a:p>
      </dgm:t>
    </dgm:pt>
    <dgm:pt modelId="{083FEBC6-7A9C-42FB-BF6D-623D399175BE}" type="sibTrans" cxnId="{29AC1094-AEBF-42C1-876F-F7A6AF868606}">
      <dgm:prSet/>
      <dgm:spPr/>
      <dgm:t>
        <a:bodyPr/>
        <a:lstStyle/>
        <a:p>
          <a:endParaRPr lang="en-US"/>
        </a:p>
      </dgm:t>
    </dgm:pt>
    <dgm:pt modelId="{B8A1825A-2C64-4546-896E-C7FCBDD87024}">
      <dgm:prSet phldrT="[Text]"/>
      <dgm:spPr/>
      <dgm:t>
        <a:bodyPr/>
        <a:lstStyle/>
        <a:p>
          <a:r>
            <a:rPr lang="en-US" dirty="0" smtClean="0"/>
            <a:t>Subdivided Bar Diagrams</a:t>
          </a:r>
          <a:endParaRPr lang="en-US" dirty="0"/>
        </a:p>
      </dgm:t>
    </dgm:pt>
    <dgm:pt modelId="{2792267F-AB8E-4702-ABF0-5206C04B3D74}" type="parTrans" cxnId="{2D1303A3-38B1-42F6-B5A6-FB2440768280}">
      <dgm:prSet/>
      <dgm:spPr/>
      <dgm:t>
        <a:bodyPr/>
        <a:lstStyle/>
        <a:p>
          <a:endParaRPr lang="en-US"/>
        </a:p>
      </dgm:t>
    </dgm:pt>
    <dgm:pt modelId="{7CBC67C1-5D1E-46BB-85EB-CAFC2B825308}" type="sibTrans" cxnId="{2D1303A3-38B1-42F6-B5A6-FB2440768280}">
      <dgm:prSet/>
      <dgm:spPr/>
      <dgm:t>
        <a:bodyPr/>
        <a:lstStyle/>
        <a:p>
          <a:endParaRPr lang="en-US"/>
        </a:p>
      </dgm:t>
    </dgm:pt>
    <dgm:pt modelId="{49934269-DDFE-40C6-8419-F2358C5CFAA0}">
      <dgm:prSet phldrT="[Text]"/>
      <dgm:spPr/>
      <dgm:t>
        <a:bodyPr/>
        <a:lstStyle/>
        <a:p>
          <a:r>
            <a:rPr lang="en-US" dirty="0" smtClean="0"/>
            <a:t>Sliding Bar Diagrams</a:t>
          </a:r>
          <a:endParaRPr lang="en-US" dirty="0"/>
        </a:p>
      </dgm:t>
    </dgm:pt>
    <dgm:pt modelId="{56CDF080-0A11-48DB-8CEF-87FDE87F79FC}" type="parTrans" cxnId="{7CD56373-F8D5-47FE-99A4-B43314BDBAB9}">
      <dgm:prSet/>
      <dgm:spPr/>
      <dgm:t>
        <a:bodyPr/>
        <a:lstStyle/>
        <a:p>
          <a:endParaRPr lang="en-US"/>
        </a:p>
      </dgm:t>
    </dgm:pt>
    <dgm:pt modelId="{E27954C8-489B-41C1-8CDD-943A7507E618}" type="sibTrans" cxnId="{7CD56373-F8D5-47FE-99A4-B43314BDBAB9}">
      <dgm:prSet/>
      <dgm:spPr/>
      <dgm:t>
        <a:bodyPr/>
        <a:lstStyle/>
        <a:p>
          <a:endParaRPr lang="en-US"/>
        </a:p>
      </dgm:t>
    </dgm:pt>
    <dgm:pt modelId="{C7523B05-8905-479F-9B40-1A0FC5DA27CB}" type="pres">
      <dgm:prSet presAssocID="{20999307-2EEB-4AF6-B98A-2810DBF89DBC}" presName="theList" presStyleCnt="0">
        <dgm:presLayoutVars>
          <dgm:dir/>
          <dgm:animLvl val="lvl"/>
          <dgm:resizeHandles val="exact"/>
        </dgm:presLayoutVars>
      </dgm:prSet>
      <dgm:spPr/>
      <dgm:t>
        <a:bodyPr/>
        <a:lstStyle/>
        <a:p>
          <a:endParaRPr lang="en-US"/>
        </a:p>
      </dgm:t>
    </dgm:pt>
    <dgm:pt modelId="{A3B35D05-A8B2-424B-8B5B-B37029D820A7}" type="pres">
      <dgm:prSet presAssocID="{F86D4BF3-8BD1-41D9-9D58-F5F0065496DA}" presName="compNode" presStyleCnt="0"/>
      <dgm:spPr/>
    </dgm:pt>
    <dgm:pt modelId="{9E40C8B6-C4A1-4256-ACD2-9AE09A190B30}" type="pres">
      <dgm:prSet presAssocID="{F86D4BF3-8BD1-41D9-9D58-F5F0065496DA}" presName="aNode" presStyleLbl="bgShp" presStyleIdx="0" presStyleCnt="3"/>
      <dgm:spPr/>
      <dgm:t>
        <a:bodyPr/>
        <a:lstStyle/>
        <a:p>
          <a:endParaRPr lang="en-US"/>
        </a:p>
      </dgm:t>
    </dgm:pt>
    <dgm:pt modelId="{9E97AF48-1E29-490A-BDA9-39F0FC9E45F8}" type="pres">
      <dgm:prSet presAssocID="{F86D4BF3-8BD1-41D9-9D58-F5F0065496DA}" presName="textNode" presStyleLbl="bgShp" presStyleIdx="0" presStyleCnt="3"/>
      <dgm:spPr/>
      <dgm:t>
        <a:bodyPr/>
        <a:lstStyle/>
        <a:p>
          <a:endParaRPr lang="en-US"/>
        </a:p>
      </dgm:t>
    </dgm:pt>
    <dgm:pt modelId="{8929FF1A-20A6-4D80-8993-0C4C01CC604E}" type="pres">
      <dgm:prSet presAssocID="{F86D4BF3-8BD1-41D9-9D58-F5F0065496DA}" presName="compChildNode" presStyleCnt="0"/>
      <dgm:spPr/>
    </dgm:pt>
    <dgm:pt modelId="{CFA65CD5-3B6B-46D3-8548-3129964DDAD2}" type="pres">
      <dgm:prSet presAssocID="{F86D4BF3-8BD1-41D9-9D58-F5F0065496DA}" presName="theInnerList" presStyleCnt="0"/>
      <dgm:spPr/>
    </dgm:pt>
    <dgm:pt modelId="{2D1729FE-1FCC-469F-939F-0EB3C88664BC}" type="pres">
      <dgm:prSet presAssocID="{37535AD5-5C55-40E1-BABB-F2041F6464D3}" presName="childNode" presStyleLbl="node1" presStyleIdx="0" presStyleCnt="6">
        <dgm:presLayoutVars>
          <dgm:bulletEnabled val="1"/>
        </dgm:presLayoutVars>
      </dgm:prSet>
      <dgm:spPr/>
      <dgm:t>
        <a:bodyPr/>
        <a:lstStyle/>
        <a:p>
          <a:endParaRPr lang="en-US"/>
        </a:p>
      </dgm:t>
    </dgm:pt>
    <dgm:pt modelId="{3585CBBF-75C7-445E-AAE6-C34FE0F4433A}" type="pres">
      <dgm:prSet presAssocID="{37535AD5-5C55-40E1-BABB-F2041F6464D3}" presName="aSpace2" presStyleCnt="0"/>
      <dgm:spPr/>
    </dgm:pt>
    <dgm:pt modelId="{A8CAEC28-5D12-4FC1-8413-DDC4B93E5BF2}" type="pres">
      <dgm:prSet presAssocID="{07FB8A13-D5B1-40CD-90C1-888210977A64}" presName="childNode" presStyleLbl="node1" presStyleIdx="1" presStyleCnt="6">
        <dgm:presLayoutVars>
          <dgm:bulletEnabled val="1"/>
        </dgm:presLayoutVars>
      </dgm:prSet>
      <dgm:spPr/>
      <dgm:t>
        <a:bodyPr/>
        <a:lstStyle/>
        <a:p>
          <a:endParaRPr lang="en-US"/>
        </a:p>
      </dgm:t>
    </dgm:pt>
    <dgm:pt modelId="{49707F67-C1E1-4385-A5E6-2848BB9B7DEE}" type="pres">
      <dgm:prSet presAssocID="{F86D4BF3-8BD1-41D9-9D58-F5F0065496DA}" presName="aSpace" presStyleCnt="0"/>
      <dgm:spPr/>
    </dgm:pt>
    <dgm:pt modelId="{5CBAE9F0-5956-4942-872B-8575D69C4064}" type="pres">
      <dgm:prSet presAssocID="{768C97CE-7FB9-4A35-B0EA-4CDC76FAE56F}" presName="compNode" presStyleCnt="0"/>
      <dgm:spPr/>
    </dgm:pt>
    <dgm:pt modelId="{93D9D239-7455-4B54-958E-DF69EA880400}" type="pres">
      <dgm:prSet presAssocID="{768C97CE-7FB9-4A35-B0EA-4CDC76FAE56F}" presName="aNode" presStyleLbl="bgShp" presStyleIdx="1" presStyleCnt="3"/>
      <dgm:spPr/>
      <dgm:t>
        <a:bodyPr/>
        <a:lstStyle/>
        <a:p>
          <a:endParaRPr lang="en-US"/>
        </a:p>
      </dgm:t>
    </dgm:pt>
    <dgm:pt modelId="{E2A94FB2-88B9-499A-87FC-BA3E63098F36}" type="pres">
      <dgm:prSet presAssocID="{768C97CE-7FB9-4A35-B0EA-4CDC76FAE56F}" presName="textNode" presStyleLbl="bgShp" presStyleIdx="1" presStyleCnt="3"/>
      <dgm:spPr/>
      <dgm:t>
        <a:bodyPr/>
        <a:lstStyle/>
        <a:p>
          <a:endParaRPr lang="en-US"/>
        </a:p>
      </dgm:t>
    </dgm:pt>
    <dgm:pt modelId="{3F0B4459-95BA-44B5-85F1-1E8965515198}" type="pres">
      <dgm:prSet presAssocID="{768C97CE-7FB9-4A35-B0EA-4CDC76FAE56F}" presName="compChildNode" presStyleCnt="0"/>
      <dgm:spPr/>
    </dgm:pt>
    <dgm:pt modelId="{28B448CD-9378-49CE-A664-98E7B5924ECB}" type="pres">
      <dgm:prSet presAssocID="{768C97CE-7FB9-4A35-B0EA-4CDC76FAE56F}" presName="theInnerList" presStyleCnt="0"/>
      <dgm:spPr/>
    </dgm:pt>
    <dgm:pt modelId="{7853DD60-4031-4910-A519-220CA34CA98D}" type="pres">
      <dgm:prSet presAssocID="{F07F31E2-85ED-4A8B-9756-D2FE9B08FA91}" presName="childNode" presStyleLbl="node1" presStyleIdx="2" presStyleCnt="6">
        <dgm:presLayoutVars>
          <dgm:bulletEnabled val="1"/>
        </dgm:presLayoutVars>
      </dgm:prSet>
      <dgm:spPr/>
      <dgm:t>
        <a:bodyPr/>
        <a:lstStyle/>
        <a:p>
          <a:endParaRPr lang="en-US"/>
        </a:p>
      </dgm:t>
    </dgm:pt>
    <dgm:pt modelId="{9665714E-D2FE-4364-8BE2-20F64F1A48A7}" type="pres">
      <dgm:prSet presAssocID="{F07F31E2-85ED-4A8B-9756-D2FE9B08FA91}" presName="aSpace2" presStyleCnt="0"/>
      <dgm:spPr/>
    </dgm:pt>
    <dgm:pt modelId="{6A9B65BD-E244-460C-9715-81E8851BB8E1}" type="pres">
      <dgm:prSet presAssocID="{FE482FB4-6345-400B-B921-3F83D0896A84}" presName="childNode" presStyleLbl="node1" presStyleIdx="3" presStyleCnt="6">
        <dgm:presLayoutVars>
          <dgm:bulletEnabled val="1"/>
        </dgm:presLayoutVars>
      </dgm:prSet>
      <dgm:spPr/>
      <dgm:t>
        <a:bodyPr/>
        <a:lstStyle/>
        <a:p>
          <a:endParaRPr lang="en-US"/>
        </a:p>
      </dgm:t>
    </dgm:pt>
    <dgm:pt modelId="{C7DB966B-32DF-4B98-83AD-DE335053BEF5}" type="pres">
      <dgm:prSet presAssocID="{768C97CE-7FB9-4A35-B0EA-4CDC76FAE56F}" presName="aSpace" presStyleCnt="0"/>
      <dgm:spPr/>
    </dgm:pt>
    <dgm:pt modelId="{6290903B-7275-4E17-AA89-3C3ED3E45C63}" type="pres">
      <dgm:prSet presAssocID="{36C59799-7F8B-4396-B972-3F81045BF748}" presName="compNode" presStyleCnt="0"/>
      <dgm:spPr/>
    </dgm:pt>
    <dgm:pt modelId="{E5593E6C-EE2C-4752-B075-929C1D58228B}" type="pres">
      <dgm:prSet presAssocID="{36C59799-7F8B-4396-B972-3F81045BF748}" presName="aNode" presStyleLbl="bgShp" presStyleIdx="2" presStyleCnt="3"/>
      <dgm:spPr/>
      <dgm:t>
        <a:bodyPr/>
        <a:lstStyle/>
        <a:p>
          <a:endParaRPr lang="en-US"/>
        </a:p>
      </dgm:t>
    </dgm:pt>
    <dgm:pt modelId="{553D3B66-0CF7-4846-B530-C61E1C43635D}" type="pres">
      <dgm:prSet presAssocID="{36C59799-7F8B-4396-B972-3F81045BF748}" presName="textNode" presStyleLbl="bgShp" presStyleIdx="2" presStyleCnt="3"/>
      <dgm:spPr/>
      <dgm:t>
        <a:bodyPr/>
        <a:lstStyle/>
        <a:p>
          <a:endParaRPr lang="en-US"/>
        </a:p>
      </dgm:t>
    </dgm:pt>
    <dgm:pt modelId="{CB3B70CD-204C-46B6-9F3F-158717CF8702}" type="pres">
      <dgm:prSet presAssocID="{36C59799-7F8B-4396-B972-3F81045BF748}" presName="compChildNode" presStyleCnt="0"/>
      <dgm:spPr/>
    </dgm:pt>
    <dgm:pt modelId="{B0C7CE41-93D3-4D06-8C7C-4666EDC024B5}" type="pres">
      <dgm:prSet presAssocID="{36C59799-7F8B-4396-B972-3F81045BF748}" presName="theInnerList" presStyleCnt="0"/>
      <dgm:spPr/>
    </dgm:pt>
    <dgm:pt modelId="{BA21E475-D525-4E47-9872-5F1410628BB9}" type="pres">
      <dgm:prSet presAssocID="{B8A1825A-2C64-4546-896E-C7FCBDD87024}" presName="childNode" presStyleLbl="node1" presStyleIdx="4" presStyleCnt="6">
        <dgm:presLayoutVars>
          <dgm:bulletEnabled val="1"/>
        </dgm:presLayoutVars>
      </dgm:prSet>
      <dgm:spPr/>
      <dgm:t>
        <a:bodyPr/>
        <a:lstStyle/>
        <a:p>
          <a:endParaRPr lang="en-US"/>
        </a:p>
      </dgm:t>
    </dgm:pt>
    <dgm:pt modelId="{A1A7A2DC-5A5C-43A7-9297-DA0ADB5D92C8}" type="pres">
      <dgm:prSet presAssocID="{B8A1825A-2C64-4546-896E-C7FCBDD87024}" presName="aSpace2" presStyleCnt="0"/>
      <dgm:spPr/>
    </dgm:pt>
    <dgm:pt modelId="{4E48B8A0-46AF-4367-8464-0061D88CC680}" type="pres">
      <dgm:prSet presAssocID="{49934269-DDFE-40C6-8419-F2358C5CFAA0}" presName="childNode" presStyleLbl="node1" presStyleIdx="5" presStyleCnt="6">
        <dgm:presLayoutVars>
          <dgm:bulletEnabled val="1"/>
        </dgm:presLayoutVars>
      </dgm:prSet>
      <dgm:spPr/>
      <dgm:t>
        <a:bodyPr/>
        <a:lstStyle/>
        <a:p>
          <a:endParaRPr lang="en-US"/>
        </a:p>
      </dgm:t>
    </dgm:pt>
  </dgm:ptLst>
  <dgm:cxnLst>
    <dgm:cxn modelId="{4D134A95-7217-4332-88FB-49DE33C6D1E6}" type="presOf" srcId="{F07F31E2-85ED-4A8B-9756-D2FE9B08FA91}" destId="{7853DD60-4031-4910-A519-220CA34CA98D}" srcOrd="0" destOrd="0" presId="urn:microsoft.com/office/officeart/2005/8/layout/lProcess2"/>
    <dgm:cxn modelId="{7CD56373-F8D5-47FE-99A4-B43314BDBAB9}" srcId="{36C59799-7F8B-4396-B972-3F81045BF748}" destId="{49934269-DDFE-40C6-8419-F2358C5CFAA0}" srcOrd="1" destOrd="0" parTransId="{56CDF080-0A11-48DB-8CEF-87FDE87F79FC}" sibTransId="{E27954C8-489B-41C1-8CDD-943A7507E618}"/>
    <dgm:cxn modelId="{1577F56D-2DAB-4A11-9AF9-2B1B9765526E}" srcId="{20999307-2EEB-4AF6-B98A-2810DBF89DBC}" destId="{F86D4BF3-8BD1-41D9-9D58-F5F0065496DA}" srcOrd="0" destOrd="0" parTransId="{06C3C210-D73D-4445-B9D7-8D8BB0ABB85D}" sibTransId="{3328D843-7166-4A96-8067-71DFEDE0D826}"/>
    <dgm:cxn modelId="{029969BC-8693-4793-B0D5-443368AD8267}" type="presOf" srcId="{49934269-DDFE-40C6-8419-F2358C5CFAA0}" destId="{4E48B8A0-46AF-4367-8464-0061D88CC680}" srcOrd="0" destOrd="0" presId="urn:microsoft.com/office/officeart/2005/8/layout/lProcess2"/>
    <dgm:cxn modelId="{2D1303A3-38B1-42F6-B5A6-FB2440768280}" srcId="{36C59799-7F8B-4396-B972-3F81045BF748}" destId="{B8A1825A-2C64-4546-896E-C7FCBDD87024}" srcOrd="0" destOrd="0" parTransId="{2792267F-AB8E-4702-ABF0-5206C04B3D74}" sibTransId="{7CBC67C1-5D1E-46BB-85EB-CAFC2B825308}"/>
    <dgm:cxn modelId="{FCE56CD9-C73B-4FC5-95BF-925887B55867}" srcId="{F86D4BF3-8BD1-41D9-9D58-F5F0065496DA}" destId="{37535AD5-5C55-40E1-BABB-F2041F6464D3}" srcOrd="0" destOrd="0" parTransId="{1C702F97-2708-441B-9EC6-65C0F7D605ED}" sibTransId="{637E60C8-4DEE-4F99-8BA8-E11575A906FD}"/>
    <dgm:cxn modelId="{29AC1094-AEBF-42C1-876F-F7A6AF868606}" srcId="{20999307-2EEB-4AF6-B98A-2810DBF89DBC}" destId="{36C59799-7F8B-4396-B972-3F81045BF748}" srcOrd="2" destOrd="0" parTransId="{EEB35C54-DF51-49F7-9BDB-3C06D25CF00F}" sibTransId="{083FEBC6-7A9C-42FB-BF6D-623D399175BE}"/>
    <dgm:cxn modelId="{B591CEF4-AC13-44E1-BA19-821B262B4A71}" type="presOf" srcId="{36C59799-7F8B-4396-B972-3F81045BF748}" destId="{E5593E6C-EE2C-4752-B075-929C1D58228B}" srcOrd="0" destOrd="0" presId="urn:microsoft.com/office/officeart/2005/8/layout/lProcess2"/>
    <dgm:cxn modelId="{91FC066F-2E46-4303-8E8C-76E5B851CB28}" srcId="{20999307-2EEB-4AF6-B98A-2810DBF89DBC}" destId="{768C97CE-7FB9-4A35-B0EA-4CDC76FAE56F}" srcOrd="1" destOrd="0" parTransId="{8E333AE5-57F4-4DA2-AD95-6D219AA94965}" sibTransId="{982AA5D2-4567-4322-B23B-DC3CE1B1AB93}"/>
    <dgm:cxn modelId="{25F32607-EA01-40D2-ACE9-1BD0E3654B8A}" type="presOf" srcId="{B8A1825A-2C64-4546-896E-C7FCBDD87024}" destId="{BA21E475-D525-4E47-9872-5F1410628BB9}" srcOrd="0" destOrd="0" presId="urn:microsoft.com/office/officeart/2005/8/layout/lProcess2"/>
    <dgm:cxn modelId="{03C1B446-6D4F-4FA8-9D77-D65D0EF7F0C6}" srcId="{768C97CE-7FB9-4A35-B0EA-4CDC76FAE56F}" destId="{FE482FB4-6345-400B-B921-3F83D0896A84}" srcOrd="1" destOrd="0" parTransId="{157E86D0-37B4-41FB-8D9D-1BA7FD9FBEC1}" sibTransId="{3FD4A711-79F3-41BD-8A0D-54CF184CAA56}"/>
    <dgm:cxn modelId="{5CAE734A-06C8-4B62-B30C-9063D90F2EF1}" srcId="{F86D4BF3-8BD1-41D9-9D58-F5F0065496DA}" destId="{07FB8A13-D5B1-40CD-90C1-888210977A64}" srcOrd="1" destOrd="0" parTransId="{9E135BE3-4602-4FF5-863D-0E7C969E2F39}" sibTransId="{701AD137-7700-429C-A28D-E4B85674EF16}"/>
    <dgm:cxn modelId="{C401BA1B-54C3-4EB1-BED6-17C1E5D171A5}" type="presOf" srcId="{07FB8A13-D5B1-40CD-90C1-888210977A64}" destId="{A8CAEC28-5D12-4FC1-8413-DDC4B93E5BF2}" srcOrd="0" destOrd="0" presId="urn:microsoft.com/office/officeart/2005/8/layout/lProcess2"/>
    <dgm:cxn modelId="{EE190933-00ED-4CC6-A6BE-ECF2CA285A4C}" type="presOf" srcId="{F86D4BF3-8BD1-41D9-9D58-F5F0065496DA}" destId="{9E40C8B6-C4A1-4256-ACD2-9AE09A190B30}" srcOrd="0" destOrd="0" presId="urn:microsoft.com/office/officeart/2005/8/layout/lProcess2"/>
    <dgm:cxn modelId="{11267B0C-0841-4CA6-9CEE-B3F82ECA10E5}" type="presOf" srcId="{F86D4BF3-8BD1-41D9-9D58-F5F0065496DA}" destId="{9E97AF48-1E29-490A-BDA9-39F0FC9E45F8}" srcOrd="1" destOrd="0" presId="urn:microsoft.com/office/officeart/2005/8/layout/lProcess2"/>
    <dgm:cxn modelId="{CE8F3364-7F8F-4346-B87C-09074EBEAF8D}" type="presOf" srcId="{768C97CE-7FB9-4A35-B0EA-4CDC76FAE56F}" destId="{E2A94FB2-88B9-499A-87FC-BA3E63098F36}" srcOrd="1" destOrd="0" presId="urn:microsoft.com/office/officeart/2005/8/layout/lProcess2"/>
    <dgm:cxn modelId="{BF094A13-F03B-4AC5-9552-7CADBFE12E82}" type="presOf" srcId="{FE482FB4-6345-400B-B921-3F83D0896A84}" destId="{6A9B65BD-E244-460C-9715-81E8851BB8E1}" srcOrd="0" destOrd="0" presId="urn:microsoft.com/office/officeart/2005/8/layout/lProcess2"/>
    <dgm:cxn modelId="{9011E818-4EB1-436C-B2F6-84BFF781FBC4}" type="presOf" srcId="{768C97CE-7FB9-4A35-B0EA-4CDC76FAE56F}" destId="{93D9D239-7455-4B54-958E-DF69EA880400}" srcOrd="0" destOrd="0" presId="urn:microsoft.com/office/officeart/2005/8/layout/lProcess2"/>
    <dgm:cxn modelId="{CA93ADDB-1AE2-4C3C-801D-4BD11629EFA2}" type="presOf" srcId="{36C59799-7F8B-4396-B972-3F81045BF748}" destId="{553D3B66-0CF7-4846-B530-C61E1C43635D}" srcOrd="1" destOrd="0" presId="urn:microsoft.com/office/officeart/2005/8/layout/lProcess2"/>
    <dgm:cxn modelId="{4F4C4300-BFDA-404E-8BAB-6473218DA95D}" type="presOf" srcId="{20999307-2EEB-4AF6-B98A-2810DBF89DBC}" destId="{C7523B05-8905-479F-9B40-1A0FC5DA27CB}" srcOrd="0" destOrd="0" presId="urn:microsoft.com/office/officeart/2005/8/layout/lProcess2"/>
    <dgm:cxn modelId="{1519784A-17F2-453F-9A05-C4EDE76BCA9E}" srcId="{768C97CE-7FB9-4A35-B0EA-4CDC76FAE56F}" destId="{F07F31E2-85ED-4A8B-9756-D2FE9B08FA91}" srcOrd="0" destOrd="0" parTransId="{A4B0E935-18D0-4A8A-91F9-D42966FD4515}" sibTransId="{87BCB4E8-4361-4974-BD3E-168917506AC2}"/>
    <dgm:cxn modelId="{103D1F89-43A4-4903-92DA-388D62BF9706}" type="presOf" srcId="{37535AD5-5C55-40E1-BABB-F2041F6464D3}" destId="{2D1729FE-1FCC-469F-939F-0EB3C88664BC}" srcOrd="0" destOrd="0" presId="urn:microsoft.com/office/officeart/2005/8/layout/lProcess2"/>
    <dgm:cxn modelId="{208CDBD9-6657-4D1A-889B-A515B12D910E}" type="presParOf" srcId="{C7523B05-8905-479F-9B40-1A0FC5DA27CB}" destId="{A3B35D05-A8B2-424B-8B5B-B37029D820A7}" srcOrd="0" destOrd="0" presId="urn:microsoft.com/office/officeart/2005/8/layout/lProcess2"/>
    <dgm:cxn modelId="{51BE409E-50A7-414F-B20B-D8E9C51BF463}" type="presParOf" srcId="{A3B35D05-A8B2-424B-8B5B-B37029D820A7}" destId="{9E40C8B6-C4A1-4256-ACD2-9AE09A190B30}" srcOrd="0" destOrd="0" presId="urn:microsoft.com/office/officeart/2005/8/layout/lProcess2"/>
    <dgm:cxn modelId="{6433A468-FAC9-4AE5-9296-2B62A537E6E1}" type="presParOf" srcId="{A3B35D05-A8B2-424B-8B5B-B37029D820A7}" destId="{9E97AF48-1E29-490A-BDA9-39F0FC9E45F8}" srcOrd="1" destOrd="0" presId="urn:microsoft.com/office/officeart/2005/8/layout/lProcess2"/>
    <dgm:cxn modelId="{679C77F2-567D-403D-BE58-834AEB9CE6AF}" type="presParOf" srcId="{A3B35D05-A8B2-424B-8B5B-B37029D820A7}" destId="{8929FF1A-20A6-4D80-8993-0C4C01CC604E}" srcOrd="2" destOrd="0" presId="urn:microsoft.com/office/officeart/2005/8/layout/lProcess2"/>
    <dgm:cxn modelId="{87C47029-8B0C-4FAF-9705-97F2CDF44802}" type="presParOf" srcId="{8929FF1A-20A6-4D80-8993-0C4C01CC604E}" destId="{CFA65CD5-3B6B-46D3-8548-3129964DDAD2}" srcOrd="0" destOrd="0" presId="urn:microsoft.com/office/officeart/2005/8/layout/lProcess2"/>
    <dgm:cxn modelId="{662F1EE9-68C0-40D3-9AC6-E470294A235E}" type="presParOf" srcId="{CFA65CD5-3B6B-46D3-8548-3129964DDAD2}" destId="{2D1729FE-1FCC-469F-939F-0EB3C88664BC}" srcOrd="0" destOrd="0" presId="urn:microsoft.com/office/officeart/2005/8/layout/lProcess2"/>
    <dgm:cxn modelId="{9E40B5C3-1DAA-47D1-99CE-2291F2F10EE7}" type="presParOf" srcId="{CFA65CD5-3B6B-46D3-8548-3129964DDAD2}" destId="{3585CBBF-75C7-445E-AAE6-C34FE0F4433A}" srcOrd="1" destOrd="0" presId="urn:microsoft.com/office/officeart/2005/8/layout/lProcess2"/>
    <dgm:cxn modelId="{183D8D7E-3299-40C4-B76D-403EFDC241B5}" type="presParOf" srcId="{CFA65CD5-3B6B-46D3-8548-3129964DDAD2}" destId="{A8CAEC28-5D12-4FC1-8413-DDC4B93E5BF2}" srcOrd="2" destOrd="0" presId="urn:microsoft.com/office/officeart/2005/8/layout/lProcess2"/>
    <dgm:cxn modelId="{9D70E4E4-5DED-471F-8871-AD93DFE5D139}" type="presParOf" srcId="{C7523B05-8905-479F-9B40-1A0FC5DA27CB}" destId="{49707F67-C1E1-4385-A5E6-2848BB9B7DEE}" srcOrd="1" destOrd="0" presId="urn:microsoft.com/office/officeart/2005/8/layout/lProcess2"/>
    <dgm:cxn modelId="{1780CBE1-2CE9-4FE7-806E-4F45199C5C13}" type="presParOf" srcId="{C7523B05-8905-479F-9B40-1A0FC5DA27CB}" destId="{5CBAE9F0-5956-4942-872B-8575D69C4064}" srcOrd="2" destOrd="0" presId="urn:microsoft.com/office/officeart/2005/8/layout/lProcess2"/>
    <dgm:cxn modelId="{86D44D25-D5C3-4852-97D4-6BF5CC1C05DF}" type="presParOf" srcId="{5CBAE9F0-5956-4942-872B-8575D69C4064}" destId="{93D9D239-7455-4B54-958E-DF69EA880400}" srcOrd="0" destOrd="0" presId="urn:microsoft.com/office/officeart/2005/8/layout/lProcess2"/>
    <dgm:cxn modelId="{D85A8093-0395-46F8-ADA4-2FD73FC491E9}" type="presParOf" srcId="{5CBAE9F0-5956-4942-872B-8575D69C4064}" destId="{E2A94FB2-88B9-499A-87FC-BA3E63098F36}" srcOrd="1" destOrd="0" presId="urn:microsoft.com/office/officeart/2005/8/layout/lProcess2"/>
    <dgm:cxn modelId="{A734E67A-6E0E-4293-830D-5689BF489961}" type="presParOf" srcId="{5CBAE9F0-5956-4942-872B-8575D69C4064}" destId="{3F0B4459-95BA-44B5-85F1-1E8965515198}" srcOrd="2" destOrd="0" presId="urn:microsoft.com/office/officeart/2005/8/layout/lProcess2"/>
    <dgm:cxn modelId="{1B0EB91E-176E-47EA-B76C-0865819254DB}" type="presParOf" srcId="{3F0B4459-95BA-44B5-85F1-1E8965515198}" destId="{28B448CD-9378-49CE-A664-98E7B5924ECB}" srcOrd="0" destOrd="0" presId="urn:microsoft.com/office/officeart/2005/8/layout/lProcess2"/>
    <dgm:cxn modelId="{D05DEF15-D432-4FAB-AFFC-22981D8C85F7}" type="presParOf" srcId="{28B448CD-9378-49CE-A664-98E7B5924ECB}" destId="{7853DD60-4031-4910-A519-220CA34CA98D}" srcOrd="0" destOrd="0" presId="urn:microsoft.com/office/officeart/2005/8/layout/lProcess2"/>
    <dgm:cxn modelId="{FE913EE2-5CCE-42A5-A902-2FAB82E30634}" type="presParOf" srcId="{28B448CD-9378-49CE-A664-98E7B5924ECB}" destId="{9665714E-D2FE-4364-8BE2-20F64F1A48A7}" srcOrd="1" destOrd="0" presId="urn:microsoft.com/office/officeart/2005/8/layout/lProcess2"/>
    <dgm:cxn modelId="{F4CEF930-21DF-4137-ADD2-4E5708A31CE6}" type="presParOf" srcId="{28B448CD-9378-49CE-A664-98E7B5924ECB}" destId="{6A9B65BD-E244-460C-9715-81E8851BB8E1}" srcOrd="2" destOrd="0" presId="urn:microsoft.com/office/officeart/2005/8/layout/lProcess2"/>
    <dgm:cxn modelId="{66B8E809-B893-4434-86AC-987772A28EC4}" type="presParOf" srcId="{C7523B05-8905-479F-9B40-1A0FC5DA27CB}" destId="{C7DB966B-32DF-4B98-83AD-DE335053BEF5}" srcOrd="3" destOrd="0" presId="urn:microsoft.com/office/officeart/2005/8/layout/lProcess2"/>
    <dgm:cxn modelId="{50679AF2-CD65-436D-B67A-51A47E43ACCE}" type="presParOf" srcId="{C7523B05-8905-479F-9B40-1A0FC5DA27CB}" destId="{6290903B-7275-4E17-AA89-3C3ED3E45C63}" srcOrd="4" destOrd="0" presId="urn:microsoft.com/office/officeart/2005/8/layout/lProcess2"/>
    <dgm:cxn modelId="{E083372E-79B9-440E-A7BD-DD2590800B2E}" type="presParOf" srcId="{6290903B-7275-4E17-AA89-3C3ED3E45C63}" destId="{E5593E6C-EE2C-4752-B075-929C1D58228B}" srcOrd="0" destOrd="0" presId="urn:microsoft.com/office/officeart/2005/8/layout/lProcess2"/>
    <dgm:cxn modelId="{E61403E2-E93C-456E-86AF-308C6C174042}" type="presParOf" srcId="{6290903B-7275-4E17-AA89-3C3ED3E45C63}" destId="{553D3B66-0CF7-4846-B530-C61E1C43635D}" srcOrd="1" destOrd="0" presId="urn:microsoft.com/office/officeart/2005/8/layout/lProcess2"/>
    <dgm:cxn modelId="{4E81C861-CD37-4081-8D4D-6D9183F62E10}" type="presParOf" srcId="{6290903B-7275-4E17-AA89-3C3ED3E45C63}" destId="{CB3B70CD-204C-46B6-9F3F-158717CF8702}" srcOrd="2" destOrd="0" presId="urn:microsoft.com/office/officeart/2005/8/layout/lProcess2"/>
    <dgm:cxn modelId="{64F077B4-EEF6-4AF8-945A-39394A961004}" type="presParOf" srcId="{CB3B70CD-204C-46B6-9F3F-158717CF8702}" destId="{B0C7CE41-93D3-4D06-8C7C-4666EDC024B5}" srcOrd="0" destOrd="0" presId="urn:microsoft.com/office/officeart/2005/8/layout/lProcess2"/>
    <dgm:cxn modelId="{B997BCE4-0CA4-4CEA-866C-B61F0FC0C274}" type="presParOf" srcId="{B0C7CE41-93D3-4D06-8C7C-4666EDC024B5}" destId="{BA21E475-D525-4E47-9872-5F1410628BB9}" srcOrd="0" destOrd="0" presId="urn:microsoft.com/office/officeart/2005/8/layout/lProcess2"/>
    <dgm:cxn modelId="{8E780B65-F6B7-4525-8E56-68E26B07DDFC}" type="presParOf" srcId="{B0C7CE41-93D3-4D06-8C7C-4666EDC024B5}" destId="{A1A7A2DC-5A5C-43A7-9297-DA0ADB5D92C8}" srcOrd="1" destOrd="0" presId="urn:microsoft.com/office/officeart/2005/8/layout/lProcess2"/>
    <dgm:cxn modelId="{5D69C437-DE22-44C7-9698-8B15CF4B2173}" type="presParOf" srcId="{B0C7CE41-93D3-4D06-8C7C-4666EDC024B5}" destId="{4E48B8A0-46AF-4367-8464-0061D88CC680}" srcOrd="2" destOrd="0" presId="urn:microsoft.com/office/officeart/2005/8/layout/l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FBCCE01-C1EB-4435-B12B-6F623D8D6850}" type="datetimeFigureOut">
              <a:rPr lang="en-US" smtClean="0"/>
              <a:pPr/>
              <a:t>3/29/2020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151457-4E0D-4187-B17C-D68FC20830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BCCE01-C1EB-4435-B12B-6F623D8D6850}"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BCCE01-C1EB-4435-B12B-6F623D8D6850}"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BCCE01-C1EB-4435-B12B-6F623D8D6850}"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BCCE01-C1EB-4435-B12B-6F623D8D6850}"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51457-4E0D-4187-B17C-D68FC20830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BCCE01-C1EB-4435-B12B-6F623D8D6850}"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BCCE01-C1EB-4435-B12B-6F623D8D6850}" type="datetimeFigureOut">
              <a:rPr lang="en-US" smtClean="0"/>
              <a:pPr/>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BCCE01-C1EB-4435-B12B-6F623D8D6850}" type="datetimeFigureOut">
              <a:rPr lang="en-US" smtClean="0"/>
              <a:pPr/>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CCE01-C1EB-4435-B12B-6F623D8D6850}" type="datetimeFigureOut">
              <a:rPr lang="en-US" smtClean="0"/>
              <a:pPr/>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BCCE01-C1EB-4435-B12B-6F623D8D6850}"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51457-4E0D-4187-B17C-D68FC20830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BCCE01-C1EB-4435-B12B-6F623D8D6850}"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151457-4E0D-4187-B17C-D68FC20830C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BCCE01-C1EB-4435-B12B-6F623D8D6850}" type="datetimeFigureOut">
              <a:rPr lang="en-US" smtClean="0"/>
              <a:pPr/>
              <a:t>3/29/2020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151457-4E0D-4187-B17C-D68FC20830C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I.B(PG) college, </a:t>
            </a:r>
            <a:r>
              <a:rPr lang="en-US" dirty="0" err="1" smtClean="0"/>
              <a:t>Panipat</a:t>
            </a:r>
            <a:r>
              <a:rPr lang="en-US" dirty="0" smtClean="0"/>
              <a:t> </a:t>
            </a:r>
            <a:r>
              <a:rPr lang="en-US" dirty="0" err="1" smtClean="0"/>
              <a:t>Kurukshetra</a:t>
            </a:r>
            <a:r>
              <a:rPr lang="en-US" dirty="0" smtClean="0"/>
              <a:t> </a:t>
            </a:r>
            <a:r>
              <a:rPr lang="en-US" dirty="0" err="1" smtClean="0"/>
              <a:t>University,Kurukshetra</a:t>
            </a:r>
            <a:endParaRPr lang="en-US" dirty="0"/>
          </a:p>
        </p:txBody>
      </p:sp>
      <p:sp>
        <p:nvSpPr>
          <p:cNvPr id="3" name="Content Placeholder 2"/>
          <p:cNvSpPr>
            <a:spLocks noGrp="1"/>
          </p:cNvSpPr>
          <p:nvPr>
            <p:ph idx="1"/>
          </p:nvPr>
        </p:nvSpPr>
        <p:spPr/>
        <p:txBody>
          <a:bodyPr/>
          <a:lstStyle/>
          <a:p>
            <a:r>
              <a:rPr lang="en-US" dirty="0" smtClean="0"/>
              <a:t>Class—B.com-II semester</a:t>
            </a:r>
          </a:p>
          <a:p>
            <a:r>
              <a:rPr lang="en-US" dirty="0" smtClean="0"/>
              <a:t>Subject--Mathematics</a:t>
            </a:r>
          </a:p>
          <a:p>
            <a:r>
              <a:rPr lang="en-US" dirty="0" smtClean="0"/>
              <a:t>Topic—Diagrammatic Representation of Data </a:t>
            </a:r>
          </a:p>
          <a:p>
            <a:r>
              <a:rPr lang="en-US" dirty="0" smtClean="0"/>
              <a:t>Presented By –</a:t>
            </a:r>
            <a:r>
              <a:rPr lang="en-US" dirty="0" err="1" smtClean="0"/>
              <a:t>Prof.Bhanu</a:t>
            </a:r>
            <a:r>
              <a:rPr lang="en-US" dirty="0" smtClean="0"/>
              <a:t> </a:t>
            </a:r>
            <a:r>
              <a:rPr lang="en-US" dirty="0" err="1" smtClean="0"/>
              <a:t>Sachdeva</a:t>
            </a:r>
            <a:r>
              <a:rPr lang="en-US" dirty="0" smtClean="0"/>
              <a:t> </a:t>
            </a:r>
          </a:p>
        </p:txBody>
      </p:sp>
    </p:spTree>
  </p:cSld>
  <p:clrMapOvr>
    <a:masterClrMapping/>
  </p:clrMapOvr>
  <p:transition advTm="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haroni" pitchFamily="2" charset="-79"/>
                <a:cs typeface="Aharoni" pitchFamily="2" charset="-79"/>
              </a:rPr>
              <a:t>      Simple Bar Diagrams</a:t>
            </a:r>
            <a:r>
              <a:rPr lang="en-US" dirty="0" smtClean="0"/>
              <a:t/>
            </a:r>
            <a:br>
              <a:rPr lang="en-US" dirty="0" smtClean="0"/>
            </a:br>
            <a:endParaRPr lang="en-US" dirty="0"/>
          </a:p>
        </p:txBody>
      </p:sp>
      <p:sp>
        <p:nvSpPr>
          <p:cNvPr id="3" name="Content Placeholder 2"/>
          <p:cNvSpPr>
            <a:spLocks noGrp="1"/>
          </p:cNvSpPr>
          <p:nvPr>
            <p:ph idx="1"/>
          </p:nvPr>
        </p:nvSpPr>
        <p:spPr>
          <a:ln>
            <a:solidFill>
              <a:schemeClr val="accent1"/>
            </a:solidFill>
          </a:ln>
        </p:spPr>
        <p:txBody>
          <a:bodyPr>
            <a:normAutofit/>
          </a:bodyPr>
          <a:lstStyle/>
          <a:p>
            <a:pPr>
              <a:buNone/>
            </a:pPr>
            <a:r>
              <a:rPr lang="en-US" sz="3600" dirty="0" smtClean="0"/>
              <a:t>A simple Bar Diagrams is used to represent the values of a single variable  with respect to time or geographical location. For example- the data of population or sales for different  years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haroni" pitchFamily="2" charset="-79"/>
                <a:cs typeface="Aharoni" pitchFamily="2" charset="-79"/>
              </a:rPr>
              <a:t>Example of simple Bar Diagram</a:t>
            </a:r>
            <a:endParaRPr lang="en-US" b="1"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t>Example – construct a Bar Diagram of growth of population in </a:t>
            </a:r>
            <a:r>
              <a:rPr lang="en-US" dirty="0" err="1" smtClean="0"/>
              <a:t>india</a:t>
            </a:r>
            <a:r>
              <a:rPr lang="en-US" dirty="0" smtClean="0"/>
              <a:t> from1921 to 2001 </a:t>
            </a:r>
          </a:p>
          <a:p>
            <a:endParaRPr lang="en-US" dirty="0" smtClean="0"/>
          </a:p>
          <a:p>
            <a:endParaRPr lang="en-US" dirty="0" smtClean="0"/>
          </a:p>
          <a:p>
            <a:endParaRPr lang="en-US" dirty="0"/>
          </a:p>
        </p:txBody>
      </p:sp>
      <p:graphicFrame>
        <p:nvGraphicFramePr>
          <p:cNvPr id="4" name="Table 3"/>
          <p:cNvGraphicFramePr>
            <a:graphicFrameLocks noGrp="1"/>
          </p:cNvGraphicFramePr>
          <p:nvPr/>
        </p:nvGraphicFramePr>
        <p:xfrm>
          <a:off x="-228600" y="3657600"/>
          <a:ext cx="9906000" cy="1559560"/>
        </p:xfrm>
        <a:graphic>
          <a:graphicData uri="http://schemas.openxmlformats.org/drawingml/2006/table">
            <a:tbl>
              <a:tblPr firstRow="1" bandRow="1">
                <a:tableStyleId>{5C22544A-7EE6-4342-B048-85BDC9FD1C3A}</a:tableStyleId>
              </a:tblPr>
              <a:tblGrid>
                <a:gridCol w="990600"/>
                <a:gridCol w="990600"/>
                <a:gridCol w="990600"/>
                <a:gridCol w="990600"/>
                <a:gridCol w="990600"/>
                <a:gridCol w="990600"/>
                <a:gridCol w="990600"/>
                <a:gridCol w="990600"/>
                <a:gridCol w="990600"/>
                <a:gridCol w="990600"/>
              </a:tblGrid>
              <a:tr h="370840">
                <a:tc>
                  <a:txBody>
                    <a:bodyPr/>
                    <a:lstStyle/>
                    <a:p>
                      <a:r>
                        <a:rPr lang="en-US" dirty="0" smtClean="0"/>
                        <a:t>Years</a:t>
                      </a:r>
                      <a:endParaRPr lang="en-US" dirty="0"/>
                    </a:p>
                  </a:txBody>
                  <a:tcPr/>
                </a:tc>
                <a:tc>
                  <a:txBody>
                    <a:bodyPr/>
                    <a:lstStyle/>
                    <a:p>
                      <a:r>
                        <a:rPr lang="en-US" dirty="0" smtClean="0"/>
                        <a:t>1921</a:t>
                      </a:r>
                      <a:endParaRPr lang="en-US" dirty="0"/>
                    </a:p>
                  </a:txBody>
                  <a:tcPr/>
                </a:tc>
                <a:tc>
                  <a:txBody>
                    <a:bodyPr/>
                    <a:lstStyle/>
                    <a:p>
                      <a:r>
                        <a:rPr lang="en-US" dirty="0" smtClean="0"/>
                        <a:t>1931</a:t>
                      </a:r>
                      <a:endParaRPr lang="en-US" dirty="0"/>
                    </a:p>
                  </a:txBody>
                  <a:tcPr/>
                </a:tc>
                <a:tc>
                  <a:txBody>
                    <a:bodyPr/>
                    <a:lstStyle/>
                    <a:p>
                      <a:r>
                        <a:rPr lang="en-US" dirty="0" smtClean="0"/>
                        <a:t>1941</a:t>
                      </a:r>
                      <a:endParaRPr lang="en-US" dirty="0"/>
                    </a:p>
                  </a:txBody>
                  <a:tcPr/>
                </a:tc>
                <a:tc>
                  <a:txBody>
                    <a:bodyPr/>
                    <a:lstStyle/>
                    <a:p>
                      <a:r>
                        <a:rPr lang="en-US" dirty="0" smtClean="0"/>
                        <a:t>1951</a:t>
                      </a:r>
                      <a:endParaRPr lang="en-US" dirty="0"/>
                    </a:p>
                  </a:txBody>
                  <a:tcPr/>
                </a:tc>
                <a:tc>
                  <a:txBody>
                    <a:bodyPr/>
                    <a:lstStyle/>
                    <a:p>
                      <a:r>
                        <a:rPr lang="en-US" dirty="0" smtClean="0"/>
                        <a:t>1961</a:t>
                      </a:r>
                      <a:endParaRPr lang="en-US" dirty="0"/>
                    </a:p>
                  </a:txBody>
                  <a:tcPr/>
                </a:tc>
                <a:tc>
                  <a:txBody>
                    <a:bodyPr/>
                    <a:lstStyle/>
                    <a:p>
                      <a:r>
                        <a:rPr lang="en-US" dirty="0" smtClean="0"/>
                        <a:t>1971</a:t>
                      </a:r>
                      <a:endParaRPr lang="en-US" dirty="0"/>
                    </a:p>
                  </a:txBody>
                  <a:tcPr/>
                </a:tc>
                <a:tc>
                  <a:txBody>
                    <a:bodyPr/>
                    <a:lstStyle/>
                    <a:p>
                      <a:r>
                        <a:rPr lang="en-US" dirty="0" smtClean="0"/>
                        <a:t>1981</a:t>
                      </a:r>
                      <a:endParaRPr lang="en-US" dirty="0"/>
                    </a:p>
                  </a:txBody>
                  <a:tcPr/>
                </a:tc>
                <a:tc>
                  <a:txBody>
                    <a:bodyPr/>
                    <a:lstStyle/>
                    <a:p>
                      <a:r>
                        <a:rPr lang="en-US" dirty="0" smtClean="0"/>
                        <a:t>1991</a:t>
                      </a:r>
                      <a:endParaRPr lang="en-US" dirty="0"/>
                    </a:p>
                  </a:txBody>
                  <a:tcPr/>
                </a:tc>
                <a:tc>
                  <a:txBody>
                    <a:bodyPr/>
                    <a:lstStyle/>
                    <a:p>
                      <a:r>
                        <a:rPr lang="en-US" dirty="0" smtClean="0"/>
                        <a:t>2001</a:t>
                      </a:r>
                      <a:endParaRPr lang="en-US" dirty="0"/>
                    </a:p>
                  </a:txBody>
                  <a:tcPr/>
                </a:tc>
              </a:tr>
              <a:tr h="370840">
                <a:tc>
                  <a:txBody>
                    <a:bodyPr/>
                    <a:lstStyle/>
                    <a:p>
                      <a:r>
                        <a:rPr lang="en-US" dirty="0" smtClean="0"/>
                        <a:t>Population(in</a:t>
                      </a:r>
                      <a:r>
                        <a:rPr lang="en-US" baseline="0" dirty="0" smtClean="0"/>
                        <a:t> millions)</a:t>
                      </a:r>
                      <a:endParaRPr lang="en-US" dirty="0"/>
                    </a:p>
                  </a:txBody>
                  <a:tcPr/>
                </a:tc>
                <a:tc>
                  <a:txBody>
                    <a:bodyPr/>
                    <a:lstStyle/>
                    <a:p>
                      <a:r>
                        <a:rPr lang="en-US" dirty="0" smtClean="0"/>
                        <a:t>251</a:t>
                      </a:r>
                      <a:endParaRPr lang="en-US" dirty="0"/>
                    </a:p>
                  </a:txBody>
                  <a:tcPr/>
                </a:tc>
                <a:tc>
                  <a:txBody>
                    <a:bodyPr/>
                    <a:lstStyle/>
                    <a:p>
                      <a:r>
                        <a:rPr lang="en-US" dirty="0" smtClean="0"/>
                        <a:t>279</a:t>
                      </a:r>
                      <a:endParaRPr lang="en-US" dirty="0"/>
                    </a:p>
                  </a:txBody>
                  <a:tcPr/>
                </a:tc>
                <a:tc>
                  <a:txBody>
                    <a:bodyPr/>
                    <a:lstStyle/>
                    <a:p>
                      <a:r>
                        <a:rPr lang="en-US" dirty="0" smtClean="0"/>
                        <a:t>319</a:t>
                      </a:r>
                      <a:endParaRPr lang="en-US" dirty="0"/>
                    </a:p>
                  </a:txBody>
                  <a:tcPr/>
                </a:tc>
                <a:tc>
                  <a:txBody>
                    <a:bodyPr/>
                    <a:lstStyle/>
                    <a:p>
                      <a:r>
                        <a:rPr lang="en-US" dirty="0" smtClean="0"/>
                        <a:t>361</a:t>
                      </a:r>
                      <a:endParaRPr lang="en-US" dirty="0"/>
                    </a:p>
                  </a:txBody>
                  <a:tcPr/>
                </a:tc>
                <a:tc>
                  <a:txBody>
                    <a:bodyPr/>
                    <a:lstStyle/>
                    <a:p>
                      <a:r>
                        <a:rPr lang="en-US" dirty="0" smtClean="0"/>
                        <a:t>439</a:t>
                      </a:r>
                      <a:endParaRPr lang="en-US" dirty="0"/>
                    </a:p>
                  </a:txBody>
                  <a:tcPr/>
                </a:tc>
                <a:tc>
                  <a:txBody>
                    <a:bodyPr/>
                    <a:lstStyle/>
                    <a:p>
                      <a:r>
                        <a:rPr lang="en-US" dirty="0" smtClean="0"/>
                        <a:t>548</a:t>
                      </a:r>
                      <a:endParaRPr lang="en-US" dirty="0"/>
                    </a:p>
                  </a:txBody>
                  <a:tcPr/>
                </a:tc>
                <a:tc>
                  <a:txBody>
                    <a:bodyPr/>
                    <a:lstStyle/>
                    <a:p>
                      <a:r>
                        <a:rPr lang="en-US" dirty="0" smtClean="0"/>
                        <a:t>684</a:t>
                      </a:r>
                      <a:endParaRPr lang="en-US" dirty="0"/>
                    </a:p>
                  </a:txBody>
                  <a:tcPr/>
                </a:tc>
                <a:tc>
                  <a:txBody>
                    <a:bodyPr/>
                    <a:lstStyle/>
                    <a:p>
                      <a:r>
                        <a:rPr lang="en-US" dirty="0" smtClean="0"/>
                        <a:t>846</a:t>
                      </a:r>
                      <a:endParaRPr lang="en-US" dirty="0"/>
                    </a:p>
                  </a:txBody>
                  <a:tcPr/>
                </a:tc>
                <a:tc>
                  <a:txBody>
                    <a:bodyPr/>
                    <a:lstStyle/>
                    <a:p>
                      <a:r>
                        <a:rPr lang="en-US" dirty="0" smtClean="0"/>
                        <a:t>1027</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err="1" smtClean="0">
                <a:latin typeface="Aharoni" pitchFamily="2" charset="-79"/>
                <a:cs typeface="Aharoni" pitchFamily="2" charset="-79"/>
              </a:rPr>
              <a:t>Solution</a:t>
            </a:r>
            <a:r>
              <a:rPr lang="en-US" sz="2000" dirty="0" err="1" smtClean="0"/>
              <a:t>:The</a:t>
            </a:r>
            <a:r>
              <a:rPr lang="en-US" sz="2000" dirty="0" smtClean="0"/>
              <a:t> years are represented on X axis and Population on Y axis</a:t>
            </a:r>
            <a:br>
              <a:rPr lang="en-US" sz="2000" dirty="0" smtClean="0"/>
            </a:br>
            <a:r>
              <a:rPr lang="en-US" sz="2000" dirty="0" smtClean="0"/>
              <a:t>Scale:1cm=100million</a:t>
            </a:r>
            <a:endParaRPr lang="en-US" sz="2000" dirty="0"/>
          </a:p>
        </p:txBody>
      </p:sp>
      <p:graphicFrame>
        <p:nvGraphicFramePr>
          <p:cNvPr id="4" name="Content Placeholder 3"/>
          <p:cNvGraphicFramePr>
            <a:graphicFrameLocks noGrp="1"/>
          </p:cNvGraphicFramePr>
          <p:nvPr>
            <p:ph idx="1"/>
          </p:nvPr>
        </p:nvGraphicFramePr>
        <p:xfrm>
          <a:off x="914400" y="12954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Multiple Bar Diagrams</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r>
              <a:rPr lang="en-US" dirty="0" smtClean="0"/>
              <a:t>The multiple Bar Diagrams are those Diagrams which are used to Compare two or more variables with respect to time or </a:t>
            </a:r>
            <a:r>
              <a:rPr lang="en-US" dirty="0" err="1" smtClean="0"/>
              <a:t>location.These</a:t>
            </a:r>
            <a:r>
              <a:rPr lang="en-US" dirty="0" smtClean="0"/>
              <a:t> Bars are shaded or </a:t>
            </a:r>
            <a:r>
              <a:rPr lang="en-US" dirty="0" err="1" smtClean="0"/>
              <a:t>coloured</a:t>
            </a:r>
            <a:r>
              <a:rPr lang="en-US" dirty="0" smtClean="0"/>
              <a:t> differently to distinguish between various variables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based on multiple bar diagrams</a:t>
            </a:r>
            <a:endParaRPr lang="en-US" dirty="0"/>
          </a:p>
        </p:txBody>
      </p:sp>
      <p:sp>
        <p:nvSpPr>
          <p:cNvPr id="3" name="Content Placeholder 2"/>
          <p:cNvSpPr>
            <a:spLocks noGrp="1"/>
          </p:cNvSpPr>
          <p:nvPr>
            <p:ph idx="1"/>
          </p:nvPr>
        </p:nvSpPr>
        <p:spPr/>
        <p:txBody>
          <a:bodyPr/>
          <a:lstStyle/>
          <a:p>
            <a:pPr>
              <a:buNone/>
            </a:pPr>
            <a:r>
              <a:rPr lang="en-US" dirty="0" smtClean="0"/>
              <a:t>Example: Represent the following data by multiple bar diagrams.</a:t>
            </a:r>
            <a:endParaRPr lang="en-US" dirty="0"/>
          </a:p>
        </p:txBody>
      </p:sp>
      <p:graphicFrame>
        <p:nvGraphicFramePr>
          <p:cNvPr id="4" name="Table 3"/>
          <p:cNvGraphicFramePr>
            <a:graphicFrameLocks noGrp="1"/>
          </p:cNvGraphicFramePr>
          <p:nvPr/>
        </p:nvGraphicFramePr>
        <p:xfrm>
          <a:off x="1447800" y="2819400"/>
          <a:ext cx="6096000" cy="3759200"/>
        </p:xfrm>
        <a:graphic>
          <a:graphicData uri="http://schemas.openxmlformats.org/drawingml/2006/table">
            <a:tbl>
              <a:tblPr firstRow="1" bandRow="1">
                <a:tableStyleId>{5C22544A-7EE6-4342-B048-85BDC9FD1C3A}</a:tableStyleId>
              </a:tblPr>
              <a:tblGrid>
                <a:gridCol w="2032000"/>
                <a:gridCol w="2032000"/>
                <a:gridCol w="2032000"/>
              </a:tblGrid>
              <a:tr h="711200">
                <a:tc>
                  <a:txBody>
                    <a:bodyPr/>
                    <a:lstStyle/>
                    <a:p>
                      <a:r>
                        <a:rPr lang="en-US" dirty="0" smtClean="0"/>
                        <a:t>Year</a:t>
                      </a:r>
                      <a:endParaRPr lang="en-US" dirty="0"/>
                    </a:p>
                  </a:txBody>
                  <a:tcPr/>
                </a:tc>
                <a:tc>
                  <a:txBody>
                    <a:bodyPr/>
                    <a:lstStyle/>
                    <a:p>
                      <a:r>
                        <a:rPr lang="en-US" dirty="0" smtClean="0"/>
                        <a:t>Production</a:t>
                      </a:r>
                      <a:r>
                        <a:rPr lang="en-US" baseline="0" dirty="0" smtClean="0"/>
                        <a:t> (000’tonnes)</a:t>
                      </a:r>
                    </a:p>
                    <a:p>
                      <a:r>
                        <a:rPr lang="en-US" baseline="0" dirty="0" smtClean="0"/>
                        <a:t>Rice</a:t>
                      </a:r>
                      <a:endParaRPr lang="en-US" dirty="0"/>
                    </a:p>
                  </a:txBody>
                  <a:tcPr/>
                </a:tc>
                <a:tc>
                  <a:txBody>
                    <a:bodyPr/>
                    <a:lstStyle/>
                    <a:p>
                      <a:r>
                        <a:rPr lang="en-US" dirty="0" smtClean="0"/>
                        <a:t>Production(000’</a:t>
                      </a:r>
                      <a:r>
                        <a:rPr lang="en-US" baseline="0" dirty="0" smtClean="0"/>
                        <a:t> </a:t>
                      </a:r>
                      <a:r>
                        <a:rPr lang="en-US" baseline="0" dirty="0" err="1" smtClean="0"/>
                        <a:t>tonnes</a:t>
                      </a:r>
                      <a:r>
                        <a:rPr lang="en-US" baseline="0" dirty="0" smtClean="0"/>
                        <a:t>)</a:t>
                      </a:r>
                    </a:p>
                    <a:p>
                      <a:r>
                        <a:rPr lang="en-US" baseline="0" dirty="0" smtClean="0"/>
                        <a:t>Wheat</a:t>
                      </a:r>
                    </a:p>
                  </a:txBody>
                  <a:tcPr/>
                </a:tc>
              </a:tr>
              <a:tr h="711200">
                <a:tc>
                  <a:txBody>
                    <a:bodyPr/>
                    <a:lstStyle/>
                    <a:p>
                      <a:r>
                        <a:rPr lang="en-US" dirty="0" smtClean="0"/>
                        <a:t>2015</a:t>
                      </a:r>
                      <a:endParaRPr lang="en-US" dirty="0"/>
                    </a:p>
                  </a:txBody>
                  <a:tcPr/>
                </a:tc>
                <a:tc>
                  <a:txBody>
                    <a:bodyPr/>
                    <a:lstStyle/>
                    <a:p>
                      <a:r>
                        <a:rPr lang="en-US" dirty="0" smtClean="0"/>
                        <a:t>15</a:t>
                      </a:r>
                    </a:p>
                    <a:p>
                      <a:endParaRPr lang="en-US" dirty="0"/>
                    </a:p>
                  </a:txBody>
                  <a:tcPr/>
                </a:tc>
                <a:tc>
                  <a:txBody>
                    <a:bodyPr/>
                    <a:lstStyle/>
                    <a:p>
                      <a:r>
                        <a:rPr lang="en-US" dirty="0" smtClean="0"/>
                        <a:t>12</a:t>
                      </a:r>
                      <a:endParaRPr lang="en-US" dirty="0"/>
                    </a:p>
                  </a:txBody>
                  <a:tcPr/>
                </a:tc>
              </a:tr>
              <a:tr h="711200">
                <a:tc>
                  <a:txBody>
                    <a:bodyPr/>
                    <a:lstStyle/>
                    <a:p>
                      <a:r>
                        <a:rPr lang="en-US" dirty="0" smtClean="0"/>
                        <a:t>2016</a:t>
                      </a:r>
                      <a:endParaRPr lang="en-US" dirty="0"/>
                    </a:p>
                  </a:txBody>
                  <a:tcPr/>
                </a:tc>
                <a:tc>
                  <a:txBody>
                    <a:bodyPr/>
                    <a:lstStyle/>
                    <a:p>
                      <a:r>
                        <a:rPr lang="en-US" dirty="0" smtClean="0"/>
                        <a:t>20</a:t>
                      </a:r>
                      <a:endParaRPr lang="en-US" dirty="0"/>
                    </a:p>
                  </a:txBody>
                  <a:tcPr/>
                </a:tc>
                <a:tc>
                  <a:txBody>
                    <a:bodyPr/>
                    <a:lstStyle/>
                    <a:p>
                      <a:r>
                        <a:rPr lang="en-US" dirty="0" smtClean="0"/>
                        <a:t>16</a:t>
                      </a:r>
                      <a:endParaRPr lang="en-US" dirty="0"/>
                    </a:p>
                  </a:txBody>
                  <a:tcPr/>
                </a:tc>
              </a:tr>
              <a:tr h="711200">
                <a:tc>
                  <a:txBody>
                    <a:bodyPr/>
                    <a:lstStyle/>
                    <a:p>
                      <a:r>
                        <a:rPr lang="en-US" dirty="0" smtClean="0"/>
                        <a:t>2017</a:t>
                      </a:r>
                      <a:endParaRPr lang="en-US" dirty="0"/>
                    </a:p>
                  </a:txBody>
                  <a:tcPr/>
                </a:tc>
                <a:tc>
                  <a:txBody>
                    <a:bodyPr/>
                    <a:lstStyle/>
                    <a:p>
                      <a:r>
                        <a:rPr lang="en-US" dirty="0" smtClean="0"/>
                        <a:t>12</a:t>
                      </a:r>
                      <a:endParaRPr lang="en-US" dirty="0"/>
                    </a:p>
                  </a:txBody>
                  <a:tcPr/>
                </a:tc>
                <a:tc>
                  <a:txBody>
                    <a:bodyPr/>
                    <a:lstStyle/>
                    <a:p>
                      <a:r>
                        <a:rPr lang="en-US" dirty="0" smtClean="0"/>
                        <a:t>10</a:t>
                      </a:r>
                      <a:endParaRPr lang="en-US" dirty="0"/>
                    </a:p>
                  </a:txBody>
                  <a:tcPr/>
                </a:tc>
              </a:tr>
              <a:tr h="711200">
                <a:tc>
                  <a:txBody>
                    <a:bodyPr/>
                    <a:lstStyle/>
                    <a:p>
                      <a:r>
                        <a:rPr lang="en-US" dirty="0" smtClean="0"/>
                        <a:t>2018</a:t>
                      </a:r>
                      <a:endParaRPr lang="en-US" dirty="0"/>
                    </a:p>
                  </a:txBody>
                  <a:tcPr/>
                </a:tc>
                <a:tc>
                  <a:txBody>
                    <a:bodyPr/>
                    <a:lstStyle/>
                    <a:p>
                      <a:r>
                        <a:rPr lang="en-US" dirty="0" smtClean="0"/>
                        <a:t>16</a:t>
                      </a:r>
                      <a:endParaRPr lang="en-US" dirty="0"/>
                    </a:p>
                  </a:txBody>
                  <a:tcPr/>
                </a:tc>
                <a:tc>
                  <a:txBody>
                    <a:bodyPr/>
                    <a:lstStyle/>
                    <a:p>
                      <a:r>
                        <a:rPr lang="en-US" dirty="0" smtClean="0"/>
                        <a:t>13</a:t>
                      </a:r>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Solution: </a:t>
            </a:r>
            <a:r>
              <a:rPr lang="en-US" sz="2700" dirty="0" smtClean="0"/>
              <a:t>The years are represented on X axis and production on Y axis.</a:t>
            </a:r>
            <a:endParaRPr lang="en-US" sz="2700" dirty="0"/>
          </a:p>
        </p:txBody>
      </p:sp>
      <p:graphicFrame>
        <p:nvGraphicFramePr>
          <p:cNvPr id="5" name="Content Placeholder 4"/>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haroni" pitchFamily="2" charset="-79"/>
                <a:cs typeface="Aharoni" pitchFamily="2" charset="-79"/>
              </a:rPr>
              <a:t>Diagrammatic Representation</a:t>
            </a:r>
            <a:br>
              <a:rPr lang="en-US" b="1" dirty="0" smtClean="0">
                <a:latin typeface="Aharoni" pitchFamily="2" charset="-79"/>
                <a:cs typeface="Aharoni" pitchFamily="2" charset="-79"/>
              </a:rPr>
            </a:br>
            <a:r>
              <a:rPr lang="en-US" b="1" dirty="0" smtClean="0">
                <a:latin typeface="Aharoni" pitchFamily="2" charset="-79"/>
                <a:cs typeface="Aharoni" pitchFamily="2" charset="-79"/>
              </a:rPr>
              <a:t>                 of Data</a:t>
            </a:r>
            <a:endParaRPr lang="en-US" b="1" dirty="0">
              <a:latin typeface="Aharoni" pitchFamily="2" charset="-79"/>
              <a:cs typeface="Aharoni" pitchFamily="2" charset="-79"/>
            </a:endParaRPr>
          </a:p>
        </p:txBody>
      </p:sp>
      <p:sp>
        <p:nvSpPr>
          <p:cNvPr id="3" name="Content Placeholder 2"/>
          <p:cNvSpPr>
            <a:spLocks noGrp="1"/>
          </p:cNvSpPr>
          <p:nvPr>
            <p:ph idx="1"/>
          </p:nvPr>
        </p:nvSpPr>
        <p:spPr/>
        <p:txBody>
          <a:bodyPr/>
          <a:lstStyle/>
          <a:p>
            <a:pPr>
              <a:buNone/>
            </a:pPr>
            <a:r>
              <a:rPr lang="en-US" sz="4000" b="1" dirty="0" smtClean="0"/>
              <a:t>            Introduction</a:t>
            </a:r>
          </a:p>
          <a:p>
            <a:pPr>
              <a:buNone/>
            </a:pPr>
            <a:r>
              <a:rPr lang="en-US" b="1" dirty="0" smtClean="0"/>
              <a:t>Data may be presented in a simple and attractive manner in form of diagrams. Diagrammatic representation of data helps us to </a:t>
            </a:r>
            <a:r>
              <a:rPr lang="en-US" b="1" dirty="0" err="1" smtClean="0"/>
              <a:t>visualise</a:t>
            </a:r>
            <a:r>
              <a:rPr lang="en-US" b="1" dirty="0" smtClean="0"/>
              <a:t> the whole meaning of numerical facts at a glance.</a:t>
            </a:r>
          </a:p>
          <a:p>
            <a:endParaRPr lang="en-US"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Utility of </a:t>
            </a:r>
            <a:r>
              <a:rPr lang="en-US" b="1" dirty="0" err="1" smtClean="0"/>
              <a:t>Diagrammetic</a:t>
            </a:r>
            <a:r>
              <a:rPr lang="en-US" b="1" dirty="0" smtClean="0"/>
              <a:t>  Representation</a:t>
            </a:r>
            <a:endParaRPr lang="en-US" b="1" dirty="0"/>
          </a:p>
        </p:txBody>
      </p:sp>
      <p:sp>
        <p:nvSpPr>
          <p:cNvPr id="3" name="Content Placeholder 2"/>
          <p:cNvSpPr>
            <a:spLocks noGrp="1"/>
          </p:cNvSpPr>
          <p:nvPr>
            <p:ph idx="1"/>
          </p:nvPr>
        </p:nvSpPr>
        <p:spPr/>
        <p:txBody>
          <a:bodyPr/>
          <a:lstStyle/>
          <a:p>
            <a:r>
              <a:rPr lang="en-US" dirty="0" smtClean="0"/>
              <a:t>Make Data Simple and Understandable </a:t>
            </a:r>
          </a:p>
          <a:p>
            <a:r>
              <a:rPr lang="en-US" dirty="0" smtClean="0"/>
              <a:t>Remembrance for long Period</a:t>
            </a:r>
          </a:p>
          <a:p>
            <a:r>
              <a:rPr lang="en-US" dirty="0" smtClean="0"/>
              <a:t>No need of </a:t>
            </a:r>
            <a:r>
              <a:rPr lang="en-US" dirty="0" err="1" smtClean="0"/>
              <a:t>Traning</a:t>
            </a:r>
            <a:r>
              <a:rPr lang="en-US" dirty="0" smtClean="0"/>
              <a:t> and Special Knowledge</a:t>
            </a:r>
          </a:p>
          <a:p>
            <a:r>
              <a:rPr lang="en-US" dirty="0" smtClean="0"/>
              <a:t>Saving of Time and Money</a:t>
            </a:r>
          </a:p>
          <a:p>
            <a:r>
              <a:rPr lang="en-US" dirty="0" smtClean="0"/>
              <a:t>Informative and Entertaining</a:t>
            </a:r>
          </a:p>
          <a:p>
            <a:r>
              <a:rPr lang="en-US" dirty="0" smtClean="0"/>
              <a:t>Helpful in Transmission of Information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Limitations of Diagrammatic       Presentation of Data</a:t>
            </a:r>
            <a:endParaRPr lang="en-US" b="1" dirty="0"/>
          </a:p>
        </p:txBody>
      </p:sp>
      <p:sp>
        <p:nvSpPr>
          <p:cNvPr id="3" name="Content Placeholder 2"/>
          <p:cNvSpPr>
            <a:spLocks noGrp="1"/>
          </p:cNvSpPr>
          <p:nvPr>
            <p:ph idx="1"/>
          </p:nvPr>
        </p:nvSpPr>
        <p:spPr/>
        <p:txBody>
          <a:bodyPr/>
          <a:lstStyle/>
          <a:p>
            <a:r>
              <a:rPr lang="en-US" dirty="0" smtClean="0"/>
              <a:t>Estimate Idea </a:t>
            </a:r>
          </a:p>
          <a:p>
            <a:r>
              <a:rPr lang="en-US" dirty="0" smtClean="0"/>
              <a:t>Limited Use</a:t>
            </a:r>
          </a:p>
          <a:p>
            <a:r>
              <a:rPr lang="en-US" dirty="0" smtClean="0"/>
              <a:t>More Time</a:t>
            </a:r>
          </a:p>
          <a:p>
            <a:r>
              <a:rPr lang="en-US" dirty="0" smtClean="0"/>
              <a:t>Analysis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 of  Diagrammatic Representation of Data</a:t>
            </a:r>
            <a:endParaRPr lang="en-US" b="1" dirty="0"/>
          </a:p>
        </p:txBody>
      </p:sp>
      <p:sp>
        <p:nvSpPr>
          <p:cNvPr id="3" name="Content Placeholder 2"/>
          <p:cNvSpPr>
            <a:spLocks noGrp="1"/>
          </p:cNvSpPr>
          <p:nvPr>
            <p:ph idx="1"/>
          </p:nvPr>
        </p:nvSpPr>
        <p:spPr/>
        <p:txBody>
          <a:bodyPr/>
          <a:lstStyle/>
          <a:p>
            <a:r>
              <a:rPr lang="en-US" dirty="0" smtClean="0"/>
              <a:t>Make complex Data Easily Understandable</a:t>
            </a:r>
          </a:p>
          <a:p>
            <a:r>
              <a:rPr lang="en-US" dirty="0" smtClean="0"/>
              <a:t>Comparison</a:t>
            </a:r>
          </a:p>
          <a:p>
            <a:r>
              <a:rPr lang="en-US" dirty="0" smtClean="0"/>
              <a:t>Approximate Idea</a:t>
            </a:r>
          </a:p>
          <a:p>
            <a:r>
              <a:rPr lang="en-US" dirty="0" smtClean="0"/>
              <a:t>Clear Idea of  Variations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Rules for Drawing or Constructing  Diagrams</a:t>
            </a:r>
            <a:endParaRPr lang="en-US" b="1" dirty="0"/>
          </a:p>
        </p:txBody>
      </p:sp>
      <p:sp>
        <p:nvSpPr>
          <p:cNvPr id="3" name="Content Placeholder 2"/>
          <p:cNvSpPr>
            <a:spLocks noGrp="1"/>
          </p:cNvSpPr>
          <p:nvPr>
            <p:ph idx="1"/>
          </p:nvPr>
        </p:nvSpPr>
        <p:spPr/>
        <p:txBody>
          <a:bodyPr>
            <a:normAutofit/>
          </a:bodyPr>
          <a:lstStyle/>
          <a:p>
            <a:r>
              <a:rPr lang="en-US" dirty="0" smtClean="0"/>
              <a:t>Attractive and Effective </a:t>
            </a:r>
          </a:p>
          <a:p>
            <a:r>
              <a:rPr lang="en-US" dirty="0" smtClean="0"/>
              <a:t>Proper Size</a:t>
            </a:r>
          </a:p>
          <a:p>
            <a:r>
              <a:rPr lang="en-US" dirty="0" smtClean="0"/>
              <a:t>Proper Heading</a:t>
            </a:r>
          </a:p>
          <a:p>
            <a:r>
              <a:rPr lang="en-US" dirty="0" smtClean="0"/>
              <a:t>Proper Scale</a:t>
            </a:r>
          </a:p>
          <a:p>
            <a:r>
              <a:rPr lang="en-US" dirty="0" smtClean="0"/>
              <a:t>Use of Signs and </a:t>
            </a:r>
            <a:r>
              <a:rPr lang="en-US" dirty="0" err="1" smtClean="0"/>
              <a:t>Colours</a:t>
            </a:r>
            <a:endParaRPr lang="en-US" dirty="0" smtClean="0"/>
          </a:p>
          <a:p>
            <a:r>
              <a:rPr lang="en-US" dirty="0" smtClean="0"/>
              <a:t>Less Use of  Words or Numerical</a:t>
            </a:r>
          </a:p>
          <a:p>
            <a:r>
              <a:rPr lang="en-US" dirty="0" smtClean="0"/>
              <a:t>Drawing the Border</a:t>
            </a:r>
          </a:p>
          <a:p>
            <a:r>
              <a:rPr lang="en-US" dirty="0" smtClean="0"/>
              <a:t>Simple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Types of Diagrams</a:t>
            </a:r>
            <a:endParaRPr lang="en-US" b="1" dirty="0">
              <a:latin typeface="Aharoni" pitchFamily="2" charset="-79"/>
              <a:cs typeface="Aharoni" pitchFamily="2" charset="-79"/>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latin typeface="Forte" pitchFamily="66" charset="0"/>
              </a:rPr>
              <a:t>      Bar Diagrams</a:t>
            </a:r>
            <a:endParaRPr lang="en-US" sz="6000" dirty="0">
              <a:solidFill>
                <a:schemeClr val="tx1"/>
              </a:solidFill>
              <a:latin typeface="Forte" pitchFamily="66" charset="0"/>
            </a:endParaRPr>
          </a:p>
        </p:txBody>
      </p:sp>
      <p:sp>
        <p:nvSpPr>
          <p:cNvPr id="3" name="Content Placeholder 2"/>
          <p:cNvSpPr>
            <a:spLocks noGrp="1"/>
          </p:cNvSpPr>
          <p:nvPr>
            <p:ph idx="1"/>
          </p:nvPr>
        </p:nvSpPr>
        <p:spPr/>
        <p:txBody>
          <a:bodyPr/>
          <a:lstStyle/>
          <a:p>
            <a:r>
              <a:rPr lang="en-US" dirty="0" smtClean="0"/>
              <a:t>In these Diagrams. Only length of  Bars are taken into Account. The width of Bar is Adjusted in Accordance with space available and number of bars to be used. The gap of one bar and another is also kept constant. In construction of bar </a:t>
            </a:r>
            <a:r>
              <a:rPr lang="en-US" dirty="0" err="1" smtClean="0"/>
              <a:t>diagrams.either</a:t>
            </a:r>
            <a:r>
              <a:rPr lang="en-US" dirty="0" smtClean="0"/>
              <a:t> vertical or horizontal bars are used.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 Types of Bar Diagrams </a:t>
            </a:r>
            <a:endParaRPr lang="en-US" b="1" dirty="0">
              <a:latin typeface="Aharoni" pitchFamily="2" charset="-79"/>
              <a:cs typeface="Aharoni" pitchFamily="2" charset="-79"/>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212</TotalTime>
  <Words>436</Words>
  <Application>Microsoft Office PowerPoint</Application>
  <PresentationFormat>On-screen Show (4:3)</PresentationFormat>
  <Paragraphs>99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I.B(PG) college, Panipat Kurukshetra University,Kurukshetra</vt:lpstr>
      <vt:lpstr>Diagrammatic Representation                  of Data</vt:lpstr>
      <vt:lpstr>Utility of Diagrammetic  Representation</vt:lpstr>
      <vt:lpstr>Limitations of Diagrammatic       Presentation of Data</vt:lpstr>
      <vt:lpstr>Objectives of  Diagrammatic Representation of Data</vt:lpstr>
      <vt:lpstr>Rules for Drawing or Constructing  Diagrams</vt:lpstr>
      <vt:lpstr>Types of Diagrams</vt:lpstr>
      <vt:lpstr>      Bar Diagrams</vt:lpstr>
      <vt:lpstr> Types of Bar Diagrams </vt:lpstr>
      <vt:lpstr>      Simple Bar Diagrams </vt:lpstr>
      <vt:lpstr>Example of simple Bar Diagram</vt:lpstr>
      <vt:lpstr>Solution:The years are represented on X axis and Population on Y axis Scale:1cm=100million</vt:lpstr>
      <vt:lpstr>Multiple Bar Diagrams</vt:lpstr>
      <vt:lpstr>Example based on multiple bar diagrams</vt:lpstr>
      <vt:lpstr>Solution: The years are represented on X axis and production on Y axis.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Parveen khurana s/. Madan lal khurana</dc:title>
  <dc:creator>PARVEEN KHURANA</dc:creator>
  <cp:lastModifiedBy>PARVEEN KHURANA</cp:lastModifiedBy>
  <cp:revision>22</cp:revision>
  <dcterms:created xsi:type="dcterms:W3CDTF">2014-11-12T17:01:10Z</dcterms:created>
  <dcterms:modified xsi:type="dcterms:W3CDTF">2020-03-29T15:26:32Z</dcterms:modified>
</cp:coreProperties>
</file>