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firstSlideNum="1" rtl="0" saveSubsetFonts="0" serverZoom="0" showSpecialPlsOnTitleSld="1">
  <p:sldMasterIdLst>
    <p:sldMasterId id="2147483717" r:id="rId1"/>
  </p:sldMasterIdLst>
  <p:notesMasterIdLst>
    <p:notesMasterId r:id="rId2"/>
  </p:notesMasterIdLst>
  <p:sldIdLst>
    <p:sldId id="334" r:id="rId3"/>
    <p:sldId id="335" r:id="rId4"/>
    <p:sldId id="336" r:id="rId5"/>
    <p:sldId id="337" r:id="rId6"/>
    <p:sldId id="338" r:id="rId7"/>
    <p:sldId id="339" r:id="rId8"/>
    <p:sldId id="340" r:id="rId9"/>
    <p:sldId id="341" r:id="rId10"/>
    <p:sldId id="342" r:id="rId11"/>
    <p:sldId id="343" r:id="rId12"/>
    <p:sldId id="344" r:id="rId13"/>
    <p:sldId id="345" r:id="rId14"/>
    <p:sldId id="346" r:id="rId15"/>
    <p:sldId id="347" r:id="rId16"/>
    <p:sldId id="348" r:id="rId17"/>
    <p:sldId id="349" r:id="rId18"/>
    <p:sldId id="350" r:id="rId19"/>
    <p:sldId id="351" r:id="rId20"/>
    <p:sldId id="352" r:id="rId21"/>
    <p:sldId id="353" r:id="rId22"/>
    <p:sldId id="354" r:id="rId23"/>
    <p:sldId id="355" r:id="rId24"/>
    <p:sldId id="356" r:id="rId25"/>
    <p:sldId id="357" r:id="rId26"/>
    <p:sldId id="358" r:id="rId27"/>
  </p:sldIdLst>
  <p:sldSz type="screen4x3" cy="6858000" cx="9144000"/>
  <p:notesSz cx="6858000" cy="9144000"/>
  <p:defaultTex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lastView="sldView">
  <p:normalViewPr showOutlineIcons="1" snapVertSplitter="0" vertBarState="restored" horzBarState="restored" preferSingleView="0">
    <p:restoredLeft sz="15620"/>
    <p:restoredTop sz="94660"/>
  </p:normalViewPr>
  <p:slideViewPr>
    <p:cSldViewPr showGuides="0" snapToGrid="1" snapToObjects="0">
      <p:cViewPr varScale="1">
        <p:scale>
          <a:sx n="69" d="100"/>
          <a:sy n="69" d="100"/>
        </p:scale>
        <p:origin x="-1416" y="-96"/>
      </p:cViewPr>
      <p:guideLst>
        <p:guide orient="horz" pos="2160"/>
        <p:guide orient="vert" pos="2880"/>
      </p:guideLst>
    </p:cSldViewPr>
  </p:slideViewPr>
  <p:gridSpacing cx="0" cy="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tableStyles" Target="tableStyles.xml"/><Relationship Id="rId29" Type="http://schemas.openxmlformats.org/officeDocument/2006/relationships/presProps" Target="presProps.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97" name=""/>
        <p:cNvGrpSpPr/>
        <p:nvPr/>
      </p:nvGrpSpPr>
      <p:grpSpPr>
        <a:xfrm>
          <a:off x="0" y="0"/>
          <a:ext cx="0" cy="0"/>
          <a:chOff x="0" y="0"/>
          <a:chExt cx="0" cy="0"/>
        </a:xfrm>
      </p:grpSpPr>
      <p:sp>
        <p:nvSpPr>
          <p:cNvPr id="1048825"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826"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827"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828"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829"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830"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cSld>
    <p:bg bwMode="white">
      <p:bgPr>
        <a:solidFill>
          <a:schemeClr val="dk2"/>
        </a:solidFill>
      </p:bgPr>
    </p:bg>
    <p:spTree>
      <p:nvGrpSpPr>
        <p:cNvPr id="23" name=""/>
        <p:cNvGrpSpPr/>
        <p:nvPr/>
      </p:nvGrpSpPr>
      <p:grpSpPr>
        <a:xfrm rot="0">
          <a:off x="0" y="0"/>
          <a:ext cx="0" cy="0"/>
          <a:chOff x="0" y="0"/>
          <a:chExt cx="0" cy="0"/>
        </a:xfrm>
      </p:grpSpPr>
      <p:sp>
        <p:nvSpPr>
          <p:cNvPr id="1048590" name=""/>
          <p:cNvSpPr/>
          <p:nvPr/>
        </p:nvSpPr>
        <p:spPr bwMode="white">
          <a:xfrm rot="0">
            <a:off x="0" y="6705600"/>
            <a:ext cx="9144000" cy="1524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591" name=""/>
          <p:cNvSpPr/>
          <p:nvPr/>
        </p:nvSpPr>
        <p:spPr bwMode="white">
          <a:xfrm rot="0">
            <a:off x="8991600" y="3175"/>
            <a:ext cx="152400" cy="68580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592" name=""/>
          <p:cNvSpPr/>
          <p:nvPr/>
        </p:nvSpPr>
        <p:spPr bwMode="white">
          <a:xfrm rot="0">
            <a:off x="0" y="0"/>
            <a:ext cx="152400" cy="68580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593" name=""/>
          <p:cNvSpPr/>
          <p:nvPr/>
        </p:nvSpPr>
        <p:spPr bwMode="white">
          <a:xfrm rot="0">
            <a:off x="0" y="0"/>
            <a:ext cx="9144000" cy="25146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594" name=""/>
          <p:cNvSpPr/>
          <p:nvPr/>
        </p:nvSpPr>
        <p:spPr>
          <a:xfrm rot="0">
            <a:off x="146050" y="6391275"/>
            <a:ext cx="8832850" cy="309562"/>
          </a:xfrm>
          <a:prstGeom prst="rect"/>
          <a:solidFill>
            <a:srgbClr val="8CADAE"/>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595" name=""/>
          <p:cNvSpPr/>
          <p:nvPr/>
        </p:nvSpPr>
        <p:spPr>
          <a:xfrm rot="0">
            <a:off x="155575" y="2419350"/>
            <a:ext cx="8832850" cy="0"/>
          </a:xfrm>
          <a:prstGeom prst="line"/>
          <a:noFill/>
          <a:ln w="11430" cap="flat" cmpd="sng">
            <a:solidFill>
              <a:srgbClr val="7B9899">
                <a:alpha val="100000"/>
              </a:srgbClr>
            </a:solidFill>
            <a:prstDash val="sysDash"/>
            <a:round/>
          </a:ln>
        </p:spPr>
      </p:sp>
      <p:sp>
        <p:nvSpPr>
          <p:cNvPr id="1048596" name=""/>
          <p:cNvSpPr/>
          <p:nvPr/>
        </p:nvSpPr>
        <p:spPr>
          <a:xfrm rot="0">
            <a:off x="152400" y="152400"/>
            <a:ext cx="8832850" cy="6546850"/>
          </a:xfrm>
          <a:prstGeom prst="rect"/>
          <a:noFill/>
          <a:ln w="9525" cap="flat" cmpd="sng">
            <a:solidFill>
              <a:srgbClr val="7B9899">
                <a:alpha val="100000"/>
              </a:srgbClr>
            </a:solidFill>
            <a:prstDash val="solid"/>
            <a:round/>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597" name=""/>
          <p:cNvSpPr/>
          <p:nvPr/>
        </p:nvSpPr>
        <p:spPr>
          <a:xfrm rot="0">
            <a:off x="4267200" y="2114550"/>
            <a:ext cx="609600" cy="609600"/>
          </a:xfrm>
          <a:prstGeom prst="ellipse"/>
          <a:solidFill>
            <a:srgbClr val="FFFFFF"/>
          </a:solid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endParaRPr altLang="en-US" lang="zh-CN">
              <a:solidFill>
                <a:srgbClr val="FFFFFF"/>
              </a:solidFill>
            </a:endParaRPr>
          </a:p>
        </p:txBody>
      </p:sp>
      <p:sp>
        <p:nvSpPr>
          <p:cNvPr id="1048598" name=""/>
          <p:cNvSpPr/>
          <p:nvPr/>
        </p:nvSpPr>
        <p:spPr>
          <a:xfrm rot="0">
            <a:off x="4362450" y="2209800"/>
            <a:ext cx="419100" cy="420687"/>
          </a:xfrm>
          <a:prstGeom prst="ellipse"/>
          <a:solidFill>
            <a:srgbClr val="FFFFFF"/>
          </a:solidFill>
          <a:ln w="50800" cap="rnd" cmpd="dbl">
            <a:solidFill>
              <a:srgbClr val="7B9899">
                <a:alpha val="100000"/>
              </a:srgbClr>
            </a:solidFill>
            <a:prstDash val="solid"/>
            <a:round/>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endParaRPr altLang="en-US" lang="zh-CN">
              <a:solidFill>
                <a:srgbClr val="FFFFFF"/>
              </a:solidFill>
            </a:endParaRPr>
          </a:p>
        </p:txBody>
      </p:sp>
      <p:sp>
        <p:nvSpPr>
          <p:cNvPr id="1048601" name=""/>
          <p:cNvSpPr/>
          <p:nvPr>
            <p:ph type="dt" sz="half" idx="2"/>
          </p:nvPr>
        </p:nvSpPr>
        <p:spPr>
          <a:xfrm rot="0">
            <a:off x="5791200" y="6405562"/>
            <a:ext cx="3044825" cy="365125"/>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r" lvl="0"/>
            <a:fld id="{566ABCEB-ACFC-4714-9973-3DA970169C29}" type="datetime1">
              <a:rPr altLang="en-US" sz="1400" lang="zh-CN">
                <a:solidFill>
                  <a:srgbClr val="FFFFFF"/>
                </a:solidFill>
              </a:rPr>
              <a:pPr algn="r" lvl="0"/>
            </a:fld>
            <a:endParaRPr altLang="en-US" sz="1400" lang="zh-CN">
              <a:solidFill>
                <a:srgbClr val="FFFFFF"/>
              </a:solidFill>
            </a:endParaRPr>
          </a:p>
        </p:txBody>
      </p:sp>
      <p:sp>
        <p:nvSpPr>
          <p:cNvPr id="1048602" name=""/>
          <p:cNvSpPr/>
          <p:nvPr>
            <p:ph type="ftr" sz="quarter" idx="3"/>
          </p:nvPr>
        </p:nvSpPr>
        <p:spPr>
          <a:xfrm rot="0">
            <a:off x="304800" y="6410325"/>
            <a:ext cx="3581400" cy="366712"/>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lvl="0"/>
            <a:endParaRPr altLang="en-US" sz="1200" lang="zh-CN">
              <a:solidFill>
                <a:srgbClr val="FFFFFF"/>
              </a:solidFill>
            </a:endParaRPr>
          </a:p>
        </p:txBody>
      </p:sp>
      <p:sp>
        <p:nvSpPr>
          <p:cNvPr id="1048603" name=""/>
          <p:cNvSpPr/>
          <p:nvPr>
            <p:ph type="sldNum" sz="quarter" idx="4"/>
          </p:nvPr>
        </p:nvSpPr>
        <p:spPr>
          <a:xfrm rot="0">
            <a:off x="4343400" y="2198687"/>
            <a:ext cx="457200" cy="441325"/>
          </a:xfrm>
          <a:prstGeom prst="rect"/>
          <a:noFill/>
          <a:ln>
            <a:noFill/>
          </a:ln>
        </p:spPr>
        <p:txBody>
          <a:bodyPr anchor="ctr" bIns="45720" lIns="45720" rIns="4572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fld id="{566ABCEB-ACFC-4714-9973-3DA970169C29}" type="slidenum">
              <a:rPr altLang="en-US" sz="1600" lang="zh-CN">
                <a:solidFill>
                  <a:srgbClr val="7B9899"/>
                </a:solidFill>
              </a:rPr>
              <a:pPr algn="ctr" lvl="0"/>
            </a:fld>
            <a:endParaRPr altLang="en-US" sz="1600" lang="zh-CN">
              <a:solidFill>
                <a:srgbClr val="7B9899"/>
              </a:solidFill>
            </a:endParaRPr>
          </a:p>
        </p:txBody>
      </p:sp>
      <p:sp>
        <p:nvSpPr>
          <p:cNvPr id="1048605"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
        <p:nvSpPr>
          <p:cNvPr id="1048604" name="Subtitle 8"/>
          <p:cNvSpPr>
            <a:spLocks noGrp="1"/>
          </p:cNvSpPr>
          <p:nvPr>
            <p:ph type="subTitle" idx="1"/>
          </p:nvPr>
        </p:nvSpPr>
        <p:spPr>
          <a:xfrm>
            <a:off x="1371600" y="2819400"/>
            <a:ext cx="6400800" cy="1752600"/>
          </a:xfrm>
        </p:spPr>
        <p:txBody>
          <a:bodyPr/>
          <a:lstStyle>
            <a:lvl1pPr algn="ctr" indent="0" marL="0">
              <a:buNone/>
              <a:defRPr baseline="0" b="1" cap="all" sz="1600" spc="250">
                <a:solidFill>
                  <a:schemeClr val="tx2"/>
                </a:solidFill>
              </a:defRPr>
            </a:lvl1pPr>
            <a:lvl2pPr algn="ctr" indent="0" marL="457200">
              <a:buNone/>
            </a:lvl2pPr>
            <a:lvl3pPr algn="ctr" indent="0" marL="914400">
              <a:buNone/>
            </a:lvl3pPr>
            <a:lvl4pPr algn="ctr" indent="0" marL="1371600">
              <a:buNone/>
            </a:lvl4pPr>
            <a:lvl5pPr algn="ctr" indent="0" marL="1828800">
              <a:buNone/>
            </a:lvl5pPr>
            <a:lvl6pPr algn="ctr" indent="0" marL="2286000">
              <a:buNone/>
            </a:lvl6pPr>
            <a:lvl7pPr algn="ctr" indent="0" marL="2743200">
              <a:buNone/>
            </a:lvl7pPr>
            <a:lvl8pPr algn="ctr" indent="0" marL="3200400">
              <a:buNone/>
            </a:lvl8pPr>
            <a:lvl9pPr algn="ctr" indent="0" marL="3657600">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cSld>
    <p:bg bwMode="white">
      <p:bgPr>
        <a:solidFill>
          <a:schemeClr val="dk2"/>
        </a:solidFill>
      </p:bgPr>
    </p:bg>
    <p:spTree>
      <p:nvGrpSpPr>
        <p:cNvPr id="72" name=""/>
        <p:cNvGrpSpPr/>
        <p:nvPr/>
      </p:nvGrpSpPr>
      <p:grpSpPr>
        <a:xfrm rot="0">
          <a:off x="0" y="0"/>
          <a:ext cx="0" cy="0"/>
          <a:chOff x="0" y="0"/>
          <a:chExt cx="0" cy="0"/>
        </a:xfrm>
      </p:grpSpPr>
      <p:sp>
        <p:nvSpPr>
          <p:cNvPr id="1048691" name=""/>
          <p:cNvSpPr/>
          <p:nvPr/>
        </p:nvSpPr>
        <p:spPr bwMode="white">
          <a:xfrm rot="0">
            <a:off x="0" y="6705600"/>
            <a:ext cx="9144000" cy="1524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692" name=""/>
          <p:cNvSpPr/>
          <p:nvPr/>
        </p:nvSpPr>
        <p:spPr bwMode="white">
          <a:xfrm rot="0">
            <a:off x="0" y="0"/>
            <a:ext cx="9144000" cy="1393825"/>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693" name=""/>
          <p:cNvSpPr/>
          <p:nvPr/>
        </p:nvSpPr>
        <p:spPr bwMode="white">
          <a:xfrm rot="0">
            <a:off x="0" y="0"/>
            <a:ext cx="152400" cy="68580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694" name=""/>
          <p:cNvSpPr/>
          <p:nvPr/>
        </p:nvSpPr>
        <p:spPr bwMode="white">
          <a:xfrm rot="0">
            <a:off x="8991600" y="0"/>
            <a:ext cx="152400" cy="68580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695" name=""/>
          <p:cNvSpPr/>
          <p:nvPr/>
        </p:nvSpPr>
        <p:spPr>
          <a:xfrm rot="0">
            <a:off x="149225" y="6388100"/>
            <a:ext cx="8832850" cy="309562"/>
          </a:xfrm>
          <a:prstGeom prst="rect"/>
          <a:solidFill>
            <a:srgbClr val="8CADAE"/>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696" name=""/>
          <p:cNvSpPr/>
          <p:nvPr/>
        </p:nvSpPr>
        <p:spPr>
          <a:xfrm rot="0">
            <a:off x="152400" y="155575"/>
            <a:ext cx="8832850" cy="6546850"/>
          </a:xfrm>
          <a:prstGeom prst="rect"/>
          <a:noFill/>
          <a:ln w="9525" cap="flat" cmpd="sng">
            <a:solidFill>
              <a:srgbClr val="7B9899">
                <a:alpha val="100000"/>
              </a:srgbClr>
            </a:solidFill>
            <a:prstDash val="solid"/>
            <a:round/>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697" name=""/>
          <p:cNvSpPr/>
          <p:nvPr/>
        </p:nvSpPr>
        <p:spPr>
          <a:xfrm rot="0">
            <a:off x="152400" y="1276350"/>
            <a:ext cx="8832850" cy="0"/>
          </a:xfrm>
          <a:prstGeom prst="line"/>
          <a:noFill/>
          <a:ln w="9525" cap="flat" cmpd="sng">
            <a:solidFill>
              <a:srgbClr val="7B9899">
                <a:alpha val="100000"/>
              </a:srgbClr>
            </a:solidFill>
            <a:prstDash val="sysDash"/>
            <a:round/>
          </a:ln>
        </p:spPr>
      </p:sp>
      <p:sp>
        <p:nvSpPr>
          <p:cNvPr id="1048698" name=""/>
          <p:cNvSpPr/>
          <p:nvPr/>
        </p:nvSpPr>
        <p:spPr>
          <a:xfrm rot="0">
            <a:off x="4267200" y="955675"/>
            <a:ext cx="609600" cy="609600"/>
          </a:xfrm>
          <a:prstGeom prst="ellipse"/>
          <a:solidFill>
            <a:srgbClr val="FFFFFF"/>
          </a:solid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endParaRPr altLang="en-US" lang="zh-CN">
              <a:solidFill>
                <a:srgbClr val="FFFFFF"/>
              </a:solidFill>
            </a:endParaRPr>
          </a:p>
        </p:txBody>
      </p:sp>
      <p:sp>
        <p:nvSpPr>
          <p:cNvPr id="1048699" name=""/>
          <p:cNvSpPr/>
          <p:nvPr/>
        </p:nvSpPr>
        <p:spPr>
          <a:xfrm rot="0">
            <a:off x="4362450" y="1050925"/>
            <a:ext cx="419100" cy="420687"/>
          </a:xfrm>
          <a:prstGeom prst="ellipse"/>
          <a:solidFill>
            <a:srgbClr val="FFFFFF"/>
          </a:solidFill>
          <a:ln w="50800" cap="rnd" cmpd="dbl">
            <a:solidFill>
              <a:srgbClr val="7B9899">
                <a:alpha val="100000"/>
              </a:srgbClr>
            </a:solidFill>
            <a:prstDash val="solid"/>
            <a:round/>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endParaRPr altLang="en-US" lang="zh-CN">
              <a:solidFill>
                <a:srgbClr val="FFFFFF"/>
              </a:solidFill>
            </a:endParaRPr>
          </a:p>
        </p:txBody>
      </p:sp>
      <p:sp>
        <p:nvSpPr>
          <p:cNvPr id="1048702" name=""/>
          <p:cNvSpPr/>
          <p:nvPr>
            <p:ph type="dt" sz="half" idx="2"/>
          </p:nvPr>
        </p:nvSpPr>
        <p:spPr>
          <a:xfrm rot="0">
            <a:off x="5791200" y="6405562"/>
            <a:ext cx="3044825" cy="365125"/>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r" lvl="0"/>
            <a:fld id="{566ABCEB-ACFC-4714-9973-3DA970169C29}" type="datetime1">
              <a:rPr altLang="en-US" sz="1400" lang="zh-CN">
                <a:solidFill>
                  <a:srgbClr val="FFFFFF"/>
                </a:solidFill>
              </a:rPr>
              <a:pPr algn="r" lvl="0"/>
            </a:fld>
            <a:endParaRPr altLang="en-US" sz="1400" lang="zh-CN">
              <a:solidFill>
                <a:srgbClr val="FFFFFF"/>
              </a:solidFill>
            </a:endParaRPr>
          </a:p>
        </p:txBody>
      </p:sp>
      <p:sp>
        <p:nvSpPr>
          <p:cNvPr id="1048703" name=""/>
          <p:cNvSpPr/>
          <p:nvPr>
            <p:ph type="ftr" sz="quarter" idx="3"/>
          </p:nvPr>
        </p:nvSpPr>
        <p:spPr>
          <a:xfrm rot="0">
            <a:off x="304800" y="6410325"/>
            <a:ext cx="3581400" cy="366712"/>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lvl="0"/>
            <a:endParaRPr altLang="en-US" sz="1200" lang="zh-CN">
              <a:solidFill>
                <a:srgbClr val="FFFFFF"/>
              </a:solidFill>
            </a:endParaRPr>
          </a:p>
        </p:txBody>
      </p:sp>
      <p:sp>
        <p:nvSpPr>
          <p:cNvPr id="1048704" name=""/>
          <p:cNvSpPr/>
          <p:nvPr>
            <p:ph type="sldNum" sz="quarter" idx="4"/>
          </p:nvPr>
        </p:nvSpPr>
        <p:spPr>
          <a:xfrm rot="0">
            <a:off x="4343400" y="1039812"/>
            <a:ext cx="457200" cy="441325"/>
          </a:xfrm>
          <a:prstGeom prst="rect"/>
          <a:noFill/>
          <a:ln>
            <a:noFill/>
          </a:ln>
        </p:spPr>
        <p:txBody>
          <a:bodyPr anchor="ctr" bIns="45720" lIns="45720" rIns="4572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fld id="{566ABCEB-ACFC-4714-9973-3DA970169C29}" type="slidenum">
              <a:rPr altLang="en-US" sz="1600" lang="zh-CN">
                <a:solidFill>
                  <a:srgbClr val="7B9899"/>
                </a:solidFill>
              </a:rPr>
              <a:pPr algn="ctr" lvl="0"/>
            </a:fld>
            <a:endParaRPr altLang="en-US" sz="1600" lang="zh-CN">
              <a:solidFill>
                <a:srgbClr val="7B9899"/>
              </a:solidFill>
            </a:endParaRPr>
          </a:p>
        </p:txBody>
      </p:sp>
      <p:sp>
        <p:nvSpPr>
          <p:cNvPr id="1048706" name="Vertical Text Placeholder 2"/>
          <p:cNvSpPr>
            <a:spLocks noGrp="1"/>
          </p:cNvSpPr>
          <p:nvPr>
            <p:ph type="body" orient="vert" idx="1"/>
          </p:nvPr>
        </p:nvSpPr>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05" name="Title 1"/>
          <p:cNvSpPr>
            <a:spLocks noGrp="1"/>
          </p:cNvSpPr>
          <p:nvPr>
            <p:ph type="title"/>
          </p:nvPr>
        </p:nvSpPr>
        <p:spPr/>
        <p:txBody>
          <a:bodyPr/>
          <a:p>
            <a:r>
              <a:rPr kumimoji="0" lang="en-US" smtClean="0"/>
              <a:t>Click to edit Master title style</a:t>
            </a:r>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cSld>
    <p:bg bwMode="white">
      <p:bgPr>
        <a:solidFill>
          <a:schemeClr val="dk2"/>
        </a:solidFill>
      </p:bgPr>
    </p:bg>
    <p:spTree>
      <p:nvGrpSpPr>
        <p:cNvPr id="75" name=""/>
        <p:cNvGrpSpPr/>
        <p:nvPr/>
      </p:nvGrpSpPr>
      <p:grpSpPr>
        <a:xfrm rot="0">
          <a:off x="0" y="0"/>
          <a:ext cx="0" cy="0"/>
          <a:chOff x="0" y="0"/>
          <a:chExt cx="0" cy="0"/>
        </a:xfrm>
      </p:grpSpPr>
      <p:sp>
        <p:nvSpPr>
          <p:cNvPr id="1048707" name=""/>
          <p:cNvSpPr/>
          <p:nvPr/>
        </p:nvSpPr>
        <p:spPr bwMode="white">
          <a:xfrm rot="0">
            <a:off x="0" y="6705600"/>
            <a:ext cx="9144000" cy="1524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08" name=""/>
          <p:cNvSpPr/>
          <p:nvPr/>
        </p:nvSpPr>
        <p:spPr bwMode="white">
          <a:xfrm rot="0">
            <a:off x="7010400" y="0"/>
            <a:ext cx="2133600" cy="68580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09" name=""/>
          <p:cNvSpPr/>
          <p:nvPr/>
        </p:nvSpPr>
        <p:spPr bwMode="white">
          <a:xfrm rot="0">
            <a:off x="0" y="0"/>
            <a:ext cx="9144000" cy="155575"/>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10" name=""/>
          <p:cNvSpPr/>
          <p:nvPr/>
        </p:nvSpPr>
        <p:spPr bwMode="white">
          <a:xfrm rot="0">
            <a:off x="0" y="0"/>
            <a:ext cx="152400" cy="68580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11" name=""/>
          <p:cNvSpPr/>
          <p:nvPr/>
        </p:nvSpPr>
        <p:spPr>
          <a:xfrm rot="0">
            <a:off x="146050" y="6391275"/>
            <a:ext cx="8832850" cy="309562"/>
          </a:xfrm>
          <a:prstGeom prst="rect"/>
          <a:solidFill>
            <a:srgbClr val="8CADAE"/>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12" name=""/>
          <p:cNvSpPr/>
          <p:nvPr/>
        </p:nvSpPr>
        <p:spPr>
          <a:xfrm rot="0">
            <a:off x="152400" y="155575"/>
            <a:ext cx="8832850" cy="6546850"/>
          </a:xfrm>
          <a:prstGeom prst="rect"/>
          <a:noFill/>
          <a:ln w="9525" cap="flat" cmpd="sng">
            <a:solidFill>
              <a:srgbClr val="7B9899">
                <a:alpha val="100000"/>
              </a:srgbClr>
            </a:solidFill>
            <a:prstDash val="solid"/>
            <a:round/>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13" name=""/>
          <p:cNvSpPr/>
          <p:nvPr/>
        </p:nvSpPr>
        <p:spPr>
          <a:xfrm rot="5400000">
            <a:off x="4021138" y="3278187"/>
            <a:ext cx="6245225" cy="0"/>
          </a:xfrm>
          <a:prstGeom prst="line"/>
          <a:noFill/>
          <a:ln w="9525" cap="flat" cmpd="sng">
            <a:solidFill>
              <a:srgbClr val="7B9899">
                <a:alpha val="100000"/>
              </a:srgbClr>
            </a:solidFill>
            <a:prstDash val="sysDash"/>
            <a:round/>
          </a:ln>
        </p:spPr>
      </p:sp>
      <p:sp>
        <p:nvSpPr>
          <p:cNvPr id="1048714" name=""/>
          <p:cNvSpPr/>
          <p:nvPr/>
        </p:nvSpPr>
        <p:spPr>
          <a:xfrm rot="0">
            <a:off x="6838950" y="2925762"/>
            <a:ext cx="609600" cy="609600"/>
          </a:xfrm>
          <a:prstGeom prst="ellipse"/>
          <a:solidFill>
            <a:srgbClr val="FFFFFF"/>
          </a:solid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endParaRPr altLang="en-US" lang="zh-CN">
              <a:solidFill>
                <a:srgbClr val="FFFFFF"/>
              </a:solidFill>
            </a:endParaRPr>
          </a:p>
        </p:txBody>
      </p:sp>
      <p:sp>
        <p:nvSpPr>
          <p:cNvPr id="1048715" name=""/>
          <p:cNvSpPr/>
          <p:nvPr/>
        </p:nvSpPr>
        <p:spPr>
          <a:xfrm rot="0">
            <a:off x="6934200" y="3021012"/>
            <a:ext cx="420687" cy="419100"/>
          </a:xfrm>
          <a:prstGeom prst="ellipse"/>
          <a:solidFill>
            <a:srgbClr val="FFFFFF"/>
          </a:solidFill>
          <a:ln w="50800" cap="rnd" cmpd="dbl">
            <a:solidFill>
              <a:srgbClr val="7B9899">
                <a:alpha val="100000"/>
              </a:srgbClr>
            </a:solidFill>
            <a:prstDash val="solid"/>
            <a:round/>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endParaRPr altLang="en-US" lang="zh-CN">
              <a:solidFill>
                <a:srgbClr val="FFFFFF"/>
              </a:solidFill>
            </a:endParaRPr>
          </a:p>
        </p:txBody>
      </p:sp>
      <p:sp>
        <p:nvSpPr>
          <p:cNvPr id="1048718" name=""/>
          <p:cNvSpPr/>
          <p:nvPr>
            <p:ph type="sldNum" sz="quarter" idx="4"/>
          </p:nvPr>
        </p:nvSpPr>
        <p:spPr>
          <a:xfrm rot="0">
            <a:off x="6915150" y="3009900"/>
            <a:ext cx="457200" cy="441325"/>
          </a:xfrm>
          <a:prstGeom prst="rect"/>
          <a:noFill/>
          <a:ln>
            <a:noFill/>
          </a:ln>
        </p:spPr>
        <p:txBody>
          <a:bodyPr anchor="ctr" bIns="45720" lIns="45720" rIns="4572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fld id="{566ABCEB-ACFC-4714-9973-3DA970169C29}" type="slidenum">
              <a:rPr altLang="en-US" sz="1600" lang="zh-CN">
                <a:solidFill>
                  <a:srgbClr val="7B9899"/>
                </a:solidFill>
              </a:rPr>
              <a:pPr algn="ctr" lvl="0"/>
            </a:fld>
            <a:endParaRPr altLang="en-US" sz="1600" lang="zh-CN">
              <a:solidFill>
                <a:srgbClr val="7B9899"/>
              </a:solidFill>
            </a:endParaRPr>
          </a:p>
        </p:txBody>
      </p:sp>
      <p:sp>
        <p:nvSpPr>
          <p:cNvPr id="1048719" name=""/>
          <p:cNvSpPr/>
          <p:nvPr>
            <p:ph type="dt" sz="half" idx="2"/>
          </p:nvPr>
        </p:nvSpPr>
        <p:spPr>
          <a:xfrm rot="0">
            <a:off x="5791200" y="6405562"/>
            <a:ext cx="3044825" cy="365125"/>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r" lvl="0"/>
            <a:fld id="{566ABCEB-ACFC-4714-9973-3DA970169C29}" type="datetime1">
              <a:rPr altLang="en-US" sz="1400" lang="zh-CN">
                <a:solidFill>
                  <a:srgbClr val="FFFFFF"/>
                </a:solidFill>
              </a:rPr>
              <a:pPr algn="r" lvl="0"/>
            </a:fld>
            <a:endParaRPr altLang="en-US" sz="1400" lang="zh-CN">
              <a:solidFill>
                <a:srgbClr val="FFFFFF"/>
              </a:solidFill>
            </a:endParaRPr>
          </a:p>
        </p:txBody>
      </p:sp>
      <p:sp>
        <p:nvSpPr>
          <p:cNvPr id="1048720" name=""/>
          <p:cNvSpPr/>
          <p:nvPr>
            <p:ph type="ftr" sz="quarter" idx="3"/>
          </p:nvPr>
        </p:nvSpPr>
        <p:spPr>
          <a:xfrm rot="0">
            <a:off x="304800" y="6410325"/>
            <a:ext cx="3581400" cy="366712"/>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lvl="0"/>
            <a:endParaRPr altLang="en-US" sz="1200" lang="zh-CN">
              <a:solidFill>
                <a:srgbClr val="FFFFFF"/>
              </a:solidFill>
            </a:endParaRPr>
          </a:p>
        </p:txBody>
      </p:sp>
      <p:sp>
        <p:nvSpPr>
          <p:cNvPr id="1048722" name="Vertical Title 1"/>
          <p:cNvSpPr>
            <a:spLocks noGrp="1"/>
          </p:cNvSpPr>
          <p:nvPr>
            <p:ph type="title" orient="vert"/>
          </p:nvPr>
        </p:nvSpPr>
        <p:spPr>
          <a:xfrm>
            <a:off x="7391400" y="304801"/>
            <a:ext cx="1447800" cy="5851525"/>
          </a:xfrm>
        </p:spPr>
        <p:txBody>
          <a:bodyPr vert="eaVert"/>
          <a:p>
            <a:r>
              <a:rPr kumimoji="0" lang="en-US" smtClean="0"/>
              <a:t>Click to edit Master title style</a:t>
            </a:r>
            <a:endParaRPr kumimoji="0" lang="en-US"/>
          </a:p>
        </p:txBody>
      </p:sp>
      <p:sp>
        <p:nvSpPr>
          <p:cNvPr id="1048721" name="Vertical Text Placeholder 2"/>
          <p:cNvSpPr>
            <a:spLocks noGrp="1"/>
          </p:cNvSpPr>
          <p:nvPr>
            <p:ph type="body" orient="vert" idx="1"/>
          </p:nvPr>
        </p:nvSpPr>
        <p:spPr>
          <a:xfrm>
            <a:off x="304800" y="304800"/>
            <a:ext cx="6553200" cy="5821366"/>
          </a:xfrm>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cSld>
    <p:bg bwMode="white">
      <p:bgPr>
        <a:solidFill>
          <a:schemeClr val="dk2"/>
        </a:solidFill>
      </p:bgPr>
    </p:bg>
    <p:spTree>
      <p:nvGrpSpPr>
        <p:cNvPr id="42" name=""/>
        <p:cNvGrpSpPr/>
        <p:nvPr/>
      </p:nvGrpSpPr>
      <p:grpSpPr>
        <a:xfrm rot="0">
          <a:off x="0" y="0"/>
          <a:ext cx="0" cy="0"/>
          <a:chOff x="0" y="0"/>
          <a:chExt cx="0" cy="0"/>
        </a:xfrm>
      </p:grpSpPr>
      <p:sp>
        <p:nvSpPr>
          <p:cNvPr id="1048608" name=""/>
          <p:cNvSpPr/>
          <p:nvPr/>
        </p:nvSpPr>
        <p:spPr bwMode="white">
          <a:xfrm rot="0">
            <a:off x="0" y="6705600"/>
            <a:ext cx="9144000" cy="1524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609" name=""/>
          <p:cNvSpPr/>
          <p:nvPr/>
        </p:nvSpPr>
        <p:spPr bwMode="white">
          <a:xfrm rot="0">
            <a:off x="0" y="0"/>
            <a:ext cx="9144000" cy="1393825"/>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610" name=""/>
          <p:cNvSpPr/>
          <p:nvPr/>
        </p:nvSpPr>
        <p:spPr bwMode="white">
          <a:xfrm rot="0">
            <a:off x="0" y="0"/>
            <a:ext cx="152400" cy="68580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611" name=""/>
          <p:cNvSpPr/>
          <p:nvPr/>
        </p:nvSpPr>
        <p:spPr bwMode="white">
          <a:xfrm rot="0">
            <a:off x="8991600" y="0"/>
            <a:ext cx="152400" cy="68580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612" name=""/>
          <p:cNvSpPr/>
          <p:nvPr/>
        </p:nvSpPr>
        <p:spPr>
          <a:xfrm rot="0">
            <a:off x="149225" y="6388100"/>
            <a:ext cx="8832850" cy="309562"/>
          </a:xfrm>
          <a:prstGeom prst="rect"/>
          <a:solidFill>
            <a:srgbClr val="8CADAE"/>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613" name=""/>
          <p:cNvSpPr/>
          <p:nvPr/>
        </p:nvSpPr>
        <p:spPr>
          <a:xfrm rot="0">
            <a:off x="152400" y="155575"/>
            <a:ext cx="8832850" cy="6546850"/>
          </a:xfrm>
          <a:prstGeom prst="rect"/>
          <a:noFill/>
          <a:ln w="9525" cap="flat" cmpd="sng">
            <a:solidFill>
              <a:srgbClr val="7B9899">
                <a:alpha val="100000"/>
              </a:srgbClr>
            </a:solidFill>
            <a:prstDash val="solid"/>
            <a:round/>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614" name=""/>
          <p:cNvSpPr/>
          <p:nvPr/>
        </p:nvSpPr>
        <p:spPr>
          <a:xfrm rot="0">
            <a:off x="152400" y="1276350"/>
            <a:ext cx="8832850" cy="0"/>
          </a:xfrm>
          <a:prstGeom prst="line"/>
          <a:noFill/>
          <a:ln w="9525" cap="flat" cmpd="sng">
            <a:solidFill>
              <a:srgbClr val="7B9899">
                <a:alpha val="100000"/>
              </a:srgbClr>
            </a:solidFill>
            <a:prstDash val="sysDash"/>
            <a:round/>
          </a:ln>
        </p:spPr>
      </p:sp>
      <p:sp>
        <p:nvSpPr>
          <p:cNvPr id="1048615" name=""/>
          <p:cNvSpPr/>
          <p:nvPr/>
        </p:nvSpPr>
        <p:spPr>
          <a:xfrm rot="0">
            <a:off x="4267200" y="955675"/>
            <a:ext cx="609600" cy="609600"/>
          </a:xfrm>
          <a:prstGeom prst="ellipse"/>
          <a:solidFill>
            <a:srgbClr val="FFFFFF"/>
          </a:solid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endParaRPr altLang="en-US" lang="zh-CN">
              <a:solidFill>
                <a:srgbClr val="FFFFFF"/>
              </a:solidFill>
            </a:endParaRPr>
          </a:p>
        </p:txBody>
      </p:sp>
      <p:sp>
        <p:nvSpPr>
          <p:cNvPr id="1048616" name=""/>
          <p:cNvSpPr/>
          <p:nvPr/>
        </p:nvSpPr>
        <p:spPr>
          <a:xfrm rot="0">
            <a:off x="4362450" y="1050925"/>
            <a:ext cx="419100" cy="420687"/>
          </a:xfrm>
          <a:prstGeom prst="ellipse"/>
          <a:solidFill>
            <a:srgbClr val="FFFFFF"/>
          </a:solidFill>
          <a:ln w="50800" cap="rnd" cmpd="dbl">
            <a:solidFill>
              <a:srgbClr val="7B9899">
                <a:alpha val="100000"/>
              </a:srgbClr>
            </a:solidFill>
            <a:prstDash val="solid"/>
            <a:round/>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endParaRPr altLang="en-US" lang="zh-CN">
              <a:solidFill>
                <a:srgbClr val="FFFFFF"/>
              </a:solidFill>
            </a:endParaRPr>
          </a:p>
        </p:txBody>
      </p:sp>
      <p:sp>
        <p:nvSpPr>
          <p:cNvPr id="1048619" name=""/>
          <p:cNvSpPr/>
          <p:nvPr>
            <p:ph type="dt" sz="half" idx="2"/>
          </p:nvPr>
        </p:nvSpPr>
        <p:spPr>
          <a:xfrm rot="0">
            <a:off x="5791200" y="6405562"/>
            <a:ext cx="3044825" cy="365125"/>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r" lvl="0"/>
            <a:fld id="{566ABCEB-ACFC-4714-9973-3DA970169C29}" type="datetime1">
              <a:rPr altLang="en-US" sz="1400" lang="zh-CN">
                <a:solidFill>
                  <a:srgbClr val="FFFFFF"/>
                </a:solidFill>
              </a:rPr>
              <a:pPr algn="r" lvl="0"/>
            </a:fld>
            <a:endParaRPr altLang="en-US" sz="1400" lang="zh-CN">
              <a:solidFill>
                <a:srgbClr val="FFFFFF"/>
              </a:solidFill>
            </a:endParaRPr>
          </a:p>
        </p:txBody>
      </p:sp>
      <p:sp>
        <p:nvSpPr>
          <p:cNvPr id="1048620" name=""/>
          <p:cNvSpPr/>
          <p:nvPr>
            <p:ph type="ftr" sz="quarter" idx="3"/>
          </p:nvPr>
        </p:nvSpPr>
        <p:spPr>
          <a:xfrm rot="0">
            <a:off x="304800" y="6410325"/>
            <a:ext cx="3581400" cy="366712"/>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lvl="0"/>
            <a:endParaRPr altLang="en-US" sz="1200" lang="zh-CN">
              <a:solidFill>
                <a:srgbClr val="FFFFFF"/>
              </a:solidFill>
            </a:endParaRPr>
          </a:p>
        </p:txBody>
      </p:sp>
      <p:sp>
        <p:nvSpPr>
          <p:cNvPr id="1048621" name=""/>
          <p:cNvSpPr/>
          <p:nvPr>
            <p:ph type="sldNum" sz="quarter" idx="4"/>
          </p:nvPr>
        </p:nvSpPr>
        <p:spPr>
          <a:xfrm rot="0">
            <a:off x="4362450" y="1027112"/>
            <a:ext cx="457200" cy="441325"/>
          </a:xfrm>
          <a:prstGeom prst="rect"/>
          <a:noFill/>
          <a:ln>
            <a:noFill/>
          </a:ln>
        </p:spPr>
        <p:txBody>
          <a:bodyPr anchor="ctr" bIns="45720" lIns="45720" rIns="4572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fld id="{566ABCEB-ACFC-4714-9973-3DA970169C29}" type="slidenum">
              <a:rPr altLang="en-US" sz="1600" lang="zh-CN">
                <a:solidFill>
                  <a:srgbClr val="7B9899"/>
                </a:solidFill>
              </a:rPr>
              <a:pPr algn="ctr" lvl="0"/>
            </a:fld>
            <a:endParaRPr altLang="en-US" sz="1600" lang="zh-CN">
              <a:solidFill>
                <a:srgbClr val="7B9899"/>
              </a:solidFill>
            </a:endParaRPr>
          </a:p>
        </p:txBody>
      </p:sp>
      <p:sp>
        <p:nvSpPr>
          <p:cNvPr id="1048623" name="Content Placeholder 7"/>
          <p:cNvSpPr>
            <a:spLocks noGrp="1"/>
          </p:cNvSpPr>
          <p:nvPr>
            <p:ph sz="quarter" idx="1"/>
          </p:nvPr>
        </p:nvSpPr>
        <p:spPr>
          <a:xfrm>
            <a:off x="301752" y="1527048"/>
            <a:ext cx="8503920" cy="4572000"/>
          </a:xfrm>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2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cSld>
    <p:bg bwMode="white">
      <p:bgPr>
        <a:solidFill>
          <a:schemeClr val="lt1"/>
        </a:solidFill>
      </p:bgPr>
    </p:bg>
    <p:spTree>
      <p:nvGrpSpPr>
        <p:cNvPr id="78" name=""/>
        <p:cNvGrpSpPr/>
        <p:nvPr/>
      </p:nvGrpSpPr>
      <p:grpSpPr>
        <a:xfrm rot="0">
          <a:off x="0" y="0"/>
          <a:ext cx="0" cy="0"/>
          <a:chOff x="0" y="0"/>
          <a:chExt cx="0" cy="0"/>
        </a:xfrm>
      </p:grpSpPr>
      <p:sp>
        <p:nvSpPr>
          <p:cNvPr id="1048723" name=""/>
          <p:cNvSpPr/>
          <p:nvPr/>
        </p:nvSpPr>
        <p:spPr bwMode="white">
          <a:xfrm rot="0">
            <a:off x="0" y="0"/>
            <a:ext cx="152400" cy="68580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24" name=""/>
          <p:cNvSpPr/>
          <p:nvPr/>
        </p:nvSpPr>
        <p:spPr bwMode="white">
          <a:xfrm rot="0">
            <a:off x="0" y="6705600"/>
            <a:ext cx="9144000" cy="1524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25" name=""/>
          <p:cNvSpPr/>
          <p:nvPr/>
        </p:nvSpPr>
        <p:spPr bwMode="white">
          <a:xfrm rot="0">
            <a:off x="0" y="0"/>
            <a:ext cx="9144000" cy="1524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26" name=""/>
          <p:cNvSpPr/>
          <p:nvPr/>
        </p:nvSpPr>
        <p:spPr bwMode="white">
          <a:xfrm rot="0">
            <a:off x="8991600" y="19050"/>
            <a:ext cx="152400" cy="68580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27" name=""/>
          <p:cNvSpPr/>
          <p:nvPr/>
        </p:nvSpPr>
        <p:spPr bwMode="white">
          <a:xfrm rot="0">
            <a:off x="152400" y="2286000"/>
            <a:ext cx="8832850" cy="3048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28" name=""/>
          <p:cNvSpPr/>
          <p:nvPr/>
        </p:nvSpPr>
        <p:spPr>
          <a:xfrm rot="0">
            <a:off x="155575" y="142875"/>
            <a:ext cx="8832850" cy="2139950"/>
          </a:xfrm>
          <a:prstGeom prst="rect"/>
          <a:solidFill>
            <a:schemeClr val="accent1"/>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29" name=""/>
          <p:cNvSpPr/>
          <p:nvPr/>
        </p:nvSpPr>
        <p:spPr>
          <a:xfrm rot="0">
            <a:off x="146050" y="6391275"/>
            <a:ext cx="8832850" cy="309562"/>
          </a:xfrm>
          <a:prstGeom prst="rect"/>
          <a:solidFill>
            <a:srgbClr val="8CADAE"/>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30" name=""/>
          <p:cNvSpPr/>
          <p:nvPr/>
        </p:nvSpPr>
        <p:spPr>
          <a:xfrm rot="0">
            <a:off x="152400" y="152400"/>
            <a:ext cx="8832850" cy="6546850"/>
          </a:xfrm>
          <a:prstGeom prst="rect"/>
          <a:noFill/>
          <a:ln w="9525" cap="flat" cmpd="sng">
            <a:solidFill>
              <a:srgbClr val="7B9899">
                <a:alpha val="100000"/>
              </a:srgbClr>
            </a:solidFill>
            <a:prstDash val="solid"/>
            <a:round/>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31" name=""/>
          <p:cNvSpPr/>
          <p:nvPr/>
        </p:nvSpPr>
        <p:spPr>
          <a:xfrm rot="0">
            <a:off x="152400" y="2438400"/>
            <a:ext cx="8832850" cy="0"/>
          </a:xfrm>
          <a:prstGeom prst="line"/>
          <a:noFill/>
          <a:ln w="11430" cap="flat" cmpd="sng">
            <a:solidFill>
              <a:srgbClr val="7B9899">
                <a:alpha val="100000"/>
              </a:srgbClr>
            </a:solidFill>
            <a:prstDash val="sysDash"/>
            <a:round/>
          </a:ln>
        </p:spPr>
      </p:sp>
      <p:sp>
        <p:nvSpPr>
          <p:cNvPr id="1048732" name=""/>
          <p:cNvSpPr/>
          <p:nvPr/>
        </p:nvSpPr>
        <p:spPr>
          <a:xfrm rot="0">
            <a:off x="4267200" y="2114550"/>
            <a:ext cx="609600" cy="609600"/>
          </a:xfrm>
          <a:prstGeom prst="ellipse"/>
          <a:solidFill>
            <a:srgbClr val="FFFFFF"/>
          </a:solid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endParaRPr altLang="en-US" lang="zh-CN">
              <a:solidFill>
                <a:srgbClr val="FFFFFF"/>
              </a:solidFill>
            </a:endParaRPr>
          </a:p>
        </p:txBody>
      </p:sp>
      <p:sp>
        <p:nvSpPr>
          <p:cNvPr id="1048733" name=""/>
          <p:cNvSpPr/>
          <p:nvPr/>
        </p:nvSpPr>
        <p:spPr>
          <a:xfrm rot="0">
            <a:off x="4362450" y="2209800"/>
            <a:ext cx="419100" cy="420687"/>
          </a:xfrm>
          <a:prstGeom prst="ellipse"/>
          <a:solidFill>
            <a:srgbClr val="FFFFFF"/>
          </a:solidFill>
          <a:ln w="50800" cap="rnd" cmpd="dbl">
            <a:solidFill>
              <a:srgbClr val="7B9899">
                <a:alpha val="100000"/>
              </a:srgbClr>
            </a:solidFill>
            <a:prstDash val="solid"/>
            <a:round/>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endParaRPr altLang="en-US" lang="zh-CN">
              <a:solidFill>
                <a:srgbClr val="FFFFFF"/>
              </a:solidFill>
            </a:endParaRPr>
          </a:p>
        </p:txBody>
      </p:sp>
      <p:sp>
        <p:nvSpPr>
          <p:cNvPr id="1048736" name=""/>
          <p:cNvSpPr/>
          <p:nvPr>
            <p:ph type="ftr" sz="quarter" idx="3"/>
          </p:nvPr>
        </p:nvSpPr>
        <p:spPr>
          <a:xfrm rot="0">
            <a:off x="304800" y="6410325"/>
            <a:ext cx="3581400" cy="366712"/>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lvl="0"/>
            <a:endParaRPr altLang="en-US" sz="1200" lang="zh-CN">
              <a:solidFill>
                <a:srgbClr val="FFFFFF"/>
              </a:solidFill>
            </a:endParaRPr>
          </a:p>
        </p:txBody>
      </p:sp>
      <p:sp>
        <p:nvSpPr>
          <p:cNvPr id="1048737" name=""/>
          <p:cNvSpPr/>
          <p:nvPr>
            <p:ph type="dt" sz="half" idx="2"/>
          </p:nvPr>
        </p:nvSpPr>
        <p:spPr>
          <a:xfrm rot="0">
            <a:off x="5791200" y="6405562"/>
            <a:ext cx="3044825" cy="365125"/>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r" lvl="0"/>
            <a:fld id="{566ABCEB-ACFC-4714-9973-3DA970169C29}" type="datetime1">
              <a:rPr altLang="en-US" sz="1400" lang="zh-CN">
                <a:solidFill>
                  <a:srgbClr val="FFFFFF"/>
                </a:solidFill>
              </a:rPr>
              <a:pPr algn="r" lvl="0"/>
            </a:fld>
            <a:endParaRPr altLang="en-US" sz="1400" lang="zh-CN">
              <a:solidFill>
                <a:srgbClr val="FFFFFF"/>
              </a:solidFill>
            </a:endParaRPr>
          </a:p>
        </p:txBody>
      </p:sp>
      <p:sp>
        <p:nvSpPr>
          <p:cNvPr id="1048738" name=""/>
          <p:cNvSpPr/>
          <p:nvPr>
            <p:ph type="sldNum" sz="quarter" idx="4"/>
          </p:nvPr>
        </p:nvSpPr>
        <p:spPr>
          <a:xfrm rot="0">
            <a:off x="4343400" y="2198687"/>
            <a:ext cx="457200" cy="441325"/>
          </a:xfrm>
          <a:prstGeom prst="rect"/>
          <a:noFill/>
          <a:ln>
            <a:noFill/>
          </a:ln>
        </p:spPr>
        <p:txBody>
          <a:bodyPr anchor="ctr" bIns="45720" lIns="45720" rIns="4572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fld id="{566ABCEB-ACFC-4714-9973-3DA970169C29}" type="slidenum">
              <a:rPr altLang="en-US" sz="1600" lang="zh-CN">
                <a:solidFill>
                  <a:srgbClr val="7B9899"/>
                </a:solidFill>
              </a:rPr>
              <a:pPr algn="ctr" lvl="0"/>
            </a:fld>
            <a:endParaRPr altLang="en-US" sz="1600" lang="zh-CN">
              <a:solidFill>
                <a:srgbClr val="7B9899"/>
              </a:solidFill>
            </a:endParaRPr>
          </a:p>
        </p:txBody>
      </p:sp>
      <p:sp>
        <p:nvSpPr>
          <p:cNvPr id="1048740" name="Title 1"/>
          <p:cNvSpPr>
            <a:spLocks noGrp="1"/>
          </p:cNvSpPr>
          <p:nvPr>
            <p:ph type="title"/>
          </p:nvPr>
        </p:nvSpPr>
        <p:spPr>
          <a:xfrm>
            <a:off x="722313" y="533400"/>
            <a:ext cx="7772400" cy="1524000"/>
          </a:xfrm>
        </p:spPr>
        <p:txBody>
          <a:bodyPr anchor="b"/>
          <a:lstStyle>
            <a:lvl1pPr algn="ctr">
              <a:buNone/>
              <a:defRPr baseline="0" b="0" cap="none" sz="4200">
                <a:solidFill>
                  <a:srgbClr val="FFFFFF"/>
                </a:solidFill>
              </a:defRPr>
            </a:lvl1pPr>
          </a:lstStyle>
          <a:p>
            <a:r>
              <a:rPr kumimoji="0" lang="en-US" smtClean="0"/>
              <a:t>Click to edit Master title style</a:t>
            </a:r>
            <a:endParaRPr kumimoji="0" lang="en-US"/>
          </a:p>
        </p:txBody>
      </p:sp>
      <p:sp>
        <p:nvSpPr>
          <p:cNvPr id="1048739" name="Text Placeholder 2"/>
          <p:cNvSpPr>
            <a:spLocks noGrp="1"/>
          </p:cNvSpPr>
          <p:nvPr>
            <p:ph type="body" idx="1"/>
          </p:nvPr>
        </p:nvSpPr>
        <p:spPr>
          <a:xfrm>
            <a:off x="1368426" y="2743200"/>
            <a:ext cx="6480174" cy="1673225"/>
          </a:xfrm>
        </p:spPr>
        <p:txBody>
          <a:bodyPr anchor="t"/>
          <a:lstStyle>
            <a:lvl1pPr algn="ctr" indent="0" marL="0">
              <a:buNone/>
              <a:defRPr baseline="0" b="1" cap="all" sz="1600" spc="25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eaLnBrk="1" hangingPunct="1" latinLnBrk="0" lvl="0"/>
            <a:r>
              <a:rPr kumimoji="0"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cSld>
    <p:bg bwMode="white">
      <p:bgPr>
        <a:solidFill>
          <a:schemeClr val="dk2"/>
        </a:solidFill>
      </p:bgPr>
    </p:bg>
    <p:spTree>
      <p:nvGrpSpPr>
        <p:cNvPr id="81" name=""/>
        <p:cNvGrpSpPr/>
        <p:nvPr/>
      </p:nvGrpSpPr>
      <p:grpSpPr>
        <a:xfrm rot="0">
          <a:off x="0" y="0"/>
          <a:ext cx="0" cy="0"/>
          <a:chOff x="0" y="0"/>
          <a:chExt cx="0" cy="0"/>
        </a:xfrm>
      </p:grpSpPr>
      <p:sp>
        <p:nvSpPr>
          <p:cNvPr id="1048741" name=""/>
          <p:cNvSpPr/>
          <p:nvPr/>
        </p:nvSpPr>
        <p:spPr bwMode="white">
          <a:xfrm rot="0">
            <a:off x="0" y="6705600"/>
            <a:ext cx="9144000" cy="1524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42" name=""/>
          <p:cNvSpPr/>
          <p:nvPr/>
        </p:nvSpPr>
        <p:spPr bwMode="white">
          <a:xfrm rot="0">
            <a:off x="0" y="0"/>
            <a:ext cx="9144000" cy="1393825"/>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43" name=""/>
          <p:cNvSpPr/>
          <p:nvPr/>
        </p:nvSpPr>
        <p:spPr bwMode="white">
          <a:xfrm rot="0">
            <a:off x="0" y="0"/>
            <a:ext cx="152400" cy="68580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44" name=""/>
          <p:cNvSpPr/>
          <p:nvPr/>
        </p:nvSpPr>
        <p:spPr bwMode="white">
          <a:xfrm rot="0">
            <a:off x="8991600" y="0"/>
            <a:ext cx="152400" cy="68580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45" name=""/>
          <p:cNvSpPr/>
          <p:nvPr/>
        </p:nvSpPr>
        <p:spPr>
          <a:xfrm rot="0">
            <a:off x="149225" y="6388100"/>
            <a:ext cx="8832850" cy="309562"/>
          </a:xfrm>
          <a:prstGeom prst="rect"/>
          <a:solidFill>
            <a:srgbClr val="8CADAE"/>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46" name=""/>
          <p:cNvSpPr/>
          <p:nvPr/>
        </p:nvSpPr>
        <p:spPr>
          <a:xfrm rot="0">
            <a:off x="152400" y="155575"/>
            <a:ext cx="8832850" cy="6546850"/>
          </a:xfrm>
          <a:prstGeom prst="rect"/>
          <a:noFill/>
          <a:ln w="9525" cap="flat" cmpd="sng">
            <a:solidFill>
              <a:srgbClr val="7B9899">
                <a:alpha val="100000"/>
              </a:srgbClr>
            </a:solidFill>
            <a:prstDash val="solid"/>
            <a:round/>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47" name=""/>
          <p:cNvSpPr/>
          <p:nvPr/>
        </p:nvSpPr>
        <p:spPr>
          <a:xfrm rot="0">
            <a:off x="152400" y="1276350"/>
            <a:ext cx="8832850" cy="0"/>
          </a:xfrm>
          <a:prstGeom prst="line"/>
          <a:noFill/>
          <a:ln w="9525" cap="flat" cmpd="sng">
            <a:solidFill>
              <a:srgbClr val="7B9899">
                <a:alpha val="100000"/>
              </a:srgbClr>
            </a:solidFill>
            <a:prstDash val="sysDash"/>
            <a:round/>
          </a:ln>
        </p:spPr>
      </p:sp>
      <p:sp>
        <p:nvSpPr>
          <p:cNvPr id="1048748" name=""/>
          <p:cNvSpPr/>
          <p:nvPr/>
        </p:nvSpPr>
        <p:spPr>
          <a:xfrm rot="0">
            <a:off x="4267200" y="955675"/>
            <a:ext cx="609600" cy="609600"/>
          </a:xfrm>
          <a:prstGeom prst="ellipse"/>
          <a:solidFill>
            <a:srgbClr val="FFFFFF"/>
          </a:solid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endParaRPr altLang="en-US" lang="zh-CN">
              <a:solidFill>
                <a:srgbClr val="FFFFFF"/>
              </a:solidFill>
            </a:endParaRPr>
          </a:p>
        </p:txBody>
      </p:sp>
      <p:sp>
        <p:nvSpPr>
          <p:cNvPr id="1048749" name=""/>
          <p:cNvSpPr/>
          <p:nvPr/>
        </p:nvSpPr>
        <p:spPr>
          <a:xfrm rot="0">
            <a:off x="4362450" y="1050925"/>
            <a:ext cx="419100" cy="420687"/>
          </a:xfrm>
          <a:prstGeom prst="ellipse"/>
          <a:solidFill>
            <a:srgbClr val="FFFFFF"/>
          </a:solidFill>
          <a:ln w="50800" cap="rnd" cmpd="dbl">
            <a:solidFill>
              <a:srgbClr val="7B9899">
                <a:alpha val="100000"/>
              </a:srgbClr>
            </a:solidFill>
            <a:prstDash val="solid"/>
            <a:round/>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endParaRPr altLang="en-US" lang="zh-CN">
              <a:solidFill>
                <a:srgbClr val="FFFFFF"/>
              </a:solidFill>
            </a:endParaRPr>
          </a:p>
        </p:txBody>
      </p:sp>
      <p:sp>
        <p:nvSpPr>
          <p:cNvPr id="1048750" name=""/>
          <p:cNvSpPr/>
          <p:nvPr/>
        </p:nvSpPr>
        <p:spPr>
          <a:xfrm rot="0" flipV="1">
            <a:off x="4562475" y="1576387"/>
            <a:ext cx="9525" cy="4818062"/>
          </a:xfrm>
          <a:prstGeom prst="line"/>
          <a:noFill/>
          <a:ln w="9525" cap="flat" cmpd="sng">
            <a:solidFill>
              <a:schemeClr val="lt2">
                <a:alpha val="100000"/>
              </a:schemeClr>
            </a:solidFill>
            <a:prstDash val="sysDash"/>
            <a:round/>
          </a:ln>
        </p:spPr>
      </p:sp>
      <p:sp>
        <p:nvSpPr>
          <p:cNvPr id="1048753" name=""/>
          <p:cNvSpPr/>
          <p:nvPr>
            <p:ph type="dt" sz="half" idx="2"/>
          </p:nvPr>
        </p:nvSpPr>
        <p:spPr>
          <a:xfrm rot="0">
            <a:off x="5791200" y="6410325"/>
            <a:ext cx="3044825" cy="365125"/>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r" lvl="0"/>
            <a:fld id="{566ABCEB-ACFC-4714-9973-3DA970169C29}" type="datetime1">
              <a:rPr altLang="en-US" sz="1400" lang="zh-CN">
                <a:solidFill>
                  <a:srgbClr val="FFFFFF"/>
                </a:solidFill>
              </a:rPr>
              <a:pPr algn="r" lvl="0"/>
            </a:fld>
            <a:endParaRPr altLang="en-US" sz="1400" lang="zh-CN">
              <a:solidFill>
                <a:srgbClr val="FFFFFF"/>
              </a:solidFill>
            </a:endParaRPr>
          </a:p>
        </p:txBody>
      </p:sp>
      <p:sp>
        <p:nvSpPr>
          <p:cNvPr id="1048754" name=""/>
          <p:cNvSpPr/>
          <p:nvPr>
            <p:ph type="ftr" sz="quarter" idx="3"/>
          </p:nvPr>
        </p:nvSpPr>
        <p:spPr>
          <a:xfrm rot="0">
            <a:off x="304800" y="6410325"/>
            <a:ext cx="3581400" cy="366712"/>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lvl="0"/>
            <a:endParaRPr altLang="en-US" sz="1200" lang="zh-CN">
              <a:solidFill>
                <a:srgbClr val="FFFFFF"/>
              </a:solidFill>
            </a:endParaRPr>
          </a:p>
        </p:txBody>
      </p:sp>
      <p:sp>
        <p:nvSpPr>
          <p:cNvPr id="1048755" name=""/>
          <p:cNvSpPr/>
          <p:nvPr>
            <p:ph type="sldNum" sz="quarter" idx="4"/>
          </p:nvPr>
        </p:nvSpPr>
        <p:spPr>
          <a:xfrm rot="0">
            <a:off x="4343400" y="1039812"/>
            <a:ext cx="457200" cy="441325"/>
          </a:xfrm>
          <a:prstGeom prst="rect"/>
          <a:noFill/>
          <a:ln>
            <a:noFill/>
          </a:ln>
        </p:spPr>
        <p:txBody>
          <a:bodyPr anchor="ctr" bIns="45720" lIns="45720" rIns="4572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fld id="{566ABCEB-ACFC-4714-9973-3DA970169C29}" type="slidenum">
              <a:rPr altLang="en-US" sz="1600" lang="zh-CN">
                <a:solidFill>
                  <a:srgbClr val="7B9899"/>
                </a:solidFill>
              </a:rPr>
              <a:pPr algn="ctr" lvl="0"/>
            </a:fld>
            <a:endParaRPr altLang="en-US" sz="1600" lang="zh-CN">
              <a:solidFill>
                <a:srgbClr val="7B9899"/>
              </a:solidFill>
            </a:endParaRPr>
          </a:p>
        </p:txBody>
      </p:sp>
      <p:sp>
        <p:nvSpPr>
          <p:cNvPr id="1048758" name="Content Placeholder 11"/>
          <p:cNvSpPr>
            <a:spLocks noGrp="1"/>
          </p:cNvSpPr>
          <p:nvPr>
            <p:ph sz="half" idx="2"/>
          </p:nvPr>
        </p:nvSpPr>
        <p:spPr>
          <a:xfrm>
            <a:off x="4800600" y="1371600"/>
            <a:ext cx="4038600" cy="4681728"/>
          </a:xfrm>
        </p:spPr>
        <p:txBody>
          <a:bodyPr/>
          <a:lstStyle>
            <a:lvl1pPr>
              <a:defRPr sz="2500"/>
            </a:lvl1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57" name="Content Placeholder 9"/>
          <p:cNvSpPr>
            <a:spLocks noGrp="1"/>
          </p:cNvSpPr>
          <p:nvPr>
            <p:ph sz="half" idx="1"/>
          </p:nvPr>
        </p:nvSpPr>
        <p:spPr>
          <a:xfrm>
            <a:off x="301752" y="1371600"/>
            <a:ext cx="4038600" cy="4681728"/>
          </a:xfrm>
        </p:spPr>
        <p:txBody>
          <a:bodyPr/>
          <a:lstStyle>
            <a:lvl1pPr>
              <a:defRPr sz="2500"/>
            </a:lvl1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56" name="Title 1"/>
          <p:cNvSpPr>
            <a:spLocks noGrp="1"/>
          </p:cNvSpPr>
          <p:nvPr>
            <p:ph type="title"/>
          </p:nvPr>
        </p:nvSpPr>
        <p:spPr>
          <a:xfrm>
            <a:off x="301752" y="228600"/>
            <a:ext cx="8534400" cy="758952"/>
          </a:xfrm>
        </p:spPr>
        <p:txBody>
          <a:bodyPr/>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cSld>
    <p:bg bwMode="white">
      <p:bgPr>
        <a:solidFill>
          <a:schemeClr val="dk2"/>
        </a:solidFill>
      </p:bgPr>
    </p:bg>
    <p:spTree>
      <p:nvGrpSpPr>
        <p:cNvPr id="84" name=""/>
        <p:cNvGrpSpPr/>
        <p:nvPr/>
      </p:nvGrpSpPr>
      <p:grpSpPr>
        <a:xfrm rot="0">
          <a:off x="0" y="0"/>
          <a:ext cx="0" cy="0"/>
          <a:chOff x="0" y="0"/>
          <a:chExt cx="0" cy="0"/>
        </a:xfrm>
      </p:grpSpPr>
      <p:sp>
        <p:nvSpPr>
          <p:cNvPr id="1048759" name=""/>
          <p:cNvSpPr/>
          <p:nvPr/>
        </p:nvSpPr>
        <p:spPr>
          <a:xfrm rot="0" flipV="1">
            <a:off x="4572000" y="2200275"/>
            <a:ext cx="0" cy="4187825"/>
          </a:xfrm>
          <a:prstGeom prst="line"/>
          <a:noFill/>
          <a:ln w="9525" cap="flat" cmpd="sng">
            <a:solidFill>
              <a:schemeClr val="lt2">
                <a:alpha val="100000"/>
              </a:schemeClr>
            </a:solidFill>
            <a:prstDash val="sysDash"/>
            <a:round/>
          </a:ln>
        </p:spPr>
      </p:sp>
      <p:sp>
        <p:nvSpPr>
          <p:cNvPr id="1048760" name=""/>
          <p:cNvSpPr/>
          <p:nvPr/>
        </p:nvSpPr>
        <p:spPr bwMode="white">
          <a:xfrm rot="0">
            <a:off x="0" y="0"/>
            <a:ext cx="9144000" cy="14478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61" name=""/>
          <p:cNvSpPr/>
          <p:nvPr/>
        </p:nvSpPr>
        <p:spPr bwMode="white">
          <a:xfrm rot="0">
            <a:off x="0" y="6705600"/>
            <a:ext cx="9144000" cy="1524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62" name=""/>
          <p:cNvSpPr/>
          <p:nvPr/>
        </p:nvSpPr>
        <p:spPr bwMode="white">
          <a:xfrm rot="0">
            <a:off x="0" y="0"/>
            <a:ext cx="152400" cy="68580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63" name=""/>
          <p:cNvSpPr/>
          <p:nvPr/>
        </p:nvSpPr>
        <p:spPr bwMode="white">
          <a:xfrm rot="0">
            <a:off x="8991600" y="0"/>
            <a:ext cx="152400" cy="68580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64" name=""/>
          <p:cNvSpPr/>
          <p:nvPr/>
        </p:nvSpPr>
        <p:spPr>
          <a:xfrm rot="0">
            <a:off x="152400" y="1371600"/>
            <a:ext cx="8832850" cy="914400"/>
          </a:xfrm>
          <a:prstGeom prst="rect"/>
          <a:solidFill>
            <a:schemeClr val="accent1"/>
          </a:solid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endParaRPr altLang="en-US" lang="zh-CN">
              <a:solidFill>
                <a:srgbClr val="FFFFFF"/>
              </a:solidFill>
            </a:endParaRPr>
          </a:p>
        </p:txBody>
      </p:sp>
      <p:sp>
        <p:nvSpPr>
          <p:cNvPr id="1048765" name=""/>
          <p:cNvSpPr/>
          <p:nvPr/>
        </p:nvSpPr>
        <p:spPr>
          <a:xfrm rot="0">
            <a:off x="146050" y="6391275"/>
            <a:ext cx="8832850" cy="311150"/>
          </a:xfrm>
          <a:prstGeom prst="rect"/>
          <a:solidFill>
            <a:srgbClr val="8CADAE"/>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66" name=""/>
          <p:cNvSpPr/>
          <p:nvPr/>
        </p:nvSpPr>
        <p:spPr>
          <a:xfrm rot="0">
            <a:off x="152400" y="1279525"/>
            <a:ext cx="8832850" cy="0"/>
          </a:xfrm>
          <a:prstGeom prst="line"/>
          <a:noFill/>
          <a:ln w="11430" cap="flat" cmpd="sng">
            <a:solidFill>
              <a:srgbClr val="7B9899">
                <a:alpha val="100000"/>
              </a:srgbClr>
            </a:solidFill>
            <a:prstDash val="sysDash"/>
            <a:round/>
          </a:ln>
        </p:spPr>
      </p:sp>
      <p:sp>
        <p:nvSpPr>
          <p:cNvPr id="1048767" name=""/>
          <p:cNvSpPr/>
          <p:nvPr/>
        </p:nvSpPr>
        <p:spPr>
          <a:xfrm rot="0">
            <a:off x="152400" y="155575"/>
            <a:ext cx="8832850" cy="6546850"/>
          </a:xfrm>
          <a:prstGeom prst="rect"/>
          <a:noFill/>
          <a:ln w="9525" cap="flat" cmpd="sng">
            <a:solidFill>
              <a:srgbClr val="7B9899">
                <a:alpha val="100000"/>
              </a:srgbClr>
            </a:solidFill>
            <a:prstDash val="solid"/>
            <a:round/>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68" name=""/>
          <p:cNvSpPr/>
          <p:nvPr/>
        </p:nvSpPr>
        <p:spPr>
          <a:xfrm rot="0">
            <a:off x="4267200" y="955675"/>
            <a:ext cx="609600" cy="609600"/>
          </a:xfrm>
          <a:prstGeom prst="ellipse"/>
          <a:solidFill>
            <a:srgbClr val="FFFFFF"/>
          </a:solid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endParaRPr altLang="en-US" lang="zh-CN">
              <a:solidFill>
                <a:srgbClr val="FFFFFF"/>
              </a:solidFill>
            </a:endParaRPr>
          </a:p>
        </p:txBody>
      </p:sp>
      <p:sp>
        <p:nvSpPr>
          <p:cNvPr id="1048769" name=""/>
          <p:cNvSpPr/>
          <p:nvPr/>
        </p:nvSpPr>
        <p:spPr>
          <a:xfrm rot="0">
            <a:off x="4362450" y="1050925"/>
            <a:ext cx="419100" cy="420687"/>
          </a:xfrm>
          <a:prstGeom prst="ellipse"/>
          <a:solidFill>
            <a:srgbClr val="FFFFFF"/>
          </a:solidFill>
          <a:ln w="50800" cap="rnd" cmpd="dbl">
            <a:solidFill>
              <a:srgbClr val="7B9899">
                <a:alpha val="100000"/>
              </a:srgbClr>
            </a:solidFill>
            <a:prstDash val="solid"/>
            <a:round/>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endParaRPr altLang="en-US" lang="zh-CN">
              <a:solidFill>
                <a:srgbClr val="FFFFFF"/>
              </a:solidFill>
            </a:endParaRPr>
          </a:p>
        </p:txBody>
      </p:sp>
      <p:sp>
        <p:nvSpPr>
          <p:cNvPr id="1048772" name=""/>
          <p:cNvSpPr/>
          <p:nvPr>
            <p:ph type="dt" sz="half" idx="2"/>
          </p:nvPr>
        </p:nvSpPr>
        <p:spPr>
          <a:xfrm rot="0">
            <a:off x="5791200" y="6405562"/>
            <a:ext cx="3044825" cy="365125"/>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r" lvl="0"/>
            <a:fld id="{566ABCEB-ACFC-4714-9973-3DA970169C29}" type="datetime1">
              <a:rPr altLang="en-US" sz="1400" lang="zh-CN">
                <a:solidFill>
                  <a:srgbClr val="FFFFFF"/>
                </a:solidFill>
              </a:rPr>
              <a:pPr algn="r" lvl="0"/>
            </a:fld>
            <a:endParaRPr altLang="en-US" sz="1400" lang="zh-CN">
              <a:solidFill>
                <a:srgbClr val="FFFFFF"/>
              </a:solidFill>
            </a:endParaRPr>
          </a:p>
        </p:txBody>
      </p:sp>
      <p:sp>
        <p:nvSpPr>
          <p:cNvPr id="1048773" name=""/>
          <p:cNvSpPr/>
          <p:nvPr>
            <p:ph type="ftr" sz="quarter" idx="3"/>
          </p:nvPr>
        </p:nvSpPr>
        <p:spPr>
          <a:xfrm rot="0">
            <a:off x="304800" y="6410325"/>
            <a:ext cx="3581400" cy="365125"/>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lvl="0"/>
            <a:endParaRPr altLang="en-US" sz="1200" lang="zh-CN">
              <a:solidFill>
                <a:srgbClr val="FFFFFF"/>
              </a:solidFill>
            </a:endParaRPr>
          </a:p>
        </p:txBody>
      </p:sp>
      <p:sp>
        <p:nvSpPr>
          <p:cNvPr id="1048774" name=""/>
          <p:cNvSpPr/>
          <p:nvPr>
            <p:ph type="sldNum" sz="quarter" idx="4"/>
          </p:nvPr>
        </p:nvSpPr>
        <p:spPr>
          <a:xfrm rot="0">
            <a:off x="4343400" y="1042987"/>
            <a:ext cx="457200" cy="441325"/>
          </a:xfrm>
          <a:prstGeom prst="rect"/>
          <a:noFill/>
          <a:ln>
            <a:noFill/>
          </a:ln>
        </p:spPr>
        <p:txBody>
          <a:bodyPr anchor="ctr" bIns="45720" lIns="45720" rIns="4572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fld id="{566ABCEB-ACFC-4714-9973-3DA970169C29}" type="slidenum">
              <a:rPr altLang="en-US" sz="1600" lang="zh-CN">
                <a:solidFill>
                  <a:srgbClr val="7B9899"/>
                </a:solidFill>
              </a:rPr>
              <a:pPr algn="ctr" lvl="0"/>
            </a:fld>
            <a:endParaRPr altLang="en-US" sz="1600" lang="zh-CN">
              <a:solidFill>
                <a:srgbClr val="7B9899"/>
              </a:solidFill>
            </a:endParaRPr>
          </a:p>
        </p:txBody>
      </p:sp>
      <p:sp>
        <p:nvSpPr>
          <p:cNvPr id="1048779" name="Title 22"/>
          <p:cNvSpPr>
            <a:spLocks noGrp="1"/>
          </p:cNvSpPr>
          <p:nvPr>
            <p:ph type="title"/>
          </p:nvPr>
        </p:nvSpPr>
        <p:spPr/>
        <p:txBody>
          <a:bodyPr anchor="b" anchorCtr="0" rtlCol="0"/>
          <a:p>
            <a:r>
              <a:rPr kumimoji="0" lang="en-US" smtClean="0"/>
              <a:t>Click to edit Master title style</a:t>
            </a:r>
            <a:endParaRPr kumimoji="0" lang="en-US"/>
          </a:p>
        </p:txBody>
      </p:sp>
      <p:sp>
        <p:nvSpPr>
          <p:cNvPr id="1048778" name="Content Placeholder 25"/>
          <p:cNvSpPr>
            <a:spLocks noGrp="1"/>
          </p:cNvSpPr>
          <p:nvPr>
            <p:ph sz="quarter" idx="4"/>
          </p:nvPr>
        </p:nvSpPr>
        <p:spPr>
          <a:xfrm>
            <a:off x="4800600" y="2471383"/>
            <a:ext cx="4038600" cy="3822192"/>
          </a:xfrm>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77" name="Content Placeholder 23"/>
          <p:cNvSpPr>
            <a:spLocks noGrp="1"/>
          </p:cNvSpPr>
          <p:nvPr>
            <p:ph sz="quarter" idx="2"/>
          </p:nvPr>
        </p:nvSpPr>
        <p:spPr>
          <a:xfrm>
            <a:off x="301752" y="2471383"/>
            <a:ext cx="4041648" cy="3818404"/>
          </a:xfrm>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76"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indent="0" marL="0">
              <a:buNone/>
              <a:defRPr b="1" sz="2200"/>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775"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indent="0" marL="0">
              <a:buNone/>
              <a:defRPr b="1" dirty="0" sz="2200" lang="en-US" smtClean="0">
                <a:solidFill>
                  <a:srgbClr val="FFFFFF"/>
                </a:solidFill>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cSld>
    <p:bg bwMode="white">
      <p:bgPr>
        <a:solidFill>
          <a:schemeClr val="lt1"/>
        </a:solidFill>
      </p:bgPr>
    </p:bg>
    <p:spTree>
      <p:nvGrpSpPr>
        <p:cNvPr id="87" name=""/>
        <p:cNvGrpSpPr/>
        <p:nvPr/>
      </p:nvGrpSpPr>
      <p:grpSpPr>
        <a:xfrm rot="0">
          <a:off x="0" y="0"/>
          <a:ext cx="0" cy="0"/>
          <a:chOff x="0" y="0"/>
          <a:chExt cx="0" cy="0"/>
        </a:xfrm>
      </p:grpSpPr>
      <p:sp>
        <p:nvSpPr>
          <p:cNvPr id="1048780" name=""/>
          <p:cNvSpPr/>
          <p:nvPr/>
        </p:nvSpPr>
        <p:spPr bwMode="white">
          <a:xfrm rot="0">
            <a:off x="0" y="6705600"/>
            <a:ext cx="9144000" cy="1524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81" name=""/>
          <p:cNvSpPr/>
          <p:nvPr/>
        </p:nvSpPr>
        <p:spPr bwMode="white">
          <a:xfrm rot="0">
            <a:off x="0" y="0"/>
            <a:ext cx="9144000" cy="1393825"/>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82" name=""/>
          <p:cNvSpPr/>
          <p:nvPr/>
        </p:nvSpPr>
        <p:spPr bwMode="white">
          <a:xfrm rot="0">
            <a:off x="0" y="0"/>
            <a:ext cx="152400" cy="68580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83" name=""/>
          <p:cNvSpPr/>
          <p:nvPr/>
        </p:nvSpPr>
        <p:spPr bwMode="white">
          <a:xfrm rot="0">
            <a:off x="8991600" y="0"/>
            <a:ext cx="152400" cy="68580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84" name=""/>
          <p:cNvSpPr/>
          <p:nvPr/>
        </p:nvSpPr>
        <p:spPr>
          <a:xfrm rot="0">
            <a:off x="149225" y="6388100"/>
            <a:ext cx="8832850" cy="309562"/>
          </a:xfrm>
          <a:prstGeom prst="rect"/>
          <a:solidFill>
            <a:srgbClr val="8CADAE"/>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85" name=""/>
          <p:cNvSpPr/>
          <p:nvPr/>
        </p:nvSpPr>
        <p:spPr>
          <a:xfrm rot="0">
            <a:off x="152400" y="155575"/>
            <a:ext cx="8832850" cy="6546850"/>
          </a:xfrm>
          <a:prstGeom prst="rect"/>
          <a:noFill/>
          <a:ln w="9525" cap="flat" cmpd="sng">
            <a:solidFill>
              <a:srgbClr val="7B9899">
                <a:alpha val="100000"/>
              </a:srgbClr>
            </a:solidFill>
            <a:prstDash val="solid"/>
            <a:round/>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86" name=""/>
          <p:cNvSpPr/>
          <p:nvPr/>
        </p:nvSpPr>
        <p:spPr>
          <a:xfrm rot="0">
            <a:off x="152400" y="1276350"/>
            <a:ext cx="8832850" cy="0"/>
          </a:xfrm>
          <a:prstGeom prst="line"/>
          <a:noFill/>
          <a:ln w="9525" cap="flat" cmpd="sng">
            <a:solidFill>
              <a:srgbClr val="7B9899">
                <a:alpha val="100000"/>
              </a:srgbClr>
            </a:solidFill>
            <a:prstDash val="sysDash"/>
            <a:round/>
          </a:ln>
        </p:spPr>
      </p:sp>
      <p:sp>
        <p:nvSpPr>
          <p:cNvPr id="1048787" name=""/>
          <p:cNvSpPr/>
          <p:nvPr/>
        </p:nvSpPr>
        <p:spPr>
          <a:xfrm rot="0">
            <a:off x="4267200" y="955675"/>
            <a:ext cx="609600" cy="609600"/>
          </a:xfrm>
          <a:prstGeom prst="ellipse"/>
          <a:solidFill>
            <a:srgbClr val="FFFFFF"/>
          </a:solid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endParaRPr altLang="en-US" lang="zh-CN">
              <a:solidFill>
                <a:srgbClr val="FFFFFF"/>
              </a:solidFill>
            </a:endParaRPr>
          </a:p>
        </p:txBody>
      </p:sp>
      <p:sp>
        <p:nvSpPr>
          <p:cNvPr id="1048788" name=""/>
          <p:cNvSpPr/>
          <p:nvPr/>
        </p:nvSpPr>
        <p:spPr>
          <a:xfrm rot="0">
            <a:off x="4362450" y="1050925"/>
            <a:ext cx="419100" cy="420687"/>
          </a:xfrm>
          <a:prstGeom prst="ellipse"/>
          <a:solidFill>
            <a:srgbClr val="FFFFFF"/>
          </a:solidFill>
          <a:ln w="50800" cap="rnd" cmpd="dbl">
            <a:solidFill>
              <a:srgbClr val="7B9899">
                <a:alpha val="100000"/>
              </a:srgbClr>
            </a:solidFill>
            <a:prstDash val="solid"/>
            <a:round/>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endParaRPr altLang="en-US" lang="zh-CN">
              <a:solidFill>
                <a:srgbClr val="FFFFFF"/>
              </a:solidFill>
            </a:endParaRPr>
          </a:p>
        </p:txBody>
      </p:sp>
      <p:sp>
        <p:nvSpPr>
          <p:cNvPr id="1048791" name=""/>
          <p:cNvSpPr/>
          <p:nvPr>
            <p:ph type="dt" sz="half" idx="2"/>
          </p:nvPr>
        </p:nvSpPr>
        <p:spPr>
          <a:xfrm rot="0">
            <a:off x="5791200" y="6405562"/>
            <a:ext cx="3044825" cy="365125"/>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r" lvl="0"/>
            <a:fld id="{566ABCEB-ACFC-4714-9973-3DA970169C29}" type="datetime1">
              <a:rPr altLang="en-US" sz="1400" lang="zh-CN">
                <a:solidFill>
                  <a:srgbClr val="FFFFFF"/>
                </a:solidFill>
              </a:rPr>
              <a:pPr algn="r" lvl="0"/>
            </a:fld>
            <a:endParaRPr altLang="en-US" sz="1400" lang="zh-CN">
              <a:solidFill>
                <a:srgbClr val="FFFFFF"/>
              </a:solidFill>
            </a:endParaRPr>
          </a:p>
        </p:txBody>
      </p:sp>
      <p:sp>
        <p:nvSpPr>
          <p:cNvPr id="1048792" name=""/>
          <p:cNvSpPr/>
          <p:nvPr>
            <p:ph type="ftr" sz="quarter" idx="3"/>
          </p:nvPr>
        </p:nvSpPr>
        <p:spPr>
          <a:xfrm rot="0">
            <a:off x="304800" y="6410325"/>
            <a:ext cx="3581400" cy="366712"/>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lvl="0"/>
            <a:endParaRPr altLang="en-US" sz="1200" lang="zh-CN">
              <a:solidFill>
                <a:srgbClr val="FFFFFF"/>
              </a:solidFill>
            </a:endParaRPr>
          </a:p>
        </p:txBody>
      </p:sp>
      <p:sp>
        <p:nvSpPr>
          <p:cNvPr id="1048793" name=""/>
          <p:cNvSpPr/>
          <p:nvPr>
            <p:ph type="sldNum" sz="quarter" idx="4"/>
          </p:nvPr>
        </p:nvSpPr>
        <p:spPr>
          <a:xfrm rot="0">
            <a:off x="4343400" y="1036637"/>
            <a:ext cx="457200" cy="441325"/>
          </a:xfrm>
          <a:prstGeom prst="rect"/>
          <a:noFill/>
          <a:ln>
            <a:noFill/>
          </a:ln>
        </p:spPr>
        <p:txBody>
          <a:bodyPr anchor="ctr" bIns="45720" lIns="45720" rIns="4572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fld id="{566ABCEB-ACFC-4714-9973-3DA970169C29}" type="slidenum">
              <a:rPr altLang="en-US" sz="1600" lang="zh-CN">
                <a:solidFill>
                  <a:srgbClr val="7B9899"/>
                </a:solidFill>
              </a:rPr>
              <a:pPr algn="ctr" lvl="0"/>
            </a:fld>
            <a:endParaRPr altLang="en-US" sz="1600" lang="zh-CN">
              <a:solidFill>
                <a:srgbClr val="7B9899"/>
              </a:solidFill>
            </a:endParaRPr>
          </a:p>
        </p:txBody>
      </p:sp>
      <p:sp>
        <p:nvSpPr>
          <p:cNvPr id="1048794" name="Title 1"/>
          <p:cNvSpPr>
            <a:spLocks noGrp="1"/>
          </p:cNvSpPr>
          <p:nvPr>
            <p:ph type="title"/>
          </p:nvPr>
        </p:nvSpPr>
        <p:spPr/>
        <p:txBody>
          <a:bodyPr/>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cSld>
    <p:bg bwMode="white">
      <p:bgPr>
        <a:solidFill>
          <a:schemeClr val="lt1"/>
        </a:solidFill>
      </p:bgPr>
    </p:bg>
    <p:spTree>
      <p:nvGrpSpPr>
        <p:cNvPr id="90" name=""/>
        <p:cNvGrpSpPr/>
        <p:nvPr/>
      </p:nvGrpSpPr>
      <p:grpSpPr>
        <a:xfrm rot="0">
          <a:off x="0" y="0"/>
          <a:ext cx="0" cy="0"/>
          <a:chOff x="0" y="0"/>
          <a:chExt cx="0" cy="0"/>
        </a:xfrm>
      </p:grpSpPr>
      <p:sp>
        <p:nvSpPr>
          <p:cNvPr id="1048795" name=""/>
          <p:cNvSpPr/>
          <p:nvPr/>
        </p:nvSpPr>
        <p:spPr bwMode="white">
          <a:xfrm rot="0">
            <a:off x="0" y="6705600"/>
            <a:ext cx="9144000" cy="1524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96" name=""/>
          <p:cNvSpPr/>
          <p:nvPr/>
        </p:nvSpPr>
        <p:spPr bwMode="white">
          <a:xfrm rot="0">
            <a:off x="0" y="0"/>
            <a:ext cx="9144000" cy="155575"/>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97" name=""/>
          <p:cNvSpPr/>
          <p:nvPr/>
        </p:nvSpPr>
        <p:spPr bwMode="white">
          <a:xfrm rot="0">
            <a:off x="8991600" y="0"/>
            <a:ext cx="152400" cy="68580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98" name=""/>
          <p:cNvSpPr/>
          <p:nvPr/>
        </p:nvSpPr>
        <p:spPr bwMode="white">
          <a:xfrm rot="0">
            <a:off x="0" y="0"/>
            <a:ext cx="152400" cy="68580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799" name=""/>
          <p:cNvSpPr/>
          <p:nvPr/>
        </p:nvSpPr>
        <p:spPr>
          <a:xfrm rot="0">
            <a:off x="146050" y="6391275"/>
            <a:ext cx="8832850" cy="309562"/>
          </a:xfrm>
          <a:prstGeom prst="rect"/>
          <a:solidFill>
            <a:srgbClr val="8CADAE"/>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800" name=""/>
          <p:cNvSpPr/>
          <p:nvPr/>
        </p:nvSpPr>
        <p:spPr>
          <a:xfrm rot="0">
            <a:off x="152400" y="158750"/>
            <a:ext cx="8832850" cy="6546850"/>
          </a:xfrm>
          <a:prstGeom prst="rect"/>
          <a:noFill/>
          <a:ln w="9525" cap="flat" cmpd="sng">
            <a:solidFill>
              <a:srgbClr val="7B9899">
                <a:alpha val="100000"/>
              </a:srgbClr>
            </a:solidFill>
            <a:prstDash val="solid"/>
            <a:round/>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803" name=""/>
          <p:cNvSpPr/>
          <p:nvPr>
            <p:ph type="dt" sz="half" idx="2"/>
          </p:nvPr>
        </p:nvSpPr>
        <p:spPr>
          <a:xfrm rot="0">
            <a:off x="5791200" y="6405562"/>
            <a:ext cx="3044825" cy="365125"/>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r" lvl="0"/>
            <a:fld id="{566ABCEB-ACFC-4714-9973-3DA970169C29}" type="datetime1">
              <a:rPr altLang="en-US" sz="1400" lang="zh-CN">
                <a:solidFill>
                  <a:srgbClr val="FFFFFF"/>
                </a:solidFill>
              </a:rPr>
              <a:pPr algn="r" lvl="0"/>
            </a:fld>
            <a:endParaRPr altLang="en-US" sz="1400" lang="zh-CN">
              <a:solidFill>
                <a:srgbClr val="FFFFFF"/>
              </a:solidFill>
            </a:endParaRPr>
          </a:p>
        </p:txBody>
      </p:sp>
      <p:sp>
        <p:nvSpPr>
          <p:cNvPr id="1048804" name=""/>
          <p:cNvSpPr/>
          <p:nvPr>
            <p:ph type="ftr" sz="quarter" idx="3"/>
          </p:nvPr>
        </p:nvSpPr>
        <p:spPr>
          <a:xfrm rot="0">
            <a:off x="304800" y="6410325"/>
            <a:ext cx="3581400" cy="366712"/>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lvl="0"/>
            <a:endParaRPr altLang="en-US" sz="1200" lang="zh-CN">
              <a:solidFill>
                <a:srgbClr val="FFFFFF"/>
              </a:solidFill>
            </a:endParaRPr>
          </a:p>
        </p:txBody>
      </p:sp>
      <p:sp>
        <p:nvSpPr>
          <p:cNvPr id="1048805" name=""/>
          <p:cNvSpPr/>
          <p:nvPr>
            <p:ph type="sldNum" sz="quarter" idx="4"/>
          </p:nvPr>
        </p:nvSpPr>
        <p:spPr>
          <a:xfrm rot="0">
            <a:off x="4267200" y="6324600"/>
            <a:ext cx="609600" cy="441325"/>
          </a:xfrm>
          <a:prstGeom prst="rect"/>
          <a:noFill/>
          <a:ln>
            <a:noFill/>
          </a:ln>
        </p:spPr>
        <p:txBody>
          <a:bodyPr anchor="ctr" bIns="45720" lIns="45720" rIns="4572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fld id="{566ABCEB-ACFC-4714-9973-3DA970169C29}" type="slidenum">
              <a:rPr altLang="en-US" sz="1600" lang="zh-CN">
                <a:solidFill>
                  <a:srgbClr val="FFFFFF"/>
                </a:solidFill>
              </a:rPr>
              <a:pPr algn="ctr" lvl="0"/>
            </a:fld>
            <a:endParaRPr altLang="en-US" sz="1600" lang="zh-CN">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cSld>
    <p:bg bwMode="white">
      <p:bgPr>
        <a:solidFill>
          <a:schemeClr val="lt1"/>
        </a:solidFill>
      </p:bgPr>
    </p:bg>
    <p:spTree>
      <p:nvGrpSpPr>
        <p:cNvPr id="93" name=""/>
        <p:cNvGrpSpPr/>
        <p:nvPr/>
      </p:nvGrpSpPr>
      <p:grpSpPr>
        <a:xfrm rot="0">
          <a:off x="0" y="0"/>
          <a:ext cx="0" cy="0"/>
          <a:chOff x="0" y="0"/>
          <a:chExt cx="0" cy="0"/>
        </a:xfrm>
      </p:grpSpPr>
      <p:sp>
        <p:nvSpPr>
          <p:cNvPr id="1048806" name=""/>
          <p:cNvSpPr/>
          <p:nvPr/>
        </p:nvSpPr>
        <p:spPr>
          <a:xfrm rot="0">
            <a:off x="152400" y="152400"/>
            <a:ext cx="8832850" cy="304800"/>
          </a:xfrm>
          <a:prstGeom prst="rect"/>
          <a:solidFill>
            <a:srgbClr val="8CADAE"/>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807" name=""/>
          <p:cNvSpPr/>
          <p:nvPr/>
        </p:nvSpPr>
        <p:spPr bwMode="white">
          <a:xfrm rot="0">
            <a:off x="0" y="6705600"/>
            <a:ext cx="9144000" cy="1524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808" name=""/>
          <p:cNvSpPr/>
          <p:nvPr/>
        </p:nvSpPr>
        <p:spPr bwMode="white">
          <a:xfrm rot="0">
            <a:off x="8991600" y="0"/>
            <a:ext cx="152400" cy="68580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809" name=""/>
          <p:cNvSpPr/>
          <p:nvPr/>
        </p:nvSpPr>
        <p:spPr bwMode="white">
          <a:xfrm rot="0">
            <a:off x="0" y="0"/>
            <a:ext cx="9144000" cy="119062"/>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810" name=""/>
          <p:cNvSpPr/>
          <p:nvPr/>
        </p:nvSpPr>
        <p:spPr bwMode="white">
          <a:xfrm rot="0">
            <a:off x="0" y="0"/>
            <a:ext cx="152400" cy="68580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811" name=""/>
          <p:cNvSpPr/>
          <p:nvPr/>
        </p:nvSpPr>
        <p:spPr>
          <a:xfrm rot="0">
            <a:off x="152400" y="609600"/>
            <a:ext cx="2743200" cy="5867400"/>
          </a:xfrm>
          <a:prstGeom prst="rect"/>
          <a:solidFill>
            <a:schemeClr val="accent1"/>
          </a:solid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endParaRPr altLang="en-US" lang="zh-CN">
              <a:solidFill>
                <a:srgbClr val="FFFFFF"/>
              </a:solidFill>
            </a:endParaRPr>
          </a:p>
        </p:txBody>
      </p:sp>
      <p:sp>
        <p:nvSpPr>
          <p:cNvPr id="1048812" name=""/>
          <p:cNvSpPr/>
          <p:nvPr/>
        </p:nvSpPr>
        <p:spPr>
          <a:xfrm rot="0">
            <a:off x="152400" y="152400"/>
            <a:ext cx="8832850" cy="6546850"/>
          </a:xfrm>
          <a:prstGeom prst="rect"/>
          <a:noFill/>
          <a:ln w="9525" cap="flat" cmpd="sng">
            <a:solidFill>
              <a:srgbClr val="7B9899">
                <a:alpha val="100000"/>
              </a:srgbClr>
            </a:solidFill>
            <a:prstDash val="solid"/>
            <a:round/>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813" name=""/>
          <p:cNvSpPr/>
          <p:nvPr/>
        </p:nvSpPr>
        <p:spPr>
          <a:xfrm rot="0">
            <a:off x="152400" y="533400"/>
            <a:ext cx="8832850" cy="0"/>
          </a:xfrm>
          <a:prstGeom prst="line"/>
          <a:noFill/>
          <a:ln w="11430" cap="flat" cmpd="sng">
            <a:solidFill>
              <a:srgbClr val="7B9899">
                <a:alpha val="100000"/>
              </a:srgbClr>
            </a:solidFill>
            <a:prstDash val="sysDash"/>
            <a:round/>
          </a:ln>
        </p:spPr>
      </p:sp>
      <p:sp>
        <p:nvSpPr>
          <p:cNvPr id="1048814" name=""/>
          <p:cNvSpPr/>
          <p:nvPr/>
        </p:nvSpPr>
        <p:spPr>
          <a:xfrm rot="0">
            <a:off x="1295400" y="228600"/>
            <a:ext cx="609600" cy="609600"/>
          </a:xfrm>
          <a:prstGeom prst="ellipse"/>
          <a:solidFill>
            <a:srgbClr val="FFFFFF"/>
          </a:solid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endParaRPr altLang="en-US" lang="zh-CN">
              <a:solidFill>
                <a:srgbClr val="FFFFFF"/>
              </a:solidFill>
            </a:endParaRPr>
          </a:p>
        </p:txBody>
      </p:sp>
      <p:sp>
        <p:nvSpPr>
          <p:cNvPr id="1048815" name=""/>
          <p:cNvSpPr/>
          <p:nvPr/>
        </p:nvSpPr>
        <p:spPr>
          <a:xfrm rot="0">
            <a:off x="1390650" y="323850"/>
            <a:ext cx="419100" cy="419100"/>
          </a:xfrm>
          <a:prstGeom prst="ellipse"/>
          <a:solidFill>
            <a:srgbClr val="FFFFFF"/>
          </a:solidFill>
          <a:ln w="50800" cap="rnd" cmpd="dbl">
            <a:solidFill>
              <a:srgbClr val="7B9899">
                <a:alpha val="100000"/>
              </a:srgbClr>
            </a:solidFill>
            <a:prstDash val="solid"/>
            <a:round/>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endParaRPr altLang="en-US" lang="zh-CN">
              <a:solidFill>
                <a:srgbClr val="FFFFFF"/>
              </a:solidFill>
            </a:endParaRPr>
          </a:p>
        </p:txBody>
      </p:sp>
      <p:sp>
        <p:nvSpPr>
          <p:cNvPr id="1048816" name=""/>
          <p:cNvSpPr/>
          <p:nvPr/>
        </p:nvSpPr>
        <p:spPr>
          <a:xfrm rot="0">
            <a:off x="149225" y="6388100"/>
            <a:ext cx="8832850" cy="309562"/>
          </a:xfrm>
          <a:prstGeom prst="rect"/>
          <a:solidFill>
            <a:srgbClr val="8CADAE"/>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819" name=""/>
          <p:cNvSpPr/>
          <p:nvPr>
            <p:ph type="sldNum" sz="quarter" idx="4"/>
          </p:nvPr>
        </p:nvSpPr>
        <p:spPr>
          <a:xfrm rot="0">
            <a:off x="1371600" y="312737"/>
            <a:ext cx="457200" cy="441325"/>
          </a:xfrm>
          <a:prstGeom prst="rect"/>
          <a:noFill/>
          <a:ln>
            <a:noFill/>
          </a:ln>
        </p:spPr>
        <p:txBody>
          <a:bodyPr anchor="ctr" bIns="45720" lIns="45720" rIns="4572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fld id="{566ABCEB-ACFC-4714-9973-3DA970169C29}" type="slidenum">
              <a:rPr altLang="en-US" sz="1600" lang="zh-CN">
                <a:solidFill>
                  <a:srgbClr val="7B9899"/>
                </a:solidFill>
              </a:rPr>
              <a:pPr algn="ctr" lvl="0"/>
            </a:fld>
            <a:endParaRPr altLang="en-US" sz="1600" lang="zh-CN">
              <a:solidFill>
                <a:srgbClr val="7B9899"/>
              </a:solidFill>
            </a:endParaRPr>
          </a:p>
        </p:txBody>
      </p:sp>
      <p:sp>
        <p:nvSpPr>
          <p:cNvPr id="1048820" name=""/>
          <p:cNvSpPr/>
          <p:nvPr>
            <p:ph type="dt" sz="half" idx="2"/>
          </p:nvPr>
        </p:nvSpPr>
        <p:spPr>
          <a:xfrm rot="0">
            <a:off x="5791200" y="6405562"/>
            <a:ext cx="3044825" cy="365125"/>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r" lvl="0"/>
            <a:fld id="{566ABCEB-ACFC-4714-9973-3DA970169C29}" type="datetime1">
              <a:rPr altLang="en-US" sz="1400" lang="zh-CN">
                <a:solidFill>
                  <a:srgbClr val="FFFFFF"/>
                </a:solidFill>
              </a:rPr>
              <a:pPr algn="r" lvl="0"/>
            </a:fld>
            <a:endParaRPr altLang="en-US" sz="1400" lang="zh-CN">
              <a:solidFill>
                <a:srgbClr val="FFFFFF"/>
              </a:solidFill>
            </a:endParaRPr>
          </a:p>
        </p:txBody>
      </p:sp>
      <p:sp>
        <p:nvSpPr>
          <p:cNvPr id="1048821" name=""/>
          <p:cNvSpPr/>
          <p:nvPr>
            <p:ph type="ftr" sz="quarter" idx="3"/>
          </p:nvPr>
        </p:nvSpPr>
        <p:spPr>
          <a:xfrm rot="0">
            <a:off x="301625" y="6410325"/>
            <a:ext cx="3382962" cy="366712"/>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lvl="0"/>
            <a:endParaRPr altLang="en-US" sz="1200" lang="zh-CN">
              <a:solidFill>
                <a:srgbClr val="FFFFFF"/>
              </a:solidFill>
            </a:endParaRPr>
          </a:p>
        </p:txBody>
      </p:sp>
      <p:sp>
        <p:nvSpPr>
          <p:cNvPr id="1048824" name="Content Placeholder 19"/>
          <p:cNvSpPr>
            <a:spLocks noGrp="1"/>
          </p:cNvSpPr>
          <p:nvPr>
            <p:ph sz="quarter" idx="1"/>
          </p:nvPr>
        </p:nvSpPr>
        <p:spPr>
          <a:xfrm>
            <a:off x="3124200" y="685800"/>
            <a:ext cx="5638800" cy="5410200"/>
          </a:xfrm>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823" name="Text Placeholder 2"/>
          <p:cNvSpPr>
            <a:spLocks noGrp="1"/>
          </p:cNvSpPr>
          <p:nvPr>
            <p:ph type="body" idx="2"/>
          </p:nvPr>
        </p:nvSpPr>
        <p:spPr>
          <a:xfrm>
            <a:off x="381000" y="1981200"/>
            <a:ext cx="2362200" cy="4144963"/>
          </a:xfrm>
        </p:spPr>
        <p:txBody>
          <a:bodyPr/>
          <a:lstStyle>
            <a:lvl1pPr indent="0" marL="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eaLnBrk="1" hangingPunct="1" latinLnBrk="0" lvl="0"/>
            <a:r>
              <a:rPr kumimoji="0" lang="en-US" smtClean="0"/>
              <a:t>Click to edit Master text styles</a:t>
            </a:r>
          </a:p>
        </p:txBody>
      </p:sp>
      <p:sp>
        <p:nvSpPr>
          <p:cNvPr id="1048822" name="Title 1"/>
          <p:cNvSpPr>
            <a:spLocks noGrp="1"/>
          </p:cNvSpPr>
          <p:nvPr>
            <p:ph type="title"/>
          </p:nvPr>
        </p:nvSpPr>
        <p:spPr>
          <a:xfrm>
            <a:off x="381000" y="914400"/>
            <a:ext cx="2362200" cy="990600"/>
          </a:xfrm>
        </p:spPr>
        <p:txBody>
          <a:bodyPr anchor="b">
            <a:noAutofit/>
          </a:bodyPr>
          <a:lstStyle>
            <a:lvl1pPr algn="l">
              <a:buNone/>
              <a:defRPr b="1" sz="220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cSld>
    <p:bg bwMode="white">
      <p:bgPr>
        <a:solidFill>
          <a:schemeClr val="lt1"/>
        </a:solidFill>
      </p:bgPr>
    </p:bg>
    <p:spTree>
      <p:nvGrpSpPr>
        <p:cNvPr id="69" name=""/>
        <p:cNvGrpSpPr/>
        <p:nvPr/>
      </p:nvGrpSpPr>
      <p:grpSpPr>
        <a:xfrm rot="0">
          <a:off x="0" y="0"/>
          <a:ext cx="0" cy="0"/>
          <a:chOff x="0" y="0"/>
          <a:chExt cx="0" cy="0"/>
        </a:xfrm>
      </p:grpSpPr>
      <p:sp>
        <p:nvSpPr>
          <p:cNvPr id="1048672" name=""/>
          <p:cNvSpPr/>
          <p:nvPr/>
        </p:nvSpPr>
        <p:spPr>
          <a:xfrm rot="0">
            <a:off x="152400" y="533400"/>
            <a:ext cx="8832850" cy="0"/>
          </a:xfrm>
          <a:prstGeom prst="line"/>
          <a:noFill/>
          <a:ln w="11430" cap="flat" cmpd="sng">
            <a:solidFill>
              <a:srgbClr val="7B9899">
                <a:alpha val="100000"/>
              </a:srgbClr>
            </a:solidFill>
            <a:prstDash val="sysDash"/>
            <a:round/>
          </a:ln>
        </p:spPr>
      </p:sp>
      <p:sp>
        <p:nvSpPr>
          <p:cNvPr id="1048673" name=""/>
          <p:cNvSpPr/>
          <p:nvPr/>
        </p:nvSpPr>
        <p:spPr bwMode="white">
          <a:xfrm rot="0">
            <a:off x="0" y="6705600"/>
            <a:ext cx="9144000" cy="1524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674" name=""/>
          <p:cNvSpPr/>
          <p:nvPr/>
        </p:nvSpPr>
        <p:spPr bwMode="white">
          <a:xfrm rot="0">
            <a:off x="8991600" y="0"/>
            <a:ext cx="152400" cy="68580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675" name=""/>
          <p:cNvSpPr/>
          <p:nvPr/>
        </p:nvSpPr>
        <p:spPr bwMode="white">
          <a:xfrm rot="0">
            <a:off x="0" y="0"/>
            <a:ext cx="9144000" cy="1524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676" name=""/>
          <p:cNvSpPr/>
          <p:nvPr/>
        </p:nvSpPr>
        <p:spPr bwMode="white">
          <a:xfrm rot="0">
            <a:off x="0" y="0"/>
            <a:ext cx="152400" cy="68580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677" name=""/>
          <p:cNvSpPr/>
          <p:nvPr/>
        </p:nvSpPr>
        <p:spPr>
          <a:xfrm rot="0">
            <a:off x="152400" y="152400"/>
            <a:ext cx="8832850" cy="301625"/>
          </a:xfrm>
          <a:prstGeom prst="rect"/>
          <a:solidFill>
            <a:srgbClr val="8CADAE"/>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678" name=""/>
          <p:cNvSpPr/>
          <p:nvPr/>
        </p:nvSpPr>
        <p:spPr>
          <a:xfrm rot="0">
            <a:off x="152400" y="609600"/>
            <a:ext cx="2743200" cy="5867400"/>
          </a:xfrm>
          <a:prstGeom prst="rect"/>
          <a:solidFill>
            <a:schemeClr val="accent1"/>
          </a:solid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endParaRPr altLang="en-US" lang="zh-CN">
              <a:solidFill>
                <a:srgbClr val="FFFFFF"/>
              </a:solidFill>
            </a:endParaRPr>
          </a:p>
        </p:txBody>
      </p:sp>
      <p:sp>
        <p:nvSpPr>
          <p:cNvPr id="1048679" name=""/>
          <p:cNvSpPr/>
          <p:nvPr/>
        </p:nvSpPr>
        <p:spPr>
          <a:xfrm rot="0">
            <a:off x="152400" y="155575"/>
            <a:ext cx="8832850" cy="6546850"/>
          </a:xfrm>
          <a:prstGeom prst="rect"/>
          <a:noFill/>
          <a:ln w="9525" cap="flat" cmpd="sng">
            <a:solidFill>
              <a:srgbClr val="7B9899">
                <a:alpha val="100000"/>
              </a:srgbClr>
            </a:solidFill>
            <a:prstDash val="solid"/>
            <a:round/>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680" name=""/>
          <p:cNvSpPr/>
          <p:nvPr/>
        </p:nvSpPr>
        <p:spPr>
          <a:xfrm rot="0">
            <a:off x="1295400" y="228600"/>
            <a:ext cx="609600" cy="609600"/>
          </a:xfrm>
          <a:prstGeom prst="ellipse"/>
          <a:solidFill>
            <a:srgbClr val="FFFFFF"/>
          </a:solid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endParaRPr altLang="en-US" lang="zh-CN">
              <a:solidFill>
                <a:srgbClr val="FFFFFF"/>
              </a:solidFill>
            </a:endParaRPr>
          </a:p>
        </p:txBody>
      </p:sp>
      <p:sp>
        <p:nvSpPr>
          <p:cNvPr id="1048681" name=""/>
          <p:cNvSpPr/>
          <p:nvPr/>
        </p:nvSpPr>
        <p:spPr>
          <a:xfrm rot="0">
            <a:off x="1390650" y="323850"/>
            <a:ext cx="419100" cy="419100"/>
          </a:xfrm>
          <a:prstGeom prst="ellipse"/>
          <a:solidFill>
            <a:srgbClr val="FFFFFF"/>
          </a:solidFill>
          <a:ln w="50800" cap="rnd" cmpd="dbl">
            <a:solidFill>
              <a:srgbClr val="7B9899">
                <a:alpha val="100000"/>
              </a:srgbClr>
            </a:solidFill>
            <a:prstDash val="solid"/>
            <a:round/>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endParaRPr altLang="en-US" lang="zh-CN">
              <a:solidFill>
                <a:srgbClr val="FFFFFF"/>
              </a:solidFill>
            </a:endParaRPr>
          </a:p>
        </p:txBody>
      </p:sp>
      <p:sp>
        <p:nvSpPr>
          <p:cNvPr id="1048682" name=""/>
          <p:cNvSpPr/>
          <p:nvPr/>
        </p:nvSpPr>
        <p:spPr>
          <a:xfrm rot="0">
            <a:off x="149225" y="6388100"/>
            <a:ext cx="8832850" cy="309562"/>
          </a:xfrm>
          <a:prstGeom prst="rect"/>
          <a:solidFill>
            <a:srgbClr val="8CADAE"/>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685" name=""/>
          <p:cNvSpPr/>
          <p:nvPr>
            <p:ph type="sldNum" sz="quarter" idx="4"/>
          </p:nvPr>
        </p:nvSpPr>
        <p:spPr>
          <a:xfrm rot="0">
            <a:off x="1371600" y="312737"/>
            <a:ext cx="457200" cy="441325"/>
          </a:xfrm>
          <a:prstGeom prst="rect"/>
          <a:noFill/>
          <a:ln>
            <a:noFill/>
          </a:ln>
        </p:spPr>
        <p:txBody>
          <a:bodyPr anchor="ctr" bIns="45720" lIns="45720" rIns="4572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fld id="{566ABCEB-ACFC-4714-9973-3DA970169C29}" type="slidenum">
              <a:rPr altLang="en-US" sz="1600" lang="zh-CN">
                <a:solidFill>
                  <a:srgbClr val="7B9899"/>
                </a:solidFill>
              </a:rPr>
              <a:pPr algn="ctr" lvl="0"/>
            </a:fld>
            <a:endParaRPr altLang="en-US" sz="1600" lang="zh-CN">
              <a:solidFill>
                <a:srgbClr val="7B9899"/>
              </a:solidFill>
            </a:endParaRPr>
          </a:p>
        </p:txBody>
      </p:sp>
      <p:sp>
        <p:nvSpPr>
          <p:cNvPr id="1048686" name=""/>
          <p:cNvSpPr/>
          <p:nvPr>
            <p:ph type="dt" sz="half" idx="2"/>
          </p:nvPr>
        </p:nvSpPr>
        <p:spPr>
          <a:xfrm rot="0">
            <a:off x="5788025" y="6405562"/>
            <a:ext cx="3044825" cy="365125"/>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r" lvl="0"/>
            <a:fld id="{566ABCEB-ACFC-4714-9973-3DA970169C29}" type="datetime1">
              <a:rPr altLang="en-US" sz="1400" lang="zh-CN">
                <a:solidFill>
                  <a:srgbClr val="FFFFFF"/>
                </a:solidFill>
              </a:rPr>
              <a:pPr algn="r" lvl="0"/>
            </a:fld>
            <a:endParaRPr altLang="en-US" sz="1400" lang="zh-CN">
              <a:solidFill>
                <a:srgbClr val="FFFFFF"/>
              </a:solidFill>
            </a:endParaRPr>
          </a:p>
        </p:txBody>
      </p:sp>
      <p:sp>
        <p:nvSpPr>
          <p:cNvPr id="1048687" name=""/>
          <p:cNvSpPr/>
          <p:nvPr>
            <p:ph type="ftr" sz="quarter" idx="3"/>
          </p:nvPr>
        </p:nvSpPr>
        <p:spPr>
          <a:xfrm rot="0">
            <a:off x="301625" y="6410325"/>
            <a:ext cx="3584575" cy="366712"/>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lvl="0"/>
            <a:endParaRPr altLang="en-US" sz="1200" lang="zh-CN">
              <a:solidFill>
                <a:srgbClr val="FFFFFF"/>
              </a:solidFill>
            </a:endParaRPr>
          </a:p>
        </p:txBody>
      </p:sp>
      <p:sp>
        <p:nvSpPr>
          <p:cNvPr id="1048690" name="Text Placeholder 3"/>
          <p:cNvSpPr>
            <a:spLocks noGrp="1"/>
          </p:cNvSpPr>
          <p:nvPr>
            <p:ph type="body" sz="half" idx="2"/>
          </p:nvPr>
        </p:nvSpPr>
        <p:spPr>
          <a:xfrm>
            <a:off x="381000" y="990600"/>
            <a:ext cx="2438400" cy="5257800"/>
          </a:xfrm>
        </p:spPr>
        <p:txBody>
          <a:bodyPr/>
          <a:lstStyle>
            <a:lvl1pPr indent="0" marL="0">
              <a:spcAft>
                <a:spcPts val="1000"/>
              </a:spcAft>
              <a:buFontTx/>
              <a:buNone/>
              <a:defRPr sz="1600">
                <a:solidFill>
                  <a:srgbClr val="FFFFFF"/>
                </a:solidFill>
              </a:defRPr>
            </a:lvl1pPr>
            <a:lvl2pPr>
              <a:defRPr sz="1200"/>
            </a:lvl2pPr>
            <a:lvl3pPr>
              <a:defRPr sz="1000"/>
            </a:lvl3pPr>
            <a:lvl4pPr>
              <a:defRPr sz="900"/>
            </a:lvl4pPr>
            <a:lvl5pPr>
              <a:defRPr sz="900"/>
            </a:lvl5pPr>
          </a:lstStyle>
          <a:p>
            <a:pPr eaLnBrk="1" hangingPunct="1" latinLnBrk="0" lvl="0"/>
            <a:r>
              <a:rPr kumimoji="0" lang="en-US" smtClean="0"/>
              <a:t>Click to edit Master text styles</a:t>
            </a:r>
          </a:p>
        </p:txBody>
      </p:sp>
      <p:sp>
        <p:nvSpPr>
          <p:cNvPr id="1048689" name="Picture Placeholder 2"/>
          <p:cNvSpPr>
            <a:spLocks noGrp="1"/>
          </p:cNvSpPr>
          <p:nvPr>
            <p:ph type="pic" idx="1"/>
          </p:nvPr>
        </p:nvSpPr>
        <p:spPr>
          <a:xfrm>
            <a:off x="3000375" y="609600"/>
            <a:ext cx="5867400" cy="4267200"/>
          </a:xfrm>
        </p:spPr>
        <p:txBody>
          <a:bodyPr vert="horz">
            <a:normAutofit/>
          </a:bodyPr>
          <a:lstStyle>
            <a:lvl1pPr indent="0" marL="0">
              <a:buNone/>
              <a:defRPr sz="3200"/>
            </a:lvl1pPr>
          </a:lstStyle>
          <a:p>
            <a:pPr algn="l" defTabSz="914400" eaLnBrk="1" fontAlgn="auto" hangingPunct="1" indent="0" latinLnBrk="0" lvl="0" marL="0" marR="0" rtl="0">
              <a:lnSpc>
                <a:spcPct val="100000"/>
              </a:lnSpc>
              <a:spcBef>
                <a:spcPct val="20000"/>
              </a:spcBef>
              <a:spcAft>
                <a:spcPts val="0"/>
              </a:spcAft>
              <a:buClr>
                <a:schemeClr val="accent1"/>
              </a:buClr>
              <a:buSzPct val="85000"/>
              <a:buFont typeface="Wingdings 2"/>
              <a:buNone/>
            </a:pPr>
            <a:r>
              <a:rPr baseline="0" b="0" cap="none" sz="3200" i="0" kern="1200" kumimoji="0" lang="en-US" noProof="0" normalizeH="0" spc="0" strike="noStrike" u="none" smtClean="0">
                <a:ln>
                  <a:noFill/>
                </a:ln>
                <a:solidFill>
                  <a:schemeClr val="tx1"/>
                </a:solidFill>
                <a:effectLst/>
                <a:uLnTx/>
                <a:uFillTx/>
                <a:latin typeface="+mn-lt"/>
                <a:ea typeface="+mn-ea"/>
                <a:cs typeface="+mn-cs"/>
              </a:rPr>
              <a:t>Click icon to add picture</a:t>
            </a:r>
            <a:endParaRPr baseline="0" b="0" cap="none" dirty="0" sz="3200" i="0" kern="1200" kumimoji="0" lang="en-US" noProof="0" normalizeH="0" spc="0" strike="noStrike" u="none">
              <a:ln>
                <a:noFill/>
              </a:ln>
              <a:solidFill>
                <a:schemeClr val="tx1"/>
              </a:solidFill>
              <a:effectLst/>
              <a:uLnTx/>
              <a:uFillTx/>
              <a:latin typeface="+mn-lt"/>
              <a:ea typeface="+mn-ea"/>
              <a:cs typeface="+mn-cs"/>
            </a:endParaRPr>
          </a:p>
        </p:txBody>
      </p:sp>
      <p:sp>
        <p:nvSpPr>
          <p:cNvPr id="1048688" name="Title 1"/>
          <p:cNvSpPr>
            <a:spLocks noGrp="1"/>
          </p:cNvSpPr>
          <p:nvPr>
            <p:ph type="title"/>
          </p:nvPr>
        </p:nvSpPr>
        <p:spPr>
          <a:xfrm>
            <a:off x="3000375" y="5029200"/>
            <a:ext cx="5867400" cy="1219200"/>
          </a:xfrm>
        </p:spPr>
        <p:txBody>
          <a:bodyPr anchor="t">
            <a:noAutofit/>
          </a:bodyPr>
          <a:lstStyle>
            <a:lvl1pPr algn="l">
              <a:buNone/>
              <a:defRPr b="1" sz="2400">
                <a:solidFill>
                  <a:schemeClr val="tx2"/>
                </a:solidFill>
              </a:defRPr>
            </a:lvl1pPr>
          </a:lstStyle>
          <a:p>
            <a:r>
              <a:rPr kumimoji="0" lang="en-US" smtClean="0"/>
              <a:t>Click to edit Master title style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white">
      <p:bgPr>
        <a:solidFill>
          <a:schemeClr val="lt1"/>
        </a:solidFill>
      </p:bgPr>
    </p:bg>
    <p:spTree>
      <p:nvGrpSpPr>
        <p:cNvPr id="22" name=""/>
        <p:cNvGrpSpPr/>
        <p:nvPr/>
      </p:nvGrpSpPr>
      <p:grpSpPr>
        <a:xfrm rot="0">
          <a:off x="0" y="0"/>
          <a:ext cx="0" cy="0"/>
          <a:chOff x="0" y="0"/>
          <a:chExt cx="0" cy="0"/>
        </a:xfrm>
      </p:grpSpPr>
      <p:sp>
        <p:nvSpPr>
          <p:cNvPr id="1048576" name=""/>
          <p:cNvSpPr/>
          <p:nvPr/>
        </p:nvSpPr>
        <p:spPr bwMode="white">
          <a:xfrm rot="0">
            <a:off x="0" y="6705600"/>
            <a:ext cx="9144000" cy="1524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577" name=""/>
          <p:cNvSpPr/>
          <p:nvPr/>
        </p:nvSpPr>
        <p:spPr bwMode="white">
          <a:xfrm rot="0">
            <a:off x="0" y="0"/>
            <a:ext cx="9144000" cy="1393825"/>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578" name=""/>
          <p:cNvSpPr/>
          <p:nvPr/>
        </p:nvSpPr>
        <p:spPr bwMode="white">
          <a:xfrm rot="0">
            <a:off x="0" y="0"/>
            <a:ext cx="152400" cy="68580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579" name=""/>
          <p:cNvSpPr/>
          <p:nvPr/>
        </p:nvSpPr>
        <p:spPr bwMode="white">
          <a:xfrm rot="0">
            <a:off x="8991600" y="0"/>
            <a:ext cx="152400" cy="6858000"/>
          </a:xfrm>
          <a:prstGeom prst="rect"/>
          <a:solidFill>
            <a:srgbClr val="FFFFFF"/>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580" name=""/>
          <p:cNvSpPr/>
          <p:nvPr/>
        </p:nvSpPr>
        <p:spPr>
          <a:xfrm rot="0">
            <a:off x="149225" y="6388100"/>
            <a:ext cx="8832850" cy="309562"/>
          </a:xfrm>
          <a:prstGeom prst="rect"/>
          <a:solidFill>
            <a:srgbClr val="8CADAE"/>
          </a:solidFill>
          <a:ln>
            <a:noFill/>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581" name=""/>
          <p:cNvSpPr/>
          <p:nvPr>
            <p:ph type="dt" sz="half" idx="2"/>
          </p:nvPr>
        </p:nvSpPr>
        <p:spPr>
          <a:xfrm rot="0">
            <a:off x="5791200" y="6405562"/>
            <a:ext cx="3044825" cy="365125"/>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r" lvl="0"/>
            <a:fld id="{566ABCEB-ACFC-4714-9973-3DA970169C29}" type="datetime1">
              <a:rPr altLang="en-US" sz="1400" lang="zh-CN">
                <a:solidFill>
                  <a:srgbClr val="FFFFFF"/>
                </a:solidFill>
              </a:rPr>
              <a:pPr algn="r" lvl="0"/>
            </a:fld>
            <a:endParaRPr altLang="en-US" sz="1400" lang="zh-CN">
              <a:solidFill>
                <a:srgbClr val="FFFFFF"/>
              </a:solidFill>
            </a:endParaRPr>
          </a:p>
        </p:txBody>
      </p:sp>
      <p:sp>
        <p:nvSpPr>
          <p:cNvPr id="1048582" name=""/>
          <p:cNvSpPr/>
          <p:nvPr>
            <p:ph type="ftr" sz="quarter" idx="3"/>
          </p:nvPr>
        </p:nvSpPr>
        <p:spPr>
          <a:xfrm rot="0">
            <a:off x="304800" y="6410325"/>
            <a:ext cx="3581400" cy="366712"/>
          </a:xfrm>
          <a:prstGeom prst="rect"/>
          <a:noFill/>
          <a:ln>
            <a:noFill/>
          </a:ln>
        </p:spPr>
        <p:txBody>
          <a:bodyPr anchor="t"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lvl="0"/>
            <a:endParaRPr altLang="en-US" sz="1200" lang="zh-CN">
              <a:solidFill>
                <a:srgbClr val="FFFFFF"/>
              </a:solidFill>
            </a:endParaRPr>
          </a:p>
        </p:txBody>
      </p:sp>
      <p:sp>
        <p:nvSpPr>
          <p:cNvPr id="1048583" name=""/>
          <p:cNvSpPr/>
          <p:nvPr/>
        </p:nvSpPr>
        <p:spPr>
          <a:xfrm rot="0">
            <a:off x="152400" y="155575"/>
            <a:ext cx="8832850" cy="6546850"/>
          </a:xfrm>
          <a:prstGeom prst="rect"/>
          <a:noFill/>
          <a:ln w="9525" cap="flat" cmpd="sng">
            <a:solidFill>
              <a:srgbClr val="7B9899">
                <a:alpha val="100000"/>
              </a:srgbClr>
            </a:solidFill>
            <a:prstDash val="solid"/>
            <a:round/>
          </a:ln>
        </p:spPr>
        <p:txBody>
          <a:bodyPr anchor="ctr" bIns="45720" lIns="91440" rIns="91440" tIns="45720" vert="horz" wrap="none"/>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endParaRPr altLang="en-US" lang="zh-CN"/>
          </a:p>
        </p:txBody>
      </p:sp>
      <p:sp>
        <p:nvSpPr>
          <p:cNvPr id="1048584" name=""/>
          <p:cNvSpPr/>
          <p:nvPr/>
        </p:nvSpPr>
        <p:spPr>
          <a:xfrm rot="0">
            <a:off x="152400" y="1276350"/>
            <a:ext cx="8832850" cy="0"/>
          </a:xfrm>
          <a:prstGeom prst="line"/>
          <a:noFill/>
          <a:ln w="9525" cap="flat" cmpd="sng">
            <a:solidFill>
              <a:srgbClr val="7B9899">
                <a:alpha val="100000"/>
              </a:srgbClr>
            </a:solidFill>
            <a:prstDash val="sysDash"/>
            <a:round/>
          </a:ln>
        </p:spPr>
      </p:sp>
      <p:sp>
        <p:nvSpPr>
          <p:cNvPr id="1048585" name=""/>
          <p:cNvSpPr/>
          <p:nvPr/>
        </p:nvSpPr>
        <p:spPr>
          <a:xfrm rot="0">
            <a:off x="4267200" y="955675"/>
            <a:ext cx="609600" cy="609600"/>
          </a:xfrm>
          <a:prstGeom prst="ellipse"/>
          <a:solidFill>
            <a:srgbClr val="FFFFFF"/>
          </a:solid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endParaRPr altLang="en-US" lang="zh-CN">
              <a:solidFill>
                <a:srgbClr val="FFFFFF"/>
              </a:solidFill>
            </a:endParaRPr>
          </a:p>
        </p:txBody>
      </p:sp>
      <p:sp>
        <p:nvSpPr>
          <p:cNvPr id="1048586" name=""/>
          <p:cNvSpPr/>
          <p:nvPr/>
        </p:nvSpPr>
        <p:spPr>
          <a:xfrm rot="0">
            <a:off x="4362450" y="1050925"/>
            <a:ext cx="419100" cy="420687"/>
          </a:xfrm>
          <a:prstGeom prst="ellipse"/>
          <a:solidFill>
            <a:srgbClr val="FFFFFF"/>
          </a:solidFill>
          <a:ln w="50800" cap="rnd" cmpd="dbl">
            <a:solidFill>
              <a:srgbClr val="7B9899">
                <a:alpha val="100000"/>
              </a:srgbClr>
            </a:solidFill>
            <a:prstDash val="solid"/>
            <a:round/>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endParaRPr altLang="en-US" lang="zh-CN">
              <a:solidFill>
                <a:srgbClr val="FFFFFF"/>
              </a:solidFill>
            </a:endParaRPr>
          </a:p>
        </p:txBody>
      </p:sp>
      <p:sp>
        <p:nvSpPr>
          <p:cNvPr id="1048587" name=""/>
          <p:cNvSpPr/>
          <p:nvPr>
            <p:ph type="sldNum" sz="quarter" idx="4"/>
          </p:nvPr>
        </p:nvSpPr>
        <p:spPr>
          <a:xfrm rot="0">
            <a:off x="4343400" y="1039812"/>
            <a:ext cx="457200" cy="441325"/>
          </a:xfrm>
          <a:prstGeom prst="rect"/>
          <a:noFill/>
          <a:ln>
            <a:noFill/>
          </a:ln>
        </p:spPr>
        <p:txBody>
          <a:bodyPr anchor="ctr" bIns="45720" lIns="45720" rIns="4572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Georgia" pitchFamily="18" charset="0"/>
                <a:sym typeface="Georgia" pitchFamily="18" charset="0"/>
              </a:defRPr>
            </a:lvl5pPr>
          </a:lstStyle>
          <a:p>
            <a:pPr algn="ctr" lvl="0"/>
            <a:fld id="{566ABCEB-ACFC-4714-9973-3DA970169C29}" type="slidenum">
              <a:rPr altLang="en-US" sz="1600" lang="zh-CN">
                <a:solidFill>
                  <a:srgbClr val="7B9899"/>
                </a:solidFill>
              </a:rPr>
              <a:pPr algn="ctr" lvl="0"/>
            </a:fld>
            <a:endParaRPr altLang="en-US" sz="1600" lang="zh-CN">
              <a:solidFill>
                <a:srgbClr val="7B9899"/>
              </a:solidFill>
            </a:endParaRPr>
          </a:p>
        </p:txBody>
      </p:sp>
      <p:sp>
        <p:nvSpPr>
          <p:cNvPr id="1048588" name=""/>
          <p:cNvSpPr/>
          <p:nvPr>
            <p:ph type="title" sz="full" idx="0"/>
          </p:nvPr>
        </p:nvSpPr>
        <p:spPr>
          <a:xfrm rot="0">
            <a:off x="301625" y="228600"/>
            <a:ext cx="8534400" cy="758825"/>
          </a:xfrm>
          <a:prstGeom prst="rect"/>
          <a:noFill/>
          <a:ln>
            <a:noFill/>
          </a:ln>
        </p:spPr>
        <p:txBody>
          <a:bodyPr anchor="b" bIns="45720" lIns="91440" rIns="91440" tIns="45720" vert="horz"/>
          <a:p>
            <a:pPr lvl="0"/>
            <a:r>
              <a:rPr altLang="en-US" lang="zh-CN"/>
              <a:t>Click to edit Master title style</a:t>
            </a:r>
          </a:p>
        </p:txBody>
      </p:sp>
      <p:sp>
        <p:nvSpPr>
          <p:cNvPr id="1048589" name=""/>
          <p:cNvSpPr/>
          <p:nvPr>
            <p:ph type="body" sz="full" idx="1"/>
          </p:nvPr>
        </p:nvSpPr>
        <p:spPr>
          <a:xfrm rot="0">
            <a:off x="301625" y="1524000"/>
            <a:ext cx="8534400" cy="4598987"/>
          </a:xfrm>
          <a:prstGeom prst="rect"/>
          <a:noFill/>
          <a:ln>
            <a:noFill/>
          </a:ln>
        </p:spPr>
        <p:txBody>
          <a:bodyPr anchor="t" bIns="45720" lIns="91440" rIns="91440" tIns="45720" vert="horz"/>
          <a:p>
            <a:pPr lvl="0"/>
            <a:r>
              <a:rPr altLang="en-US" lang="zh-CN"/>
              <a:t>Click to edit Master text styles</a:t>
            </a:r>
          </a:p>
          <a:p>
            <a:pPr lvl="1"/>
            <a:r>
              <a:rPr altLang="en-US" lang="zh-CN"/>
              <a:t>Second level</a:t>
            </a:r>
          </a:p>
          <a:p>
            <a:pPr lvl="2"/>
            <a:r>
              <a:rPr altLang="en-US" lang="zh-CN"/>
              <a:t>Third level</a:t>
            </a:r>
          </a:p>
          <a:p>
            <a:pPr lvl="3"/>
            <a:r>
              <a:rPr altLang="en-US" lang="zh-CN"/>
              <a:t>Fourth level</a:t>
            </a:r>
          </a:p>
          <a:p>
            <a:pPr lvl="4"/>
            <a:r>
              <a:rPr altLang="en-US" lang="zh-CN"/>
              <a:t>Fifth level</a:t>
            </a:r>
          </a:p>
        </p:txBody>
      </p:sp>
    </p:spTree>
  </p:cSld>
  <p:clrMap accent1="accent1" accent2="accent2" accent3="accent3" accent4="accent4" accent5="accent5" accent6="accent6" bg1="lt1" bg2="dk2" tx1="dk1" tx2="lt2"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hf dt="0" ftr="0" sldNum="0"/>
  <p:txStyles>
    <p:titleStyle>
      <a:lvl1pPr algn="ctr" eaLnBrk="1" hangingPunct="1" latinLnBrk="0" rtl="0">
        <a:spcBef>
          <a:spcPct val="0"/>
        </a:spcBef>
        <a:buNone/>
        <a:defRPr sz="3300" kern="1200" kumimoji="0">
          <a:solidFill>
            <a:schemeClr val="accent3">
              <a:shade val="75000"/>
            </a:schemeClr>
          </a:solidFill>
          <a:latin typeface="+mj-lt"/>
          <a:ea typeface="+mj-ea"/>
          <a:cs typeface="+mj-cs"/>
        </a:defRPr>
      </a:lvl1pPr>
    </p:titleStyle>
    <p:bodyStyle>
      <a:lvl1pPr algn="l" eaLnBrk="1" hangingPunct="1" indent="-274320" latinLnBrk="0" marL="274320" rtl="0">
        <a:spcBef>
          <a:spcPct val="20000"/>
        </a:spcBef>
        <a:buClr>
          <a:schemeClr val="accent1"/>
        </a:buClr>
        <a:buSzPct val="85000"/>
        <a:buFont typeface="Wingdings 2"/>
        <a:buChar char=""/>
        <a:defRPr sz="2700" kern="1200" kumimoji="0">
          <a:solidFill>
            <a:schemeClr val="tx1"/>
          </a:solidFill>
          <a:latin typeface="+mn-lt"/>
          <a:ea typeface="+mn-ea"/>
          <a:cs typeface="+mn-cs"/>
        </a:defRPr>
      </a:lvl1pPr>
      <a:lvl2pPr algn="l" eaLnBrk="1" hangingPunct="1" indent="-274320" latinLnBrk="0" marL="548640" rtl="0">
        <a:spcBef>
          <a:spcPct val="20000"/>
        </a:spcBef>
        <a:buClr>
          <a:schemeClr val="accent2"/>
        </a:buClr>
        <a:buSzPct val="70000"/>
        <a:buFont typeface="Wingdings"/>
        <a:buChar char=""/>
        <a:defRPr sz="2200" kern="1200" kumimoji="0">
          <a:solidFill>
            <a:schemeClr val="tx2"/>
          </a:solidFill>
          <a:latin typeface="+mn-lt"/>
          <a:ea typeface="+mn-ea"/>
          <a:cs typeface="+mn-cs"/>
        </a:defRPr>
      </a:lvl2pPr>
      <a:lvl3pPr algn="l" eaLnBrk="1" hangingPunct="1" indent="-228600" latinLnBrk="0" marL="822960" rtl="0">
        <a:spcBef>
          <a:spcPct val="20000"/>
        </a:spcBef>
        <a:buClr>
          <a:schemeClr val="accent3"/>
        </a:buClr>
        <a:buSzPct val="75000"/>
        <a:buFont typeface="Wingdings 2"/>
        <a:buChar char=""/>
        <a:defRPr sz="2000" kern="1200" kumimoji="0">
          <a:solidFill>
            <a:schemeClr val="tx1"/>
          </a:solidFill>
          <a:latin typeface="+mn-lt"/>
          <a:ea typeface="+mn-ea"/>
          <a:cs typeface="+mn-cs"/>
        </a:defRPr>
      </a:lvl3pPr>
      <a:lvl4pPr algn="l" eaLnBrk="1" hangingPunct="1" indent="-228600" latinLnBrk="0" marL="1097280" rtl="0">
        <a:spcBef>
          <a:spcPct val="20000"/>
        </a:spcBef>
        <a:buClr>
          <a:schemeClr val="accent4"/>
        </a:buClr>
        <a:buSzPct val="70000"/>
        <a:buFont typeface="Wingdings"/>
        <a:buChar char=""/>
        <a:defRPr sz="2000" kern="1200" kumimoji="0">
          <a:solidFill>
            <a:schemeClr val="tx2"/>
          </a:solidFill>
          <a:latin typeface="+mn-lt"/>
          <a:ea typeface="+mn-ea"/>
          <a:cs typeface="+mn-cs"/>
        </a:defRPr>
      </a:lvl4pPr>
      <a:lvl5pPr algn="l" eaLnBrk="1" hangingPunct="1" indent="-228600" latinLnBrk="0" marL="1371600" rtl="0">
        <a:spcBef>
          <a:spcPct val="20000"/>
        </a:spcBef>
        <a:buClr>
          <a:schemeClr val="accent5"/>
        </a:buClr>
        <a:buFontTx/>
        <a:buChar char="•"/>
        <a:defRPr sz="1800" kern="1200" kumimoji="0">
          <a:solidFill>
            <a:schemeClr val="tx1"/>
          </a:solidFill>
          <a:latin typeface="+mn-lt"/>
          <a:ea typeface="+mn-ea"/>
          <a:cs typeface="+mn-cs"/>
        </a:defRPr>
      </a:lvl5pPr>
      <a:lvl6pPr algn="l" eaLnBrk="1" hangingPunct="1" indent="-182880" latinLnBrk="0" marL="1645920" rtl="0">
        <a:spcBef>
          <a:spcPct val="20000"/>
        </a:spcBef>
        <a:buClr>
          <a:schemeClr val="accent6"/>
        </a:buClr>
        <a:buSzPct val="80000"/>
        <a:buFont typeface="Wingdings 2"/>
        <a:buChar char=""/>
        <a:defRPr sz="1800" kern="1200" kumimoji="0">
          <a:solidFill>
            <a:schemeClr val="tx1"/>
          </a:solidFill>
          <a:latin typeface="+mn-lt"/>
          <a:ea typeface="+mn-ea"/>
          <a:cs typeface="+mn-cs"/>
        </a:defRPr>
      </a:lvl6pPr>
      <a:lvl7pPr algn="l" eaLnBrk="1" hangingPunct="1" indent="-182880" latinLnBrk="0" marL="1920240" rtl="0">
        <a:spcBef>
          <a:spcPct val="20000"/>
        </a:spcBef>
        <a:buClr>
          <a:schemeClr val="accent1">
            <a:shade val="75000"/>
          </a:schemeClr>
        </a:buClr>
        <a:buSzPct val="90000"/>
        <a:buChar char="•"/>
        <a:defRPr baseline="0" sz="1600" kern="1200" kumimoji="0">
          <a:solidFill>
            <a:schemeClr val="tx1"/>
          </a:solidFill>
          <a:latin typeface="+mn-lt"/>
          <a:ea typeface="+mn-ea"/>
          <a:cs typeface="+mn-cs"/>
        </a:defRPr>
      </a:lvl7pPr>
      <a:lvl8pPr algn="l" eaLnBrk="1" hangingPunct="1" indent="-182880" latinLnBrk="0" marL="2103120" rtl="0">
        <a:spcBef>
          <a:spcPct val="20000"/>
        </a:spcBef>
        <a:buClr>
          <a:schemeClr val="accent4">
            <a:shade val="75000"/>
          </a:schemeClr>
        </a:buClr>
        <a:buChar char="•"/>
        <a:defRPr sz="1600" kern="1200" kumimoji="0">
          <a:solidFill>
            <a:schemeClr val="tx1"/>
          </a:solidFill>
          <a:latin typeface="+mn-lt"/>
          <a:ea typeface="+mn-ea"/>
          <a:cs typeface="+mn-cs"/>
        </a:defRPr>
      </a:lvl8pPr>
      <a:lvl9pPr algn="l" eaLnBrk="1" hangingPunct="1" indent="-182880" latinLnBrk="0" marL="2377440" rtl="0">
        <a:spcBef>
          <a:spcPct val="20000"/>
        </a:spcBef>
        <a:buClr>
          <a:schemeClr val="accent2">
            <a:shade val="75000"/>
          </a:schemeClr>
        </a:buClr>
        <a:buSzPct val="90000"/>
        <a:buChar char="•"/>
        <a:defRPr baseline="0" cap="all" sz="1400" kern="1200" kumimoji="0">
          <a:solidFill>
            <a:schemeClr val="tx1"/>
          </a:solidFill>
          <a:latin typeface="+mn-lt"/>
          <a:ea typeface="+mn-ea"/>
          <a:cs typeface="+mn-cs"/>
        </a:defRPr>
      </a:lvl9pPr>
    </p:bodyStyle>
    <p:otherStyle>
      <a:lvl1pPr algn="l" eaLnBrk="1" hangingPunct="1" latinLnBrk="0" marL="0" rtl="0">
        <a:defRPr kern="1200" kumimoji="0">
          <a:solidFill>
            <a:schemeClr val="tx1"/>
          </a:solidFill>
          <a:latin typeface="+mn-lt"/>
          <a:ea typeface="+mn-ea"/>
          <a:cs typeface="+mn-cs"/>
        </a:defRPr>
      </a:lvl1pPr>
      <a:lvl2pPr algn="l" eaLnBrk="1" hangingPunct="1" latinLnBrk="0" marL="457200" rtl="0">
        <a:defRPr kern="1200" kumimoji="0">
          <a:solidFill>
            <a:schemeClr val="tx1"/>
          </a:solidFill>
          <a:latin typeface="+mn-lt"/>
          <a:ea typeface="+mn-ea"/>
          <a:cs typeface="+mn-cs"/>
        </a:defRPr>
      </a:lvl2pPr>
      <a:lvl3pPr algn="l" eaLnBrk="1" hangingPunct="1" latinLnBrk="0" marL="914400" rtl="0">
        <a:defRPr kern="1200" kumimoji="0">
          <a:solidFill>
            <a:schemeClr val="tx1"/>
          </a:solidFill>
          <a:latin typeface="+mn-lt"/>
          <a:ea typeface="+mn-ea"/>
          <a:cs typeface="+mn-cs"/>
        </a:defRPr>
      </a:lvl3pPr>
      <a:lvl4pPr algn="l" eaLnBrk="1" hangingPunct="1" latinLnBrk="0" marL="1371600" rtl="0">
        <a:defRPr kern="1200" kumimoji="0">
          <a:solidFill>
            <a:schemeClr val="tx1"/>
          </a:solidFill>
          <a:latin typeface="+mn-lt"/>
          <a:ea typeface="+mn-ea"/>
          <a:cs typeface="+mn-cs"/>
        </a:defRPr>
      </a:lvl4pPr>
      <a:lvl5pPr algn="l" eaLnBrk="1" hangingPunct="1" latinLnBrk="0" marL="1828800" rtl="0">
        <a:defRPr kern="1200" kumimoji="0">
          <a:solidFill>
            <a:schemeClr val="tx1"/>
          </a:solidFill>
          <a:latin typeface="+mn-lt"/>
          <a:ea typeface="+mn-ea"/>
          <a:cs typeface="+mn-cs"/>
        </a:defRPr>
      </a:lvl5pPr>
      <a:lvl6pPr algn="l" eaLnBrk="1" hangingPunct="1" latinLnBrk="0" marL="2286000" rtl="0">
        <a:defRPr kern="1200" kumimoji="0">
          <a:solidFill>
            <a:schemeClr val="tx1"/>
          </a:solidFill>
          <a:latin typeface="+mn-lt"/>
          <a:ea typeface="+mn-ea"/>
          <a:cs typeface="+mn-cs"/>
        </a:defRPr>
      </a:lvl6pPr>
      <a:lvl7pPr algn="l" eaLnBrk="1" hangingPunct="1" latinLnBrk="0" marL="2743200" rtl="0">
        <a:defRPr kern="1200" kumimoji="0">
          <a:solidFill>
            <a:schemeClr val="tx1"/>
          </a:solidFill>
          <a:latin typeface="+mn-lt"/>
          <a:ea typeface="+mn-ea"/>
          <a:cs typeface="+mn-cs"/>
        </a:defRPr>
      </a:lvl7pPr>
      <a:lvl8pPr algn="l" eaLnBrk="1" hangingPunct="1" latinLnBrk="0" marL="3200400" rtl="0">
        <a:defRPr kern="1200" kumimoji="0">
          <a:solidFill>
            <a:schemeClr val="tx1"/>
          </a:solidFill>
          <a:latin typeface="+mn-lt"/>
          <a:ea typeface="+mn-ea"/>
          <a:cs typeface="+mn-cs"/>
        </a:defRPr>
      </a:lvl8pPr>
      <a:lvl9pPr algn="l" eaLnBrk="1" hangingPunct="1" latinLnBrk="0" marL="3657600" rtl="0">
        <a:defRPr kern="1200" kumimoji="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p:cSld>
    <p:spTree>
      <p:nvGrpSpPr>
        <p:cNvPr id="26" name=""/>
        <p:cNvGrpSpPr/>
        <p:nvPr/>
      </p:nvGrpSpPr>
      <p:grpSpPr>
        <a:xfrm rot="0">
          <a:off x="0" y="0"/>
          <a:ext cx="0" cy="0"/>
          <a:chOff x="0" y="0"/>
          <a:chExt cx="0" cy="0"/>
        </a:xfrm>
      </p:grpSpPr>
      <p:sp>
        <p:nvSpPr>
          <p:cNvPr id="1048606" name=""/>
          <p:cNvSpPr/>
          <p:nvPr>
            <p:ph type="subTitle" sz="full" idx="7"/>
          </p:nvPr>
        </p:nvSpPr>
        <p:spPr>
          <a:xfrm rot="0">
            <a:off x="1371600" y="2819400"/>
            <a:ext cx="6400800" cy="1752600"/>
          </a:xfrm>
          <a:prstGeom prst="rect"/>
          <a:noFill/>
          <a:ln>
            <a:noFill/>
          </a:ln>
        </p:spPr>
        <p:txBody>
          <a:bodyPr anchor="t" bIns="45720" lIns="91440" rIns="91440" tIns="45720" vert="horz"/>
          <a:lstStyle>
            <a:lvl1pPr algn="ctr" marL="0">
              <a:buNone/>
              <a:defRPr sz="2700">
                <a:solidFill>
                  <a:schemeClr val="dk1"/>
                </a:solidFill>
              </a:defRPr>
            </a:lvl1pPr>
            <a:lvl2pPr algn="ctr" marL="274637">
              <a:buNone/>
            </a:lvl2pPr>
            <a:lvl3pPr algn="ctr" marL="593725">
              <a:buNone/>
            </a:lvl3pPr>
            <a:lvl4pPr algn="ctr" marL="868362">
              <a:buNone/>
            </a:lvl4pPr>
            <a:lvl5pPr algn="ctr" marL="1143000">
              <a:buFontTx/>
              <a:buNone/>
            </a:lvl5pPr>
          </a:lstStyle>
          <a:p>
            <a:pPr lvl="0"/>
            <a:r>
              <a:rPr altLang="en-US" b="1" sz="1600" lang="zh-CN">
                <a:solidFill>
                  <a:schemeClr val="lt2"/>
                </a:solidFill>
              </a:rPr>
              <a:t>PROF. NISHA GUPTA</a:t>
            </a:r>
          </a:p>
          <a:p>
            <a:pPr lvl="0"/>
            <a:r>
              <a:rPr altLang="en-US" b="1" sz="1600" lang="zh-CN">
                <a:solidFill>
                  <a:schemeClr val="lt2"/>
                </a:solidFill>
              </a:rPr>
              <a:t>DEPARTMENT OF COMMERCE AND MANAGEMENT</a:t>
            </a:r>
          </a:p>
        </p:txBody>
      </p:sp>
      <p:sp>
        <p:nvSpPr>
          <p:cNvPr id="1048607" name=""/>
          <p:cNvSpPr/>
          <p:nvPr>
            <p:ph type="ctrTitle" sz="full" idx="6"/>
          </p:nvPr>
        </p:nvSpPr>
        <p:spPr>
          <a:xfrm rot="0">
            <a:off x="685800" y="381000"/>
            <a:ext cx="7772400" cy="1752600"/>
          </a:xfrm>
          <a:prstGeom prst="rect"/>
          <a:noFill/>
          <a:ln>
            <a:noFill/>
          </a:ln>
        </p:spPr>
        <p:txBody>
          <a:bodyPr anchor="b" bIns="45720" lIns="91440" rIns="91440" tIns="45720" vert="horz"/>
          <a:lstStyle>
            <a:lvl1pPr algn="ctr">
              <a:defRPr sz="3300"/>
            </a:lvl1pPr>
          </a:lstStyle>
          <a:p>
            <a:pPr lvl="0"/>
            <a:r>
              <a:rPr altLang="en-US" sz="4200" lang="zh-CN">
                <a:solidFill>
                  <a:schemeClr val="accent1"/>
                </a:solidFill>
              </a:rPr>
              <a:t>Transportation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1">
  <p:cSld>
    <p:spTree>
      <p:nvGrpSpPr>
        <p:cNvPr id="53" name=""/>
        <p:cNvGrpSpPr/>
        <p:nvPr/>
      </p:nvGrpSpPr>
      <p:grpSpPr>
        <a:xfrm rot="0">
          <a:off x="0" y="0"/>
          <a:ext cx="0" cy="0"/>
          <a:chOff x="0" y="0"/>
          <a:chExt cx="0" cy="0"/>
        </a:xfrm>
      </p:grpSpPr>
      <p:sp>
        <p:nvSpPr>
          <p:cNvPr id="1048640" name=""/>
          <p:cNvSpPr/>
          <p:nvPr>
            <p:ph type="title" sz="full" idx="0"/>
          </p:nvPr>
        </p:nvSpPr>
        <p:spPr>
          <a:xfrm rot="0">
            <a:off x="301625" y="228600"/>
            <a:ext cx="8534400" cy="758825"/>
          </a:xfrm>
          <a:prstGeom prst="rect"/>
          <a:noFill/>
          <a:ln>
            <a:noFill/>
          </a:ln>
        </p:spPr>
        <p:txBody>
          <a:bodyPr anchor="b" bIns="45720" lIns="91440" rIns="91440" tIns="45720" vert="horz"/>
          <a:lstStyle>
            <a:lvl1pPr algn="ctr" eaLnBrk="1" fontAlgn="base" hangingPunct="1" indent="0" latinLnBrk="1" marL="0" rtl="0">
              <a:lnSpc>
                <a:spcPct val="100000"/>
              </a:lnSpc>
              <a:spcBef>
                <a:spcPct val="0"/>
              </a:spcBef>
              <a:spcAft>
                <a:spcPct val="0"/>
              </a:spcAft>
              <a:buFontTx/>
              <a:buNone/>
              <a:defRPr baseline="0" b="0" sz="3300" i="0" u="none">
                <a:solidFill>
                  <a:srgbClr val="7B9899"/>
                </a:solidFill>
                <a:latin typeface="Georgia" pitchFamily="18" charset="0"/>
                <a:sym typeface="Georgia" pitchFamily="18" charset="0"/>
              </a:defRPr>
            </a:lvl1pPr>
          </a:lstStyle>
          <a:p>
            <a:pPr lvl="0"/>
            <a:r>
              <a:rPr altLang="en-US" lang="zh-CN"/>
              <a:t>Water Transportation</a:t>
            </a:r>
          </a:p>
        </p:txBody>
      </p:sp>
      <p:sp>
        <p:nvSpPr>
          <p:cNvPr id="1048641" name=""/>
          <p:cNvSpPr/>
          <p:nvPr>
            <p:ph sz="quarter" idx="6"/>
          </p:nvPr>
        </p:nvSpPr>
        <p:spPr>
          <a:xfrm rot="0">
            <a:off x="301625" y="1527175"/>
            <a:ext cx="8504238" cy="4572000"/>
          </a:xfrm>
          <a:prstGeom prst="rect"/>
          <a:noFill/>
          <a:ln>
            <a:noFill/>
          </a:ln>
        </p:spPr>
        <p:txBody>
          <a:bodyPr anchor="t" bIns="45720" lIns="91440" rIns="91440" tIns="45720" vert="horz"/>
          <a:lstStyle>
            <a:lvl1pPr>
              <a:defRPr sz="2000"/>
            </a:lvl1pPr>
            <a:lvl2pPr>
              <a:defRPr sz="1800"/>
            </a:lvl2pPr>
            <a:lvl3pPr>
              <a:defRPr sz="1600"/>
            </a:lvl3pPr>
            <a:lvl4pPr>
              <a:defRPr sz="1600"/>
            </a:lvl4pPr>
            <a:lvl5pPr>
              <a:defRPr sz="1400"/>
            </a:lvl5pPr>
          </a:lstStyle>
          <a:p>
            <a:pPr lvl="0"/>
            <a:r>
              <a:rPr altLang="en-US" sz="2700" lang="zh-CN"/>
              <a:t>It involves the movement of goods through oceans and seas. There are more than 365 ports in India with Vishakapatnam contributing to maximum portion traffic. It can be categorized into three several categories:-</a:t>
            </a:r>
          </a:p>
          <a:p>
            <a:pPr lvl="0"/>
            <a:r>
              <a:rPr altLang="en-US" sz="2700" lang="zh-CN"/>
              <a:t>Aqueducts, which includes tunnels and canals.</a:t>
            </a:r>
          </a:p>
          <a:p>
            <a:pPr lvl="0"/>
            <a:r>
              <a:rPr altLang="en-US" sz="2700" lang="zh-CN"/>
              <a:t>Containers like tank car, tank ship, and tank truck.</a:t>
            </a:r>
          </a:p>
          <a:p>
            <a:pPr lvl="0"/>
            <a:r>
              <a:rPr altLang="en-US" sz="2700" lang="zh-CN"/>
              <a:t>Towing, it is very useful to pull a large water bag or an iceberg.</a:t>
            </a:r>
          </a:p>
          <a:p>
            <a:pPr lvl="0"/>
            <a:endParaRPr altLang="en-US" sz="2700" lang="zh-C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1">
  <p:cSld>
    <p:spTree>
      <p:nvGrpSpPr>
        <p:cNvPr id="54" name=""/>
        <p:cNvGrpSpPr/>
        <p:nvPr/>
      </p:nvGrpSpPr>
      <p:grpSpPr>
        <a:xfrm rot="0">
          <a:off x="0" y="0"/>
          <a:ext cx="0" cy="0"/>
          <a:chOff x="0" y="0"/>
          <a:chExt cx="0" cy="0"/>
        </a:xfrm>
      </p:grpSpPr>
      <p:sp>
        <p:nvSpPr>
          <p:cNvPr id="1048642" name=""/>
          <p:cNvSpPr/>
          <p:nvPr>
            <p:ph type="title" sz="full" idx="0"/>
          </p:nvPr>
        </p:nvSpPr>
        <p:spPr>
          <a:xfrm rot="0">
            <a:off x="301625" y="228600"/>
            <a:ext cx="8534400" cy="758825"/>
          </a:xfrm>
          <a:prstGeom prst="rect"/>
          <a:noFill/>
          <a:ln>
            <a:noFill/>
          </a:ln>
        </p:spPr>
        <p:txBody>
          <a:bodyPr anchor="b" bIns="45720" lIns="91440" rIns="91440" tIns="45720" vert="horz"/>
          <a:lstStyle>
            <a:lvl1pPr algn="ctr" eaLnBrk="1" fontAlgn="base" hangingPunct="1" indent="0" latinLnBrk="1" marL="0" rtl="0">
              <a:lnSpc>
                <a:spcPct val="100000"/>
              </a:lnSpc>
              <a:spcBef>
                <a:spcPct val="0"/>
              </a:spcBef>
              <a:spcAft>
                <a:spcPct val="0"/>
              </a:spcAft>
              <a:buFontTx/>
              <a:buNone/>
              <a:defRPr baseline="0" b="0" sz="3300" i="0" u="none">
                <a:solidFill>
                  <a:srgbClr val="7B9899"/>
                </a:solidFill>
                <a:latin typeface="Georgia" pitchFamily="18" charset="0"/>
                <a:sym typeface="Georgia" pitchFamily="18" charset="0"/>
              </a:defRPr>
            </a:lvl1pPr>
          </a:lstStyle>
          <a:p>
            <a:endParaRPr altLang="en-US" lang="zh-CN"/>
          </a:p>
        </p:txBody>
      </p:sp>
      <p:sp>
        <p:nvSpPr>
          <p:cNvPr id="1048643" name=""/>
          <p:cNvSpPr/>
          <p:nvPr>
            <p:ph sz="quarter" idx="6"/>
          </p:nvPr>
        </p:nvSpPr>
        <p:spPr>
          <a:xfrm rot="0">
            <a:off x="301625" y="1527175"/>
            <a:ext cx="8504238" cy="4572000"/>
          </a:xfrm>
          <a:prstGeom prst="rect"/>
          <a:noFill/>
          <a:ln>
            <a:noFill/>
          </a:ln>
        </p:spPr>
        <p:txBody>
          <a:bodyPr anchor="t" bIns="45720" lIns="91440" rIns="91440" tIns="45720" vert="horz"/>
          <a:lstStyle>
            <a:lvl1pPr>
              <a:defRPr sz="2000"/>
            </a:lvl1pPr>
            <a:lvl2pPr>
              <a:defRPr sz="1800"/>
            </a:lvl2pPr>
            <a:lvl3pPr>
              <a:defRPr sz="1600"/>
            </a:lvl3pPr>
            <a:lvl4pPr>
              <a:defRPr sz="1600"/>
            </a:lvl4pPr>
            <a:lvl5pPr>
              <a:defRPr sz="1400"/>
            </a:lvl5pPr>
          </a:lstStyle>
          <a:p>
            <a:pPr lvl="0"/>
            <a:r>
              <a:rPr altLang="en-US" b="1" sz="2700" lang="zh-CN" u="sng"/>
              <a:t>Advantages of Water Transportation:</a:t>
            </a:r>
          </a:p>
          <a:p>
            <a:pPr lvl="0">
              <a:buNone/>
            </a:pPr>
            <a:r>
              <a:rPr altLang="en-US" sz="2700" lang="zh-CN"/>
              <a:t>(i) It is the very cheapest or easiest means of transportation.</a:t>
            </a:r>
          </a:p>
          <a:p>
            <a:pPr lvl="0">
              <a:buNone/>
            </a:pPr>
            <a:r>
              <a:rPr altLang="en-US" sz="2700" lang="zh-CN"/>
              <a:t>(ii) Goods in bulk are transported.</a:t>
            </a:r>
          </a:p>
          <a:p>
            <a:pPr lvl="0">
              <a:buNone/>
            </a:pPr>
            <a:r>
              <a:rPr altLang="en-US" sz="2700" lang="zh-CN"/>
              <a:t>(iv) It can easily carry a huge quantity of goods such as timber and coal.</a:t>
            </a:r>
          </a:p>
          <a:p>
            <a:pPr lvl="0">
              <a:buNone/>
            </a:pPr>
            <a:r>
              <a:rPr altLang="en-US" sz="2700" lang="zh-CN"/>
              <a:t>(v) In comparison to other transport, the risks capacity is very low.</a:t>
            </a:r>
          </a:p>
          <a:p>
            <a:pPr lvl="0"/>
            <a:endParaRPr altLang="en-US" sz="2700" lang="zh-C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1">
  <p:cSld>
    <p:spTree>
      <p:nvGrpSpPr>
        <p:cNvPr id="55" name=""/>
        <p:cNvGrpSpPr/>
        <p:nvPr/>
      </p:nvGrpSpPr>
      <p:grpSpPr>
        <a:xfrm rot="0">
          <a:off x="0" y="0"/>
          <a:ext cx="0" cy="0"/>
          <a:chOff x="0" y="0"/>
          <a:chExt cx="0" cy="0"/>
        </a:xfrm>
      </p:grpSpPr>
      <p:sp>
        <p:nvSpPr>
          <p:cNvPr id="1048644" name=""/>
          <p:cNvSpPr/>
          <p:nvPr>
            <p:ph type="title" sz="full" idx="0"/>
          </p:nvPr>
        </p:nvSpPr>
        <p:spPr>
          <a:xfrm rot="0">
            <a:off x="301625" y="228600"/>
            <a:ext cx="8534400" cy="758825"/>
          </a:xfrm>
          <a:prstGeom prst="rect"/>
          <a:noFill/>
          <a:ln>
            <a:noFill/>
          </a:ln>
        </p:spPr>
        <p:txBody>
          <a:bodyPr anchor="b" bIns="45720" lIns="91440" rIns="91440" tIns="45720" vert="horz"/>
          <a:lstStyle>
            <a:lvl1pPr algn="ctr" eaLnBrk="1" fontAlgn="base" hangingPunct="1" indent="0" latinLnBrk="1" marL="0" rtl="0">
              <a:lnSpc>
                <a:spcPct val="100000"/>
              </a:lnSpc>
              <a:spcBef>
                <a:spcPct val="0"/>
              </a:spcBef>
              <a:spcAft>
                <a:spcPct val="0"/>
              </a:spcAft>
              <a:buFontTx/>
              <a:buNone/>
              <a:defRPr baseline="0" b="0" sz="3300" i="0" u="none">
                <a:solidFill>
                  <a:srgbClr val="7B9899"/>
                </a:solidFill>
                <a:latin typeface="Georgia" pitchFamily="18" charset="0"/>
                <a:sym typeface="Georgia" pitchFamily="18" charset="0"/>
              </a:defRPr>
            </a:lvl1pPr>
          </a:lstStyle>
          <a:p>
            <a:endParaRPr altLang="en-US" lang="zh-CN"/>
          </a:p>
        </p:txBody>
      </p:sp>
      <p:sp>
        <p:nvSpPr>
          <p:cNvPr id="1048645" name=""/>
          <p:cNvSpPr/>
          <p:nvPr>
            <p:ph sz="quarter" idx="6"/>
          </p:nvPr>
        </p:nvSpPr>
        <p:spPr>
          <a:xfrm rot="0">
            <a:off x="301625" y="1527175"/>
            <a:ext cx="8504238" cy="4572000"/>
          </a:xfrm>
          <a:prstGeom prst="rect"/>
          <a:noFill/>
          <a:ln>
            <a:noFill/>
          </a:ln>
        </p:spPr>
        <p:txBody>
          <a:bodyPr anchor="t" bIns="45720" lIns="91440" rIns="91440" tIns="45720" vert="horz"/>
          <a:lstStyle>
            <a:lvl1pPr>
              <a:defRPr sz="2000"/>
            </a:lvl1pPr>
            <a:lvl2pPr>
              <a:defRPr sz="1800"/>
            </a:lvl2pPr>
            <a:lvl3pPr>
              <a:defRPr sz="1600"/>
            </a:lvl3pPr>
            <a:lvl4pPr>
              <a:defRPr sz="1600"/>
            </a:lvl4pPr>
            <a:lvl5pPr>
              <a:defRPr sz="1400"/>
            </a:lvl5pPr>
          </a:lstStyle>
          <a:p>
            <a:pPr lvl="0"/>
            <a:r>
              <a:rPr altLang="en-US" b="1" sz="2700" lang="zh-CN" u="sng"/>
              <a:t>Disadvantages of Water Transportation:</a:t>
            </a:r>
          </a:p>
          <a:p>
            <a:pPr lvl="0">
              <a:buNone/>
            </a:pPr>
            <a:r>
              <a:rPr altLang="en-US" sz="2700" lang="zh-CN"/>
              <a:t>(i) One of the drawbacks is there is a delay in the movement of goods from one place to another.</a:t>
            </a:r>
          </a:p>
          <a:p>
            <a:pPr lvl="0">
              <a:buNone/>
            </a:pPr>
            <a:r>
              <a:rPr altLang="en-US" sz="2700" lang="zh-CN"/>
              <a:t>(ii) Performance is affected by seasonal variations.</a:t>
            </a:r>
          </a:p>
          <a:p>
            <a:pPr lvl="0">
              <a:buNone/>
            </a:pPr>
            <a:r>
              <a:rPr altLang="en-US" sz="2700" lang="zh-CN"/>
              <a:t>(iii) It can be used in a limited area of operations because it can only run on seas or oceans.</a:t>
            </a:r>
          </a:p>
          <a:p>
            <a:pPr lvl="0">
              <a:buNone/>
            </a:pPr>
            <a:r>
              <a:rPr altLang="en-US" sz="2700" lang="zh-CN"/>
              <a:t>(iv) Water transport is very unsuitable for small businesses because it carries a small number of goods.</a:t>
            </a:r>
          </a:p>
          <a:p>
            <a:pPr lvl="0">
              <a:buNone/>
            </a:pPr>
            <a:endParaRPr altLang="en-US" sz="2700" lang="zh-CN"/>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1">
  <p:cSld>
    <p:spTree>
      <p:nvGrpSpPr>
        <p:cNvPr id="56" name=""/>
        <p:cNvGrpSpPr/>
        <p:nvPr/>
      </p:nvGrpSpPr>
      <p:grpSpPr>
        <a:xfrm rot="0">
          <a:off x="0" y="0"/>
          <a:ext cx="0" cy="0"/>
          <a:chOff x="0" y="0"/>
          <a:chExt cx="0" cy="0"/>
        </a:xfrm>
      </p:grpSpPr>
      <p:sp>
        <p:nvSpPr>
          <p:cNvPr id="1048646" name=""/>
          <p:cNvSpPr/>
          <p:nvPr>
            <p:ph type="title" sz="full" idx="0"/>
          </p:nvPr>
        </p:nvSpPr>
        <p:spPr>
          <a:xfrm rot="0">
            <a:off x="301625" y="228600"/>
            <a:ext cx="8534400" cy="758825"/>
          </a:xfrm>
          <a:prstGeom prst="rect"/>
          <a:noFill/>
          <a:ln>
            <a:noFill/>
          </a:ln>
        </p:spPr>
        <p:txBody>
          <a:bodyPr anchor="b" bIns="45720" lIns="91440" rIns="91440" tIns="45720" vert="horz"/>
          <a:lstStyle>
            <a:lvl1pPr algn="ctr" eaLnBrk="1" fontAlgn="base" hangingPunct="1" indent="0" latinLnBrk="1" marL="0" rtl="0">
              <a:lnSpc>
                <a:spcPct val="100000"/>
              </a:lnSpc>
              <a:spcBef>
                <a:spcPct val="0"/>
              </a:spcBef>
              <a:spcAft>
                <a:spcPct val="0"/>
              </a:spcAft>
              <a:buFontTx/>
              <a:buNone/>
              <a:defRPr baseline="0" b="0" sz="3300" i="0" u="none">
                <a:solidFill>
                  <a:srgbClr val="7B9899"/>
                </a:solidFill>
                <a:latin typeface="Georgia" pitchFamily="18" charset="0"/>
                <a:sym typeface="Georgia" pitchFamily="18" charset="0"/>
              </a:defRPr>
            </a:lvl1pPr>
          </a:lstStyle>
          <a:p>
            <a:pPr lvl="0"/>
            <a:r>
              <a:rPr altLang="en-US" lang="zh-CN"/>
              <a:t>Air Transportation</a:t>
            </a:r>
          </a:p>
        </p:txBody>
      </p:sp>
      <p:sp>
        <p:nvSpPr>
          <p:cNvPr id="1048647" name=""/>
          <p:cNvSpPr/>
          <p:nvPr>
            <p:ph sz="quarter" idx="6"/>
          </p:nvPr>
        </p:nvSpPr>
        <p:spPr>
          <a:xfrm rot="0">
            <a:off x="301625" y="1527175"/>
            <a:ext cx="8504238" cy="4572000"/>
          </a:xfrm>
          <a:prstGeom prst="rect"/>
          <a:noFill/>
          <a:ln>
            <a:noFill/>
          </a:ln>
        </p:spPr>
        <p:txBody>
          <a:bodyPr anchor="t" bIns="45720" lIns="91440" rIns="91440" tIns="45720" vert="horz"/>
          <a:lstStyle>
            <a:lvl1pPr>
              <a:defRPr sz="2000"/>
            </a:lvl1pPr>
            <a:lvl2pPr>
              <a:defRPr sz="1800"/>
            </a:lvl2pPr>
            <a:lvl3pPr>
              <a:defRPr sz="1600"/>
            </a:lvl3pPr>
            <a:lvl4pPr>
              <a:defRPr sz="1600"/>
            </a:lvl4pPr>
            <a:lvl5pPr>
              <a:defRPr sz="1400"/>
            </a:lvl5pPr>
          </a:lstStyle>
          <a:p>
            <a:pPr algn="just" lvl="0"/>
            <a:r>
              <a:rPr altLang="en-US" sz="2700" lang="zh-CN"/>
              <a:t>The distinct advantage of air transport is speed and suitability. It is very useful for less working goods with a high value of the price</a:t>
            </a:r>
            <a:r>
              <a:rPr altLang="en-US" sz="2700" lang="zh-CN"/>
              <a:t>.</a:t>
            </a:r>
          </a:p>
          <a:p>
            <a:pPr algn="just" lvl="0"/>
            <a:r>
              <a:rPr altLang="en-US" sz="2700" lang="zh-CN"/>
              <a:t>The important characteristic of air transport is that does not need a particular surface track for its working operations. It is the fastest </a:t>
            </a:r>
            <a:r>
              <a:rPr altLang="en-US" b="1" sz="2700" lang="zh-CN"/>
              <a:t>means of transportation</a:t>
            </a:r>
            <a:r>
              <a:rPr altLang="en-US" sz="2700" lang="zh-CN"/>
              <a:t>.</a:t>
            </a:r>
          </a:p>
          <a:p>
            <a:pPr algn="just" lvl="0"/>
            <a:endParaRPr altLang="en-US" sz="2700" lang="zh-CN"/>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1">
  <p:cSld>
    <p:spTree>
      <p:nvGrpSpPr>
        <p:cNvPr id="57" name=""/>
        <p:cNvGrpSpPr/>
        <p:nvPr/>
      </p:nvGrpSpPr>
      <p:grpSpPr>
        <a:xfrm rot="0">
          <a:off x="0" y="0"/>
          <a:ext cx="0" cy="0"/>
          <a:chOff x="0" y="0"/>
          <a:chExt cx="0" cy="0"/>
        </a:xfrm>
      </p:grpSpPr>
      <p:sp>
        <p:nvSpPr>
          <p:cNvPr id="1048648" name=""/>
          <p:cNvSpPr/>
          <p:nvPr>
            <p:ph type="title" sz="full" idx="0"/>
          </p:nvPr>
        </p:nvSpPr>
        <p:spPr>
          <a:xfrm rot="0">
            <a:off x="301625" y="228600"/>
            <a:ext cx="8534400" cy="758825"/>
          </a:xfrm>
          <a:prstGeom prst="rect"/>
          <a:noFill/>
          <a:ln>
            <a:noFill/>
          </a:ln>
        </p:spPr>
        <p:txBody>
          <a:bodyPr anchor="b" bIns="45720" lIns="91440" rIns="91440" tIns="45720" vert="horz"/>
          <a:lstStyle>
            <a:lvl1pPr algn="ctr" eaLnBrk="1" fontAlgn="base" hangingPunct="1" indent="0" latinLnBrk="1" marL="0" rtl="0">
              <a:lnSpc>
                <a:spcPct val="100000"/>
              </a:lnSpc>
              <a:spcBef>
                <a:spcPct val="0"/>
              </a:spcBef>
              <a:spcAft>
                <a:spcPct val="0"/>
              </a:spcAft>
              <a:buFontTx/>
              <a:buNone/>
              <a:defRPr baseline="0" b="0" sz="3300" i="0" u="none">
                <a:solidFill>
                  <a:srgbClr val="7B9899"/>
                </a:solidFill>
                <a:latin typeface="Georgia" pitchFamily="18" charset="0"/>
                <a:sym typeface="Georgia" pitchFamily="18" charset="0"/>
              </a:defRPr>
            </a:lvl1pPr>
          </a:lstStyle>
          <a:p>
            <a:endParaRPr altLang="en-US" lang="zh-CN"/>
          </a:p>
        </p:txBody>
      </p:sp>
      <p:sp>
        <p:nvSpPr>
          <p:cNvPr id="1048649" name=""/>
          <p:cNvSpPr/>
          <p:nvPr>
            <p:ph sz="quarter" idx="6"/>
          </p:nvPr>
        </p:nvSpPr>
        <p:spPr>
          <a:xfrm rot="0">
            <a:off x="301625" y="1527175"/>
            <a:ext cx="8504238" cy="4572000"/>
          </a:xfrm>
          <a:prstGeom prst="rect"/>
          <a:noFill/>
          <a:ln>
            <a:noFill/>
          </a:ln>
        </p:spPr>
        <p:txBody>
          <a:bodyPr anchor="t" bIns="45720" lIns="91440" rIns="91440" tIns="45720" vert="horz"/>
          <a:lstStyle>
            <a:lvl1pPr>
              <a:defRPr sz="2000"/>
            </a:lvl1pPr>
            <a:lvl2pPr>
              <a:defRPr sz="1800"/>
            </a:lvl2pPr>
            <a:lvl3pPr>
              <a:defRPr sz="1600"/>
            </a:lvl3pPr>
            <a:lvl4pPr>
              <a:defRPr sz="1600"/>
            </a:lvl4pPr>
            <a:lvl5pPr>
              <a:defRPr sz="1400"/>
            </a:lvl5pPr>
          </a:lstStyle>
          <a:p>
            <a:pPr lvl="0"/>
            <a:r>
              <a:rPr altLang="en-US" b="1" sz="2700" lang="zh-CN" u="sng"/>
              <a:t>Advantages of Air Transportation:</a:t>
            </a:r>
          </a:p>
          <a:p>
            <a:pPr lvl="0">
              <a:buNone/>
            </a:pPr>
            <a:r>
              <a:rPr altLang="en-US" sz="2700" lang="zh-CN"/>
              <a:t>(i) Fastest means of transportation.</a:t>
            </a:r>
          </a:p>
          <a:p>
            <a:pPr lvl="0">
              <a:buNone/>
            </a:pPr>
            <a:r>
              <a:rPr altLang="en-US" sz="2700" lang="zh-CN"/>
              <a:t>(ii) Useful moving the goods in the amount of bulk.</a:t>
            </a:r>
          </a:p>
          <a:p>
            <a:pPr lvl="0">
              <a:buNone/>
            </a:pPr>
            <a:r>
              <a:rPr altLang="en-US" sz="2700" lang="zh-CN"/>
              <a:t>(iii) Each and every area of accessible.</a:t>
            </a:r>
          </a:p>
          <a:p>
            <a:pPr lvl="0">
              <a:buNone/>
            </a:pPr>
            <a:r>
              <a:rPr altLang="en-US" sz="2700" lang="zh-CN"/>
              <a:t>(iv) Vital for national security and defense.</a:t>
            </a:r>
          </a:p>
          <a:p>
            <a:pPr lvl="0"/>
            <a:endParaRPr altLang="en-US" sz="2700" lang="zh-CN"/>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1">
  <p:cSld>
    <p:spTree>
      <p:nvGrpSpPr>
        <p:cNvPr id="58" name=""/>
        <p:cNvGrpSpPr/>
        <p:nvPr/>
      </p:nvGrpSpPr>
      <p:grpSpPr>
        <a:xfrm rot="0">
          <a:off x="0" y="0"/>
          <a:ext cx="0" cy="0"/>
          <a:chOff x="0" y="0"/>
          <a:chExt cx="0" cy="0"/>
        </a:xfrm>
      </p:grpSpPr>
      <p:sp>
        <p:nvSpPr>
          <p:cNvPr id="1048650" name=""/>
          <p:cNvSpPr/>
          <p:nvPr>
            <p:ph type="title" sz="full" idx="0"/>
          </p:nvPr>
        </p:nvSpPr>
        <p:spPr>
          <a:xfrm rot="0">
            <a:off x="301625" y="228600"/>
            <a:ext cx="8534400" cy="758825"/>
          </a:xfrm>
          <a:prstGeom prst="rect"/>
          <a:noFill/>
          <a:ln>
            <a:noFill/>
          </a:ln>
        </p:spPr>
        <p:txBody>
          <a:bodyPr anchor="b" bIns="45720" lIns="91440" rIns="91440" tIns="45720" vert="horz"/>
          <a:lstStyle>
            <a:lvl1pPr algn="ctr" eaLnBrk="1" fontAlgn="base" hangingPunct="1" indent="0" latinLnBrk="1" marL="0" rtl="0">
              <a:lnSpc>
                <a:spcPct val="100000"/>
              </a:lnSpc>
              <a:spcBef>
                <a:spcPct val="0"/>
              </a:spcBef>
              <a:spcAft>
                <a:spcPct val="0"/>
              </a:spcAft>
              <a:buFontTx/>
              <a:buNone/>
              <a:defRPr baseline="0" b="0" sz="3300" i="0" u="none">
                <a:solidFill>
                  <a:srgbClr val="7B9899"/>
                </a:solidFill>
                <a:latin typeface="Georgia" pitchFamily="18" charset="0"/>
                <a:sym typeface="Georgia" pitchFamily="18" charset="0"/>
              </a:defRPr>
            </a:lvl1pPr>
          </a:lstStyle>
          <a:p>
            <a:endParaRPr altLang="en-US" lang="zh-CN"/>
          </a:p>
        </p:txBody>
      </p:sp>
      <p:sp>
        <p:nvSpPr>
          <p:cNvPr id="1048651" name=""/>
          <p:cNvSpPr/>
          <p:nvPr>
            <p:ph sz="quarter" idx="6"/>
          </p:nvPr>
        </p:nvSpPr>
        <p:spPr>
          <a:xfrm rot="0">
            <a:off x="301625" y="1527175"/>
            <a:ext cx="8504238" cy="4572000"/>
          </a:xfrm>
          <a:prstGeom prst="rect"/>
          <a:noFill/>
          <a:ln>
            <a:noFill/>
          </a:ln>
        </p:spPr>
        <p:txBody>
          <a:bodyPr anchor="t" bIns="45720" lIns="91440" rIns="91440" tIns="45720" vert="horz"/>
          <a:lstStyle>
            <a:lvl1pPr>
              <a:defRPr sz="2000"/>
            </a:lvl1pPr>
            <a:lvl2pPr>
              <a:defRPr sz="1800"/>
            </a:lvl2pPr>
            <a:lvl3pPr>
              <a:defRPr sz="1600"/>
            </a:lvl3pPr>
            <a:lvl4pPr>
              <a:defRPr sz="1600"/>
            </a:lvl4pPr>
            <a:lvl5pPr>
              <a:defRPr sz="1400"/>
            </a:lvl5pPr>
          </a:lstStyle>
          <a:p>
            <a:pPr lvl="0"/>
            <a:r>
              <a:rPr altLang="en-US" b="1" sz="2700" lang="zh-CN" u="sng"/>
              <a:t>Disadvantages of Air Transportation:</a:t>
            </a:r>
          </a:p>
          <a:p>
            <a:pPr lvl="0">
              <a:buNone/>
            </a:pPr>
            <a:r>
              <a:rPr altLang="en-US" sz="2700" lang="zh-CN"/>
              <a:t>(i) The large capital investment needed.</a:t>
            </a:r>
          </a:p>
          <a:p>
            <a:pPr lvl="0">
              <a:buNone/>
            </a:pPr>
            <a:r>
              <a:rPr altLang="en-US" sz="2700" lang="zh-CN"/>
              <a:t>(ii) Not suitable for working goods.</a:t>
            </a:r>
          </a:p>
          <a:p>
            <a:pPr lvl="0">
              <a:buNone/>
            </a:pPr>
            <a:r>
              <a:rPr altLang="en-US" sz="2700" lang="zh-CN"/>
              <a:t>(iii) May be affected by rains.</a:t>
            </a:r>
          </a:p>
          <a:p>
            <a:pPr lvl="0">
              <a:buNone/>
            </a:pPr>
            <a:r>
              <a:rPr altLang="en-US" sz="2700" lang="zh-CN"/>
              <a:t>(iv) Risks of accidents are highest.</a:t>
            </a:r>
          </a:p>
          <a:p>
            <a:pPr lvl="0">
              <a:buNone/>
            </a:pPr>
            <a:r>
              <a:rPr altLang="en-US" sz="2700" lang="zh-CN"/>
              <a:t>(v) This mode of transport requires a specialized skill and a high degree of training for its working operations.</a:t>
            </a:r>
          </a:p>
          <a:p>
            <a:pPr lvl="0"/>
            <a:endParaRPr altLang="en-US" sz="2700" lang="zh-CN"/>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1">
  <p:cSld>
    <p:spTree>
      <p:nvGrpSpPr>
        <p:cNvPr id="59" name=""/>
        <p:cNvGrpSpPr/>
        <p:nvPr/>
      </p:nvGrpSpPr>
      <p:grpSpPr>
        <a:xfrm rot="0">
          <a:off x="0" y="0"/>
          <a:ext cx="0" cy="0"/>
          <a:chOff x="0" y="0"/>
          <a:chExt cx="0" cy="0"/>
        </a:xfrm>
      </p:grpSpPr>
      <p:sp>
        <p:nvSpPr>
          <p:cNvPr id="1048652" name=""/>
          <p:cNvSpPr/>
          <p:nvPr>
            <p:ph type="title" sz="full" idx="0"/>
          </p:nvPr>
        </p:nvSpPr>
        <p:spPr>
          <a:xfrm rot="0">
            <a:off x="301625" y="228600"/>
            <a:ext cx="8534400" cy="758825"/>
          </a:xfrm>
          <a:prstGeom prst="rect"/>
          <a:noFill/>
          <a:ln>
            <a:noFill/>
          </a:ln>
        </p:spPr>
        <p:txBody>
          <a:bodyPr anchor="b" bIns="45720" lIns="91440" rIns="91440" tIns="45720" vert="horz"/>
          <a:lstStyle>
            <a:lvl1pPr algn="ctr" eaLnBrk="1" fontAlgn="base" hangingPunct="1" indent="0" latinLnBrk="1" marL="0" rtl="0">
              <a:lnSpc>
                <a:spcPct val="100000"/>
              </a:lnSpc>
              <a:spcBef>
                <a:spcPct val="0"/>
              </a:spcBef>
              <a:spcAft>
                <a:spcPct val="0"/>
              </a:spcAft>
              <a:buFontTx/>
              <a:buNone/>
              <a:defRPr baseline="0" b="0" sz="3300" i="0" u="none">
                <a:solidFill>
                  <a:srgbClr val="7B9899"/>
                </a:solidFill>
                <a:latin typeface="Georgia" pitchFamily="18" charset="0"/>
                <a:sym typeface="Georgia" pitchFamily="18" charset="0"/>
              </a:defRPr>
            </a:lvl1pPr>
          </a:lstStyle>
          <a:p>
            <a:pPr lvl="0"/>
            <a:r>
              <a:rPr altLang="en-US" lang="zh-CN"/>
              <a:t>Pipelines Transportation</a:t>
            </a:r>
          </a:p>
        </p:txBody>
      </p:sp>
      <p:sp>
        <p:nvSpPr>
          <p:cNvPr id="1048653" name=""/>
          <p:cNvSpPr/>
          <p:nvPr>
            <p:ph sz="quarter" idx="6"/>
          </p:nvPr>
        </p:nvSpPr>
        <p:spPr>
          <a:xfrm rot="0">
            <a:off x="301625" y="1527175"/>
            <a:ext cx="8504238" cy="4572000"/>
          </a:xfrm>
          <a:prstGeom prst="rect"/>
          <a:noFill/>
          <a:ln>
            <a:noFill/>
          </a:ln>
        </p:spPr>
        <p:txBody>
          <a:bodyPr anchor="t" bIns="45720" lIns="91440" rIns="91440" tIns="45720" vert="horz"/>
          <a:lstStyle>
            <a:lvl1pPr>
              <a:defRPr sz="2000"/>
            </a:lvl1pPr>
            <a:lvl2pPr>
              <a:defRPr sz="1800"/>
            </a:lvl2pPr>
            <a:lvl3pPr>
              <a:defRPr sz="1600"/>
            </a:lvl3pPr>
            <a:lvl4pPr>
              <a:defRPr sz="1600"/>
            </a:lvl4pPr>
            <a:lvl5pPr>
              <a:defRPr sz="1400"/>
            </a:lvl5pPr>
          </a:lstStyle>
          <a:p>
            <a:pPr algn="just" lvl="0"/>
            <a:r>
              <a:rPr altLang="en-US" sz="2700" lang="zh-CN"/>
              <a:t>Pipelines transportation is used for sending the liquids and gases from one place to another place. Through this means of transport, we can also send </a:t>
            </a:r>
            <a:r>
              <a:rPr altLang="en-US" sz="2700" lang="zh-CN"/>
              <a:t>chemicals,biofuels</a:t>
            </a:r>
            <a:r>
              <a:rPr altLang="en-US" sz="2700" lang="zh-CN"/>
              <a:t>, and natural gases.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1">
  <p:cSld>
    <p:spTree>
      <p:nvGrpSpPr>
        <p:cNvPr id="60" name=""/>
        <p:cNvGrpSpPr/>
        <p:nvPr/>
      </p:nvGrpSpPr>
      <p:grpSpPr>
        <a:xfrm rot="0">
          <a:off x="0" y="0"/>
          <a:ext cx="0" cy="0"/>
          <a:chOff x="0" y="0"/>
          <a:chExt cx="0" cy="0"/>
        </a:xfrm>
      </p:grpSpPr>
      <p:sp>
        <p:nvSpPr>
          <p:cNvPr id="1048654" name=""/>
          <p:cNvSpPr/>
          <p:nvPr>
            <p:ph type="title" sz="full" idx="0"/>
          </p:nvPr>
        </p:nvSpPr>
        <p:spPr>
          <a:xfrm rot="0">
            <a:off x="301625" y="228600"/>
            <a:ext cx="8534400" cy="758825"/>
          </a:xfrm>
          <a:prstGeom prst="rect"/>
          <a:noFill/>
          <a:ln>
            <a:noFill/>
          </a:ln>
        </p:spPr>
        <p:txBody>
          <a:bodyPr anchor="b" bIns="45720" lIns="91440" rIns="91440" tIns="45720" vert="horz"/>
          <a:lstStyle>
            <a:lvl1pPr algn="ctr" eaLnBrk="1" fontAlgn="base" hangingPunct="1" indent="0" latinLnBrk="1" marL="0" rtl="0">
              <a:lnSpc>
                <a:spcPct val="100000"/>
              </a:lnSpc>
              <a:spcBef>
                <a:spcPct val="0"/>
              </a:spcBef>
              <a:spcAft>
                <a:spcPct val="0"/>
              </a:spcAft>
              <a:buFontTx/>
              <a:buNone/>
              <a:defRPr baseline="0" b="0" sz="3300" i="0" u="none">
                <a:solidFill>
                  <a:srgbClr val="7B9899"/>
                </a:solidFill>
                <a:latin typeface="Georgia" pitchFamily="18" charset="0"/>
                <a:sym typeface="Georgia" pitchFamily="18" charset="0"/>
              </a:defRPr>
            </a:lvl1pPr>
          </a:lstStyle>
          <a:p>
            <a:endParaRPr altLang="en-US" lang="zh-CN"/>
          </a:p>
        </p:txBody>
      </p:sp>
      <p:sp>
        <p:nvSpPr>
          <p:cNvPr id="1048655" name=""/>
          <p:cNvSpPr/>
          <p:nvPr>
            <p:ph sz="quarter" idx="6"/>
          </p:nvPr>
        </p:nvSpPr>
        <p:spPr>
          <a:xfrm rot="0">
            <a:off x="301625" y="1527175"/>
            <a:ext cx="8504238" cy="4572000"/>
          </a:xfrm>
          <a:prstGeom prst="rect"/>
          <a:noFill/>
          <a:ln>
            <a:noFill/>
          </a:ln>
        </p:spPr>
        <p:txBody>
          <a:bodyPr anchor="t" bIns="45720" lIns="91440" rIns="91440" tIns="45720" vert="horz"/>
          <a:lstStyle>
            <a:lvl1pPr>
              <a:defRPr sz="2000"/>
            </a:lvl1pPr>
            <a:lvl2pPr>
              <a:defRPr sz="1800"/>
            </a:lvl2pPr>
            <a:lvl3pPr>
              <a:defRPr sz="1600"/>
            </a:lvl3pPr>
            <a:lvl4pPr>
              <a:defRPr sz="1600"/>
            </a:lvl4pPr>
            <a:lvl5pPr>
              <a:defRPr sz="1400"/>
            </a:lvl5pPr>
          </a:lstStyle>
          <a:p>
            <a:pPr lvl="0"/>
            <a:r>
              <a:rPr altLang="en-US" b="1" sz="2700" lang="zh-CN" u="sng"/>
              <a:t>Advantages of Pipelines Transportation:</a:t>
            </a:r>
          </a:p>
          <a:p>
            <a:pPr lvl="0">
              <a:buNone/>
            </a:pPr>
            <a:r>
              <a:rPr altLang="en-US" sz="2700" lang="zh-CN"/>
              <a:t>(i) They are very flexible in transporting liquids and gases.</a:t>
            </a:r>
          </a:p>
          <a:p>
            <a:pPr lvl="0">
              <a:buNone/>
            </a:pPr>
            <a:r>
              <a:rPr altLang="en-US" sz="2700" lang="zh-CN"/>
              <a:t>(ii) It consumes low energy power.</a:t>
            </a:r>
          </a:p>
          <a:p>
            <a:pPr lvl="0">
              <a:buNone/>
            </a:pPr>
            <a:r>
              <a:rPr altLang="en-US" sz="2700" lang="zh-CN"/>
              <a:t>(iii) It needs a limited area of maintenance.</a:t>
            </a:r>
          </a:p>
          <a:p>
            <a:pPr lvl="0">
              <a:buNone/>
            </a:pPr>
            <a:r>
              <a:rPr altLang="en-US" sz="2700" lang="zh-CN"/>
              <a:t>(iv) Pipelines are very safe and accident-free transport.</a:t>
            </a:r>
          </a:p>
          <a:p>
            <a:pPr lvl="0"/>
            <a:endParaRPr altLang="en-US" sz="2700" lang="zh-CN"/>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1">
  <p:cSld>
    <p:spTree>
      <p:nvGrpSpPr>
        <p:cNvPr id="61" name=""/>
        <p:cNvGrpSpPr/>
        <p:nvPr/>
      </p:nvGrpSpPr>
      <p:grpSpPr>
        <a:xfrm rot="0">
          <a:off x="0" y="0"/>
          <a:ext cx="0" cy="0"/>
          <a:chOff x="0" y="0"/>
          <a:chExt cx="0" cy="0"/>
        </a:xfrm>
      </p:grpSpPr>
      <p:sp>
        <p:nvSpPr>
          <p:cNvPr id="1048656" name=""/>
          <p:cNvSpPr/>
          <p:nvPr>
            <p:ph type="title" sz="full" idx="0"/>
          </p:nvPr>
        </p:nvSpPr>
        <p:spPr>
          <a:xfrm rot="0">
            <a:off x="301625" y="228600"/>
            <a:ext cx="8534400" cy="758825"/>
          </a:xfrm>
          <a:prstGeom prst="rect"/>
          <a:noFill/>
          <a:ln>
            <a:noFill/>
          </a:ln>
        </p:spPr>
        <p:txBody>
          <a:bodyPr anchor="b" bIns="45720" lIns="91440" rIns="91440" tIns="45720" vert="horz"/>
          <a:lstStyle>
            <a:lvl1pPr algn="ctr" eaLnBrk="1" fontAlgn="base" hangingPunct="1" indent="0" latinLnBrk="1" marL="0" rtl="0">
              <a:lnSpc>
                <a:spcPct val="100000"/>
              </a:lnSpc>
              <a:spcBef>
                <a:spcPct val="0"/>
              </a:spcBef>
              <a:spcAft>
                <a:spcPct val="0"/>
              </a:spcAft>
              <a:buFontTx/>
              <a:buNone/>
              <a:defRPr baseline="0" b="0" sz="3300" i="0" u="none">
                <a:solidFill>
                  <a:srgbClr val="7B9899"/>
                </a:solidFill>
                <a:latin typeface="Georgia" pitchFamily="18" charset="0"/>
                <a:sym typeface="Georgia" pitchFamily="18" charset="0"/>
              </a:defRPr>
            </a:lvl1pPr>
          </a:lstStyle>
          <a:p>
            <a:endParaRPr altLang="en-US" lang="zh-CN"/>
          </a:p>
        </p:txBody>
      </p:sp>
      <p:sp>
        <p:nvSpPr>
          <p:cNvPr id="1048657" name=""/>
          <p:cNvSpPr/>
          <p:nvPr>
            <p:ph sz="quarter" idx="6"/>
          </p:nvPr>
        </p:nvSpPr>
        <p:spPr>
          <a:xfrm rot="0">
            <a:off x="301625" y="1527175"/>
            <a:ext cx="8504238" cy="4572000"/>
          </a:xfrm>
          <a:prstGeom prst="rect"/>
          <a:noFill/>
          <a:ln>
            <a:noFill/>
          </a:ln>
        </p:spPr>
        <p:txBody>
          <a:bodyPr anchor="t" bIns="45720" lIns="91440" rIns="91440" tIns="45720" vert="horz"/>
          <a:lstStyle>
            <a:lvl1pPr>
              <a:defRPr sz="2000"/>
            </a:lvl1pPr>
            <a:lvl2pPr>
              <a:defRPr sz="1800"/>
            </a:lvl2pPr>
            <a:lvl3pPr>
              <a:defRPr sz="1600"/>
            </a:lvl3pPr>
            <a:lvl4pPr>
              <a:defRPr sz="1600"/>
            </a:lvl4pPr>
            <a:lvl5pPr>
              <a:defRPr sz="1400"/>
            </a:lvl5pPr>
          </a:lstStyle>
          <a:p>
            <a:pPr lvl="0"/>
            <a:r>
              <a:rPr altLang="en-US" b="1" sz="2700" lang="zh-CN" u="sng"/>
              <a:t>Disadvantages of Pipelines Transportation:</a:t>
            </a:r>
          </a:p>
          <a:p>
            <a:pPr lvl="0">
              <a:buFont typeface="Wingdings 2" pitchFamily="18" charset="2"/>
              <a:buAutoNum type="romanLcParenBoth" startAt="1"/>
            </a:pPr>
            <a:r>
              <a:rPr altLang="en-US" sz="2700" lang="zh-CN"/>
              <a:t>It </a:t>
            </a:r>
            <a:r>
              <a:rPr altLang="en-US" sz="2700" lang="zh-CN"/>
              <a:t>is not flexible in nature</a:t>
            </a:r>
            <a:r>
              <a:rPr altLang="en-US" sz="2700" lang="zh-CN"/>
              <a:t>.</a:t>
            </a:r>
          </a:p>
          <a:p>
            <a:pPr lvl="0">
              <a:buNone/>
            </a:pPr>
            <a:r>
              <a:rPr altLang="en-US" sz="2700" lang="zh-CN"/>
              <a:t>(ii) It is restricted in a limited area of work.</a:t>
            </a:r>
          </a:p>
          <a:p>
            <a:pPr lvl="0">
              <a:buNone/>
            </a:pPr>
            <a:r>
              <a:rPr altLang="en-US" sz="2700" lang="zh-CN"/>
              <a:t>(iii) Difficult to make security arrangements for this transport.</a:t>
            </a:r>
          </a:p>
          <a:p>
            <a:pPr lvl="0">
              <a:buFont typeface="Wingdings 2" pitchFamily="18" charset="2"/>
              <a:buAutoNum type="romanLcParenBoth" startAt="1"/>
            </a:pPr>
            <a:endParaRPr altLang="en-US" sz="2700" lang="zh-CN"/>
          </a:p>
          <a:p>
            <a:pPr lvl="0">
              <a:buNone/>
            </a:pPr>
            <a:endParaRPr altLang="en-US" sz="2700" lang="zh-CN"/>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1">
  <p:cSld>
    <p:spTree>
      <p:nvGrpSpPr>
        <p:cNvPr id="62" name=""/>
        <p:cNvGrpSpPr/>
        <p:nvPr/>
      </p:nvGrpSpPr>
      <p:grpSpPr>
        <a:xfrm rot="0">
          <a:off x="0" y="0"/>
          <a:ext cx="0" cy="0"/>
          <a:chOff x="0" y="0"/>
          <a:chExt cx="0" cy="0"/>
        </a:xfrm>
      </p:grpSpPr>
      <p:sp>
        <p:nvSpPr>
          <p:cNvPr id="1048658" name=""/>
          <p:cNvSpPr/>
          <p:nvPr>
            <p:ph type="title" sz="full" idx="0"/>
          </p:nvPr>
        </p:nvSpPr>
        <p:spPr>
          <a:xfrm rot="0">
            <a:off x="301625" y="228600"/>
            <a:ext cx="8534400" cy="758825"/>
          </a:xfrm>
          <a:prstGeom prst="rect"/>
          <a:noFill/>
          <a:ln>
            <a:noFill/>
          </a:ln>
        </p:spPr>
        <p:txBody>
          <a:bodyPr anchor="b" bIns="45720" lIns="91440" rIns="91440" tIns="45720" vert="horz"/>
          <a:lstStyle>
            <a:lvl1pPr algn="ctr" eaLnBrk="1" fontAlgn="base" hangingPunct="1" indent="0" latinLnBrk="1" marL="0" rtl="0">
              <a:lnSpc>
                <a:spcPct val="100000"/>
              </a:lnSpc>
              <a:spcBef>
                <a:spcPct val="0"/>
              </a:spcBef>
              <a:spcAft>
                <a:spcPct val="0"/>
              </a:spcAft>
              <a:buFontTx/>
              <a:buNone/>
              <a:defRPr baseline="0" b="0" sz="3300" i="0" u="none">
                <a:solidFill>
                  <a:srgbClr val="7B9899"/>
                </a:solidFill>
                <a:latin typeface="Georgia" pitchFamily="18" charset="0"/>
                <a:sym typeface="Georgia" pitchFamily="18" charset="0"/>
              </a:defRPr>
            </a:lvl1pPr>
          </a:lstStyle>
          <a:p>
            <a:pPr lvl="0"/>
            <a:r>
              <a:rPr altLang="en-US" lang="zh-CN"/>
              <a:t>Factors</a:t>
            </a:r>
          </a:p>
        </p:txBody>
      </p:sp>
      <p:sp>
        <p:nvSpPr>
          <p:cNvPr id="1048659" name=""/>
          <p:cNvSpPr/>
          <p:nvPr>
            <p:ph sz="quarter" idx="6"/>
          </p:nvPr>
        </p:nvSpPr>
        <p:spPr>
          <a:xfrm rot="0">
            <a:off x="301625" y="1527175"/>
            <a:ext cx="8504238" cy="4572000"/>
          </a:xfrm>
          <a:prstGeom prst="rect"/>
          <a:noFill/>
          <a:ln>
            <a:noFill/>
          </a:ln>
        </p:spPr>
        <p:txBody>
          <a:bodyPr anchor="t" bIns="45720" lIns="91440" rIns="91440" tIns="45720" vert="horz"/>
          <a:lstStyle>
            <a:lvl1pPr>
              <a:defRPr sz="2000"/>
            </a:lvl1pPr>
            <a:lvl2pPr>
              <a:defRPr sz="1800"/>
            </a:lvl2pPr>
            <a:lvl3pPr>
              <a:defRPr sz="1600"/>
            </a:lvl3pPr>
            <a:lvl4pPr>
              <a:defRPr sz="1600"/>
            </a:lvl4pPr>
            <a:lvl5pPr>
              <a:defRPr sz="1400"/>
            </a:lvl5pPr>
          </a:lstStyle>
          <a:p>
            <a:pPr algn="just" indent="0" lvl="0" marL="0">
              <a:lnSpc>
                <a:spcPct val="80000"/>
              </a:lnSpc>
              <a:buNone/>
            </a:pPr>
            <a:r>
              <a:rPr altLang="en-US" b="1" sz="2500" lang="zh-CN"/>
              <a:t>1. Cost of Service:</a:t>
            </a:r>
          </a:p>
          <a:p>
            <a:pPr algn="just" indent="0" lvl="0" marL="0">
              <a:lnSpc>
                <a:spcPct val="80000"/>
              </a:lnSpc>
            </a:pPr>
            <a:r>
              <a:rPr altLang="en-US" sz="2500" lang="zh-CN"/>
              <a:t>The cost of transportation adds to the cost of the goods so it should always be kept in mind. Rail transport is comparatively a cheaper mode of transport for carrying heavy and bulky traffic over long distances. Motor transport is best suited and economical to carry small traffic over short distances. Motor transport saves packing and handling costs.</a:t>
            </a:r>
          </a:p>
          <a:p>
            <a:pPr algn="just" indent="0" lvl="0" marL="0">
              <a:lnSpc>
                <a:spcPct val="80000"/>
              </a:lnSpc>
            </a:pPr>
            <a:r>
              <a:rPr altLang="en-US" sz="2500" lang="zh-CN"/>
              <a:t>Water transport is the cheapest mode of transport. It is suitable to carry only heavy and bulky goods over long distances where time is not an important factor. Air transport is the most costly means of transport but is particularly suited for carrying perishable, light and valuable goods which require quick delivery.</a:t>
            </a:r>
          </a:p>
          <a:p>
            <a:pPr algn="just" indent="0" lvl="0" marL="0">
              <a:lnSpc>
                <a:spcPct val="80000"/>
              </a:lnSpc>
            </a:pPr>
            <a:endParaRPr altLang="en-US" sz="2500" lang="zh-C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1">
  <p:cSld>
    <p:spTree>
      <p:nvGrpSpPr>
        <p:cNvPr id="45" name=""/>
        <p:cNvGrpSpPr/>
        <p:nvPr/>
      </p:nvGrpSpPr>
      <p:grpSpPr>
        <a:xfrm rot="0">
          <a:off x="0" y="0"/>
          <a:ext cx="0" cy="0"/>
          <a:chOff x="0" y="0"/>
          <a:chExt cx="0" cy="0"/>
        </a:xfrm>
      </p:grpSpPr>
      <p:sp>
        <p:nvSpPr>
          <p:cNvPr id="1048624" name=""/>
          <p:cNvSpPr/>
          <p:nvPr>
            <p:ph type="title" sz="full" idx="0"/>
          </p:nvPr>
        </p:nvSpPr>
        <p:spPr>
          <a:xfrm rot="0">
            <a:off x="301625" y="228600"/>
            <a:ext cx="8534400" cy="758825"/>
          </a:xfrm>
          <a:prstGeom prst="rect"/>
          <a:noFill/>
          <a:ln>
            <a:noFill/>
          </a:ln>
        </p:spPr>
        <p:txBody>
          <a:bodyPr anchor="b" bIns="45720" lIns="91440" rIns="91440" tIns="45720" vert="horz"/>
          <a:lstStyle>
            <a:lvl1pPr algn="ctr" eaLnBrk="1" fontAlgn="base" hangingPunct="1" indent="0" latinLnBrk="1" marL="0" rtl="0">
              <a:lnSpc>
                <a:spcPct val="100000"/>
              </a:lnSpc>
              <a:spcBef>
                <a:spcPct val="0"/>
              </a:spcBef>
              <a:spcAft>
                <a:spcPct val="0"/>
              </a:spcAft>
              <a:buFontTx/>
              <a:buNone/>
              <a:defRPr baseline="0" b="0" sz="3300" i="0" u="none">
                <a:solidFill>
                  <a:srgbClr val="7B9899"/>
                </a:solidFill>
                <a:latin typeface="Georgia" pitchFamily="18" charset="0"/>
                <a:sym typeface="Georgia" pitchFamily="18" charset="0"/>
              </a:defRPr>
            </a:lvl1pPr>
          </a:lstStyle>
          <a:p>
            <a:pPr lvl="0"/>
            <a:r>
              <a:rPr altLang="en-US" lang="zh-CN"/>
              <a:t>Meaning</a:t>
            </a:r>
          </a:p>
        </p:txBody>
      </p:sp>
      <p:sp>
        <p:nvSpPr>
          <p:cNvPr id="1048625" name=""/>
          <p:cNvSpPr/>
          <p:nvPr>
            <p:ph sz="quarter" idx="6"/>
          </p:nvPr>
        </p:nvSpPr>
        <p:spPr>
          <a:xfrm rot="0">
            <a:off x="301625" y="1527175"/>
            <a:ext cx="8504238" cy="4572000"/>
          </a:xfrm>
          <a:prstGeom prst="rect"/>
          <a:noFill/>
          <a:ln>
            <a:noFill/>
          </a:ln>
        </p:spPr>
        <p:txBody>
          <a:bodyPr anchor="t" bIns="45720" lIns="91440" rIns="91440" tIns="45720" vert="horz"/>
          <a:lstStyle>
            <a:lvl1pPr>
              <a:defRPr sz="2000"/>
            </a:lvl1pPr>
            <a:lvl2pPr>
              <a:defRPr sz="1800"/>
            </a:lvl2pPr>
            <a:lvl3pPr>
              <a:defRPr sz="1600"/>
            </a:lvl3pPr>
            <a:lvl4pPr>
              <a:defRPr sz="1600"/>
            </a:lvl4pPr>
            <a:lvl5pPr>
              <a:defRPr sz="1400"/>
            </a:lvl5pPr>
          </a:lstStyle>
          <a:p>
            <a:pPr lvl="0"/>
            <a:r>
              <a:rPr altLang="en-US" b="1" sz="2700" lang="zh-CN"/>
              <a:t>Transportation</a:t>
            </a:r>
            <a:r>
              <a:rPr altLang="en-US" sz="2700" lang="zh-CN"/>
              <a:t> is a means of moving goods and people from one location to the </a:t>
            </a:r>
            <a:r>
              <a:rPr altLang="en-US" sz="2700" lang="zh-CN"/>
              <a:t>other.</a:t>
            </a:r>
            <a:r>
              <a:rPr altLang="zh-CN" sz="2700" lang="en-US"/>
              <a:t>T</a:t>
            </a:r>
            <a:r>
              <a:rPr altLang="zh-CN" sz="2700" lang="en-US"/>
              <a:t>r</a:t>
            </a:r>
            <a:r>
              <a:rPr altLang="zh-CN" sz="2700" lang="en-US"/>
              <a:t>a</a:t>
            </a:r>
            <a:r>
              <a:rPr altLang="zh-CN" sz="2700" lang="en-US"/>
              <a:t>n</a:t>
            </a:r>
            <a:r>
              <a:rPr altLang="zh-CN" sz="2700" lang="en-US"/>
              <a:t>s</a:t>
            </a:r>
            <a:r>
              <a:rPr altLang="zh-CN" sz="2700" lang="en-US"/>
              <a:t>p</a:t>
            </a:r>
            <a:r>
              <a:rPr altLang="zh-CN" sz="2700" lang="en-US"/>
              <a:t>o</a:t>
            </a:r>
            <a:r>
              <a:rPr altLang="zh-CN" sz="2700" lang="en-US"/>
              <a:t>r</a:t>
            </a:r>
            <a:r>
              <a:rPr altLang="zh-CN" sz="2700" lang="en-US"/>
              <a:t>t</a:t>
            </a:r>
            <a:r>
              <a:rPr altLang="zh-CN" sz="2700" lang="en-US"/>
              <a:t>a</a:t>
            </a:r>
            <a:r>
              <a:rPr altLang="zh-CN" sz="2700" lang="en-US"/>
              <a:t>t</a:t>
            </a:r>
            <a:r>
              <a:rPr altLang="zh-CN" sz="2700" lang="en-US"/>
              <a:t>i</a:t>
            </a:r>
            <a:r>
              <a:rPr altLang="zh-CN" sz="2700" lang="en-US"/>
              <a:t>o</a:t>
            </a:r>
            <a:r>
              <a:rPr altLang="zh-CN" sz="2700" lang="en-US"/>
              <a:t>n</a:t>
            </a:r>
            <a:r>
              <a:rPr altLang="zh-CN" sz="2700" lang="en-US"/>
              <a:t> </a:t>
            </a:r>
            <a:r>
              <a:rPr altLang="zh-CN" sz="2700" lang="en-US"/>
              <a:t>i</a:t>
            </a:r>
            <a:r>
              <a:rPr altLang="zh-CN" sz="2700" lang="en-US"/>
              <a:t>s</a:t>
            </a:r>
            <a:r>
              <a:rPr altLang="zh-CN" sz="2700" lang="en-US"/>
              <a:t> </a:t>
            </a:r>
            <a:r>
              <a:rPr altLang="zh-CN" sz="2700" lang="en-US"/>
              <a:t>t</a:t>
            </a:r>
            <a:r>
              <a:rPr altLang="zh-CN" sz="2700" lang="en-US"/>
              <a:t>h</a:t>
            </a:r>
            <a:r>
              <a:rPr altLang="zh-CN" sz="2700" lang="en-US"/>
              <a:t>e</a:t>
            </a:r>
            <a:r>
              <a:rPr altLang="zh-CN" sz="2700" lang="en-US"/>
              <a:t> </a:t>
            </a:r>
            <a:r>
              <a:rPr altLang="zh-CN" sz="2700" lang="en-US"/>
              <a:t>a</a:t>
            </a:r>
            <a:r>
              <a:rPr altLang="zh-CN" sz="2700" lang="en-US"/>
              <a:t>c</a:t>
            </a:r>
            <a:r>
              <a:rPr altLang="zh-CN" sz="2700" lang="en-US"/>
              <a:t>t</a:t>
            </a:r>
            <a:r>
              <a:rPr altLang="zh-CN" sz="2700" lang="en-US"/>
              <a:t>i</a:t>
            </a:r>
            <a:r>
              <a:rPr altLang="zh-CN" sz="2700" lang="en-US"/>
              <a:t>o</a:t>
            </a:r>
            <a:r>
              <a:rPr altLang="zh-CN" sz="2700" lang="en-US"/>
              <a:t>n</a:t>
            </a:r>
            <a:r>
              <a:rPr altLang="zh-CN" sz="2700" lang="en-US"/>
              <a:t> </a:t>
            </a:r>
            <a:r>
              <a:rPr altLang="zh-CN" sz="2700" lang="en-US"/>
              <a:t>o</a:t>
            </a:r>
            <a:r>
              <a:rPr altLang="zh-CN" sz="2700" lang="en-US"/>
              <a:t>f</a:t>
            </a:r>
            <a:r>
              <a:rPr altLang="zh-CN" sz="2700" lang="en-US"/>
              <a:t> </a:t>
            </a:r>
            <a:r>
              <a:rPr altLang="zh-CN" sz="2700" lang="en-US"/>
              <a:t>t</a:t>
            </a:r>
            <a:r>
              <a:rPr altLang="zh-CN" sz="2700" lang="en-US"/>
              <a:t>r</a:t>
            </a:r>
            <a:r>
              <a:rPr altLang="zh-CN" sz="2700" lang="en-US"/>
              <a:t>a</a:t>
            </a:r>
            <a:r>
              <a:rPr altLang="zh-CN" sz="2700" lang="en-US"/>
              <a:t>n</a:t>
            </a:r>
            <a:r>
              <a:rPr altLang="zh-CN" sz="2700" lang="en-US"/>
              <a:t>s</a:t>
            </a:r>
            <a:r>
              <a:rPr altLang="zh-CN" sz="2700" lang="en-US"/>
              <a:t>p</a:t>
            </a:r>
            <a:r>
              <a:rPr altLang="zh-CN" sz="2700" lang="en-US"/>
              <a:t>o</a:t>
            </a:r>
            <a:r>
              <a:rPr altLang="zh-CN" sz="2700" lang="en-US"/>
              <a:t>r</a:t>
            </a:r>
            <a:r>
              <a:rPr altLang="zh-CN" sz="2700" lang="en-US"/>
              <a:t>t</a:t>
            </a:r>
            <a:r>
              <a:rPr altLang="zh-CN" sz="2700" lang="en-US"/>
              <a:t>i</a:t>
            </a:r>
            <a:r>
              <a:rPr altLang="zh-CN" sz="2700" lang="en-US"/>
              <a:t>n</a:t>
            </a:r>
            <a:r>
              <a:rPr altLang="zh-CN" sz="2700" lang="en-US"/>
              <a:t>g</a:t>
            </a:r>
            <a:r>
              <a:rPr altLang="zh-CN" sz="2700" lang="en-US"/>
              <a:t> </a:t>
            </a:r>
            <a:r>
              <a:rPr altLang="zh-CN" sz="2700" lang="en-US"/>
              <a:t>s</a:t>
            </a:r>
            <a:r>
              <a:rPr altLang="zh-CN" sz="2700" lang="en-US"/>
              <a:t>o</a:t>
            </a:r>
            <a:r>
              <a:rPr altLang="zh-CN" sz="2700" lang="en-US"/>
              <a:t>m</a:t>
            </a:r>
            <a:r>
              <a:rPr altLang="zh-CN" sz="2700" lang="en-US"/>
              <a:t>e</a:t>
            </a:r>
            <a:r>
              <a:rPr altLang="zh-CN" sz="2700" lang="en-US"/>
              <a:t>o</a:t>
            </a:r>
            <a:r>
              <a:rPr altLang="zh-CN" sz="2700" lang="en-US"/>
              <a:t>n</a:t>
            </a:r>
            <a:r>
              <a:rPr altLang="zh-CN" sz="2700" lang="en-US"/>
              <a:t>e</a:t>
            </a:r>
            <a:r>
              <a:rPr altLang="zh-CN" sz="2700" lang="en-US"/>
              <a:t> </a:t>
            </a:r>
            <a:r>
              <a:rPr altLang="zh-CN" sz="2700" lang="en-US"/>
              <a:t>o</a:t>
            </a:r>
            <a:r>
              <a:rPr altLang="zh-CN" sz="2700" lang="en-US"/>
              <a:t>r</a:t>
            </a:r>
            <a:r>
              <a:rPr altLang="zh-CN" sz="2700" lang="en-US"/>
              <a:t> </a:t>
            </a:r>
            <a:r>
              <a:rPr altLang="zh-CN" sz="2700" lang="en-US"/>
              <a:t>s</a:t>
            </a:r>
            <a:r>
              <a:rPr altLang="zh-CN" sz="2700" lang="en-US"/>
              <a:t>o</a:t>
            </a:r>
            <a:r>
              <a:rPr altLang="zh-CN" sz="2700" lang="en-US"/>
              <a:t>m</a:t>
            </a:r>
            <a:r>
              <a:rPr altLang="zh-CN" sz="2700" lang="en-US"/>
              <a:t>e</a:t>
            </a:r>
            <a:r>
              <a:rPr altLang="zh-CN" sz="2700" lang="en-US"/>
              <a:t>t</a:t>
            </a:r>
            <a:r>
              <a:rPr altLang="zh-CN" sz="2700" lang="en-US"/>
              <a:t>h</a:t>
            </a:r>
            <a:r>
              <a:rPr altLang="zh-CN" sz="2700" lang="en-US"/>
              <a:t>i</a:t>
            </a:r>
            <a:r>
              <a:rPr altLang="zh-CN" sz="2700" lang="en-US"/>
              <a:t>n</a:t>
            </a:r>
            <a:r>
              <a:rPr altLang="zh-CN" sz="2700" lang="en-US"/>
              <a:t>g</a:t>
            </a:r>
            <a:r>
              <a:rPr altLang="zh-CN" sz="2700" lang="en-US"/>
              <a:t> </a:t>
            </a:r>
            <a:r>
              <a:rPr altLang="zh-CN" sz="2700" lang="en-US"/>
              <a:t>o</a:t>
            </a:r>
            <a:r>
              <a:rPr altLang="zh-CN" sz="2700" lang="en-US"/>
              <a:t>r</a:t>
            </a:r>
            <a:r>
              <a:rPr altLang="zh-CN" sz="2700" lang="en-US"/>
              <a:t> </a:t>
            </a:r>
            <a:r>
              <a:rPr altLang="zh-CN" sz="2700" lang="en-US"/>
              <a:t>t</a:t>
            </a:r>
            <a:r>
              <a:rPr altLang="zh-CN" sz="2700" lang="en-US"/>
              <a:t>h</a:t>
            </a:r>
            <a:r>
              <a:rPr altLang="zh-CN" sz="2700" lang="en-US"/>
              <a:t>e</a:t>
            </a:r>
            <a:r>
              <a:rPr altLang="zh-CN" sz="2700" lang="en-US"/>
              <a:t> </a:t>
            </a:r>
            <a:r>
              <a:rPr altLang="zh-CN" sz="2700" lang="en-US"/>
              <a:t>p</a:t>
            </a:r>
            <a:r>
              <a:rPr altLang="zh-CN" sz="2700" lang="en-US"/>
              <a:t>r</a:t>
            </a:r>
            <a:r>
              <a:rPr altLang="zh-CN" sz="2700" lang="en-US"/>
              <a:t>o</a:t>
            </a:r>
            <a:r>
              <a:rPr altLang="zh-CN" sz="2700" lang="en-US"/>
              <a:t>c</a:t>
            </a:r>
            <a:r>
              <a:rPr altLang="zh-CN" sz="2700" lang="en-US"/>
              <a:t>e</a:t>
            </a:r>
            <a:r>
              <a:rPr altLang="zh-CN" sz="2700" lang="en-US"/>
              <a:t>s</a:t>
            </a:r>
            <a:r>
              <a:rPr altLang="zh-CN" sz="2700" lang="en-US"/>
              <a:t>s</a:t>
            </a:r>
            <a:r>
              <a:rPr altLang="zh-CN" sz="2700" lang="en-US"/>
              <a:t> </a:t>
            </a:r>
            <a:r>
              <a:rPr altLang="zh-CN" sz="2700" lang="en-US"/>
              <a:t>o</a:t>
            </a:r>
            <a:r>
              <a:rPr altLang="zh-CN" sz="2700" lang="en-US"/>
              <a:t>f</a:t>
            </a:r>
            <a:r>
              <a:rPr altLang="zh-CN" sz="2700" lang="en-US"/>
              <a:t> </a:t>
            </a:r>
            <a:r>
              <a:rPr altLang="zh-CN" sz="2700" lang="en-US"/>
              <a:t>b</a:t>
            </a:r>
            <a:r>
              <a:rPr altLang="zh-CN" sz="2700" lang="en-US"/>
              <a:t>e</a:t>
            </a:r>
            <a:r>
              <a:rPr altLang="zh-CN" sz="2700" lang="en-US"/>
              <a:t>i</a:t>
            </a:r>
            <a:r>
              <a:rPr altLang="zh-CN" sz="2700" lang="en-US"/>
              <a:t>n</a:t>
            </a:r>
            <a:r>
              <a:rPr altLang="zh-CN" sz="2700" lang="en-US"/>
              <a:t>g</a:t>
            </a:r>
            <a:r>
              <a:rPr altLang="zh-CN" sz="2700" lang="en-US"/>
              <a:t> </a:t>
            </a:r>
            <a:r>
              <a:rPr altLang="zh-CN" sz="2700" lang="en-US"/>
              <a:t>t</a:t>
            </a:r>
            <a:r>
              <a:rPr altLang="zh-CN" sz="2700" lang="en-US"/>
              <a:t>r</a:t>
            </a:r>
            <a:r>
              <a:rPr altLang="zh-CN" sz="2700" lang="en-US"/>
              <a:t>a</a:t>
            </a:r>
            <a:r>
              <a:rPr altLang="zh-CN" sz="2700" lang="en-US"/>
              <a:t>n</a:t>
            </a:r>
            <a:r>
              <a:rPr altLang="zh-CN" sz="2700" lang="en-US"/>
              <a:t>s</a:t>
            </a:r>
            <a:r>
              <a:rPr altLang="zh-CN" sz="2700" lang="en-US"/>
              <a:t>p</a:t>
            </a:r>
            <a:r>
              <a:rPr altLang="zh-CN" sz="2700" lang="en-US"/>
              <a:t>o</a:t>
            </a:r>
            <a:r>
              <a:rPr altLang="zh-CN" sz="2700" lang="en-US"/>
              <a:t>r</a:t>
            </a:r>
            <a:r>
              <a:rPr altLang="zh-CN" sz="2700" lang="en-US"/>
              <a:t>t</a:t>
            </a:r>
            <a:r>
              <a:rPr altLang="zh-CN" sz="2700" lang="en-US"/>
              <a:t>e</a:t>
            </a:r>
            <a:r>
              <a:rPr altLang="zh-CN" sz="2700" lang="en-US"/>
              <a:t>d</a:t>
            </a:r>
            <a:r>
              <a:rPr altLang="zh-CN" sz="2700" lang="en-US"/>
              <a:t>.</a:t>
            </a:r>
            <a:endParaRPr altLang="en-US" lang="zh-CN"/>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1">
  <p:cSld>
    <p:spTree>
      <p:nvGrpSpPr>
        <p:cNvPr id="63" name=""/>
        <p:cNvGrpSpPr/>
        <p:nvPr/>
      </p:nvGrpSpPr>
      <p:grpSpPr>
        <a:xfrm rot="0">
          <a:off x="0" y="0"/>
          <a:ext cx="0" cy="0"/>
          <a:chOff x="0" y="0"/>
          <a:chExt cx="0" cy="0"/>
        </a:xfrm>
      </p:grpSpPr>
      <p:sp>
        <p:nvSpPr>
          <p:cNvPr id="1048660" name=""/>
          <p:cNvSpPr/>
          <p:nvPr>
            <p:ph type="title" sz="full" idx="0"/>
          </p:nvPr>
        </p:nvSpPr>
        <p:spPr>
          <a:xfrm rot="0">
            <a:off x="301625" y="228600"/>
            <a:ext cx="8534400" cy="758825"/>
          </a:xfrm>
          <a:prstGeom prst="rect"/>
          <a:noFill/>
          <a:ln>
            <a:noFill/>
          </a:ln>
        </p:spPr>
        <p:txBody>
          <a:bodyPr anchor="b" bIns="45720" lIns="91440" rIns="91440" tIns="45720" vert="horz"/>
          <a:lstStyle>
            <a:lvl1pPr algn="ctr" eaLnBrk="1" fontAlgn="base" hangingPunct="1" indent="0" latinLnBrk="1" marL="0" rtl="0">
              <a:lnSpc>
                <a:spcPct val="100000"/>
              </a:lnSpc>
              <a:spcBef>
                <a:spcPct val="0"/>
              </a:spcBef>
              <a:spcAft>
                <a:spcPct val="0"/>
              </a:spcAft>
              <a:buFontTx/>
              <a:buNone/>
              <a:defRPr baseline="0" b="0" sz="3300" i="0" u="none">
                <a:solidFill>
                  <a:srgbClr val="7B9899"/>
                </a:solidFill>
                <a:latin typeface="Georgia" pitchFamily="18" charset="0"/>
                <a:sym typeface="Georgia" pitchFamily="18" charset="0"/>
              </a:defRPr>
            </a:lvl1pPr>
          </a:lstStyle>
          <a:p>
            <a:endParaRPr altLang="en-US" lang="zh-CN"/>
          </a:p>
        </p:txBody>
      </p:sp>
      <p:sp>
        <p:nvSpPr>
          <p:cNvPr id="1048661" name=""/>
          <p:cNvSpPr/>
          <p:nvPr>
            <p:ph sz="quarter" idx="6"/>
          </p:nvPr>
        </p:nvSpPr>
        <p:spPr>
          <a:xfrm rot="0">
            <a:off x="301625" y="1527175"/>
            <a:ext cx="8504238" cy="4572000"/>
          </a:xfrm>
          <a:prstGeom prst="rect"/>
          <a:noFill/>
          <a:ln>
            <a:noFill/>
          </a:ln>
        </p:spPr>
        <p:txBody>
          <a:bodyPr anchor="t" bIns="45720" lIns="91440" rIns="91440" tIns="45720" vert="horz"/>
          <a:lstStyle>
            <a:lvl1pPr>
              <a:defRPr sz="2000"/>
            </a:lvl1pPr>
            <a:lvl2pPr>
              <a:defRPr sz="1800"/>
            </a:lvl2pPr>
            <a:lvl3pPr>
              <a:defRPr sz="1600"/>
            </a:lvl3pPr>
            <a:lvl4pPr>
              <a:defRPr sz="1600"/>
            </a:lvl4pPr>
            <a:lvl5pPr>
              <a:defRPr sz="1400"/>
            </a:lvl5pPr>
          </a:lstStyle>
          <a:p>
            <a:pPr indent="0" lvl="0" marL="0">
              <a:buNone/>
            </a:pPr>
            <a:r>
              <a:rPr altLang="en-US" b="1" sz="2700" lang="zh-CN"/>
              <a:t>2. Speed of Transport:</a:t>
            </a:r>
          </a:p>
          <a:p>
            <a:pPr indent="0" lvl="0" marL="0"/>
            <a:r>
              <a:rPr altLang="en-US" sz="2700" lang="zh-CN"/>
              <a:t>Air transport is the quickest mode of transport but it is costliest of all. Motor transport is quicker than railways over short distances. However, the speed of railways over long distances is more than that of other modes of transport except air transport and is most suitable for long distances. Water transport is very slow and thus unsuitable where time is an important factor.</a:t>
            </a:r>
          </a:p>
          <a:p>
            <a:pPr indent="0" lvl="0" marL="0"/>
            <a:endParaRPr altLang="en-US" sz="2700" lang="zh-CN"/>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1">
  <p:cSld>
    <p:spTree>
      <p:nvGrpSpPr>
        <p:cNvPr id="64" name=""/>
        <p:cNvGrpSpPr/>
        <p:nvPr/>
      </p:nvGrpSpPr>
      <p:grpSpPr>
        <a:xfrm rot="0">
          <a:off x="0" y="0"/>
          <a:ext cx="0" cy="0"/>
          <a:chOff x="0" y="0"/>
          <a:chExt cx="0" cy="0"/>
        </a:xfrm>
      </p:grpSpPr>
      <p:sp>
        <p:nvSpPr>
          <p:cNvPr id="1048662" name=""/>
          <p:cNvSpPr/>
          <p:nvPr>
            <p:ph type="title" sz="full" idx="0"/>
          </p:nvPr>
        </p:nvSpPr>
        <p:spPr>
          <a:xfrm rot="0">
            <a:off x="301625" y="228600"/>
            <a:ext cx="8534400" cy="758825"/>
          </a:xfrm>
          <a:prstGeom prst="rect"/>
          <a:noFill/>
          <a:ln>
            <a:noFill/>
          </a:ln>
        </p:spPr>
        <p:txBody>
          <a:bodyPr anchor="b" bIns="45720" lIns="91440" rIns="91440" tIns="45720" vert="horz"/>
          <a:lstStyle>
            <a:lvl1pPr algn="ctr" eaLnBrk="1" fontAlgn="base" hangingPunct="1" indent="0" latinLnBrk="1" marL="0" rtl="0">
              <a:lnSpc>
                <a:spcPct val="100000"/>
              </a:lnSpc>
              <a:spcBef>
                <a:spcPct val="0"/>
              </a:spcBef>
              <a:spcAft>
                <a:spcPct val="0"/>
              </a:spcAft>
              <a:buFontTx/>
              <a:buNone/>
              <a:defRPr baseline="0" b="0" sz="3300" i="0" u="none">
                <a:solidFill>
                  <a:srgbClr val="7B9899"/>
                </a:solidFill>
                <a:latin typeface="Georgia" pitchFamily="18" charset="0"/>
                <a:sym typeface="Georgia" pitchFamily="18" charset="0"/>
              </a:defRPr>
            </a:lvl1pPr>
          </a:lstStyle>
          <a:p>
            <a:endParaRPr altLang="en-US" lang="zh-CN"/>
          </a:p>
        </p:txBody>
      </p:sp>
      <p:sp>
        <p:nvSpPr>
          <p:cNvPr id="1048663" name=""/>
          <p:cNvSpPr/>
          <p:nvPr>
            <p:ph sz="quarter" idx="6"/>
          </p:nvPr>
        </p:nvSpPr>
        <p:spPr>
          <a:xfrm rot="0">
            <a:off x="301625" y="1527175"/>
            <a:ext cx="8504238" cy="4572000"/>
          </a:xfrm>
          <a:prstGeom prst="rect"/>
          <a:noFill/>
          <a:ln>
            <a:noFill/>
          </a:ln>
        </p:spPr>
        <p:txBody>
          <a:bodyPr anchor="t" bIns="45720" lIns="91440" rIns="91440" tIns="45720" vert="horz"/>
          <a:lstStyle>
            <a:lvl1pPr>
              <a:defRPr sz="2000"/>
            </a:lvl1pPr>
            <a:lvl2pPr>
              <a:defRPr sz="1800"/>
            </a:lvl2pPr>
            <a:lvl3pPr>
              <a:defRPr sz="1600"/>
            </a:lvl3pPr>
            <a:lvl4pPr>
              <a:defRPr sz="1600"/>
            </a:lvl4pPr>
            <a:lvl5pPr>
              <a:defRPr sz="1400"/>
            </a:lvl5pPr>
          </a:lstStyle>
          <a:p>
            <a:pPr algn="just" indent="0" lvl="0" marL="0">
              <a:buNone/>
            </a:pPr>
            <a:r>
              <a:rPr altLang="en-US" b="1" sz="2700" lang="zh-CN"/>
              <a:t>3. Flexibility</a:t>
            </a:r>
            <a:r>
              <a:rPr altLang="en-US" b="1" sz="2700" lang="zh-CN"/>
              <a:t>:</a:t>
            </a:r>
          </a:p>
          <a:p>
            <a:pPr algn="just" indent="0" lvl="0" marL="0">
              <a:buNone/>
            </a:pPr>
            <a:r>
              <a:rPr altLang="en-US" sz="2700" lang="zh-CN"/>
              <a:t>Railways, water and air transport are inflexible modes of transport. They operate services on fixed routes and at preplanned time schedules. The goods have to be carried to the stations, ports and airports and then taken from there. Motor transport provides the most flexible service because it is not tied to fixed routes or time schedules. It can operate at any time and can reach the business premises for loading and unloading.</a:t>
            </a:r>
          </a:p>
          <a:p>
            <a:pPr algn="just" indent="0" lvl="0" marL="0">
              <a:buNone/>
            </a:pPr>
            <a:endParaRPr altLang="en-US" b="1" sz="2700" lang="zh-CN"/>
          </a:p>
          <a:p>
            <a:pPr algn="just" indent="0" lvl="0" marL="0"/>
            <a:endParaRPr altLang="en-US" sz="2700" lang="zh-CN"/>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1">
  <p:cSld>
    <p:spTree>
      <p:nvGrpSpPr>
        <p:cNvPr id="65" name=""/>
        <p:cNvGrpSpPr/>
        <p:nvPr/>
      </p:nvGrpSpPr>
      <p:grpSpPr>
        <a:xfrm rot="0">
          <a:off x="0" y="0"/>
          <a:ext cx="0" cy="0"/>
          <a:chOff x="0" y="0"/>
          <a:chExt cx="0" cy="0"/>
        </a:xfrm>
      </p:grpSpPr>
      <p:sp>
        <p:nvSpPr>
          <p:cNvPr id="1048664" name=""/>
          <p:cNvSpPr/>
          <p:nvPr>
            <p:ph type="title" sz="full" idx="0"/>
          </p:nvPr>
        </p:nvSpPr>
        <p:spPr>
          <a:xfrm rot="0">
            <a:off x="301625" y="228600"/>
            <a:ext cx="8534400" cy="758825"/>
          </a:xfrm>
          <a:prstGeom prst="rect"/>
          <a:noFill/>
          <a:ln>
            <a:noFill/>
          </a:ln>
        </p:spPr>
        <p:txBody>
          <a:bodyPr anchor="b" bIns="45720" lIns="91440" rIns="91440" tIns="45720" vert="horz"/>
          <a:lstStyle>
            <a:lvl1pPr algn="ctr" eaLnBrk="1" fontAlgn="base" hangingPunct="1" indent="0" latinLnBrk="1" marL="0" rtl="0">
              <a:lnSpc>
                <a:spcPct val="100000"/>
              </a:lnSpc>
              <a:spcBef>
                <a:spcPct val="0"/>
              </a:spcBef>
              <a:spcAft>
                <a:spcPct val="0"/>
              </a:spcAft>
              <a:buFontTx/>
              <a:buNone/>
              <a:defRPr baseline="0" b="0" sz="3300" i="0" u="none">
                <a:solidFill>
                  <a:srgbClr val="7B9899"/>
                </a:solidFill>
                <a:latin typeface="Georgia" pitchFamily="18" charset="0"/>
                <a:sym typeface="Georgia" pitchFamily="18" charset="0"/>
              </a:defRPr>
            </a:lvl1pPr>
          </a:lstStyle>
          <a:p>
            <a:endParaRPr altLang="en-US" lang="zh-CN"/>
          </a:p>
        </p:txBody>
      </p:sp>
      <p:sp>
        <p:nvSpPr>
          <p:cNvPr id="1048665" name=""/>
          <p:cNvSpPr/>
          <p:nvPr>
            <p:ph sz="quarter" idx="6"/>
          </p:nvPr>
        </p:nvSpPr>
        <p:spPr>
          <a:xfrm rot="0">
            <a:off x="301625" y="1527175"/>
            <a:ext cx="8504238" cy="4572000"/>
          </a:xfrm>
          <a:prstGeom prst="rect"/>
          <a:noFill/>
          <a:ln>
            <a:noFill/>
          </a:ln>
        </p:spPr>
        <p:txBody>
          <a:bodyPr anchor="t" bIns="45720" lIns="91440" rIns="91440" tIns="45720" vert="horz"/>
          <a:lstStyle>
            <a:lvl1pPr>
              <a:defRPr sz="2000"/>
            </a:lvl1pPr>
            <a:lvl2pPr>
              <a:defRPr sz="1800"/>
            </a:lvl2pPr>
            <a:lvl3pPr>
              <a:defRPr sz="1600"/>
            </a:lvl3pPr>
            <a:lvl4pPr>
              <a:defRPr sz="1600"/>
            </a:lvl4pPr>
            <a:lvl5pPr>
              <a:defRPr sz="1400"/>
            </a:lvl5pPr>
          </a:lstStyle>
          <a:p>
            <a:pPr algn="just" indent="0" lvl="0" marL="0">
              <a:buNone/>
            </a:pPr>
            <a:r>
              <a:rPr altLang="en-US" b="1" sz="2400" lang="zh-CN"/>
              <a:t>4</a:t>
            </a:r>
            <a:r>
              <a:rPr altLang="en-US" b="1" sz="2400" lang="zh-CN"/>
              <a:t>. Regularity of Service:</a:t>
            </a:r>
          </a:p>
          <a:p>
            <a:pPr algn="just" indent="0" lvl="0" marL="0"/>
            <a:r>
              <a:rPr altLang="en-US" sz="2400" lang="zh-CN"/>
              <a:t>Railway service is more certain, uniform and regular as compared to any other mode of transport. It is not much affected by weather conditions. On the other hand, motor transport, ocean transport and air transport are affected by bad weather such as heavy rains, snow, fog, storms etc.</a:t>
            </a:r>
          </a:p>
          <a:p>
            <a:pPr algn="just" indent="0" lvl="0" marL="0"/>
            <a:endParaRPr altLang="en-US" sz="2400" lang="zh-CN"/>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1">
  <p:cSld>
    <p:spTree>
      <p:nvGrpSpPr>
        <p:cNvPr id="66" name=""/>
        <p:cNvGrpSpPr/>
        <p:nvPr/>
      </p:nvGrpSpPr>
      <p:grpSpPr>
        <a:xfrm rot="0">
          <a:off x="0" y="0"/>
          <a:ext cx="0" cy="0"/>
          <a:chOff x="0" y="0"/>
          <a:chExt cx="0" cy="0"/>
        </a:xfrm>
      </p:grpSpPr>
      <p:sp>
        <p:nvSpPr>
          <p:cNvPr id="1048666" name=""/>
          <p:cNvSpPr/>
          <p:nvPr>
            <p:ph type="title" sz="full" idx="0"/>
          </p:nvPr>
        </p:nvSpPr>
        <p:spPr>
          <a:xfrm rot="0">
            <a:off x="301625" y="228600"/>
            <a:ext cx="8534400" cy="758825"/>
          </a:xfrm>
          <a:prstGeom prst="rect"/>
          <a:noFill/>
          <a:ln>
            <a:noFill/>
          </a:ln>
        </p:spPr>
        <p:txBody>
          <a:bodyPr anchor="b" bIns="45720" lIns="91440" rIns="91440" tIns="45720" vert="horz"/>
          <a:lstStyle>
            <a:lvl1pPr algn="ctr" eaLnBrk="1" fontAlgn="base" hangingPunct="1" indent="0" latinLnBrk="1" marL="0" rtl="0">
              <a:lnSpc>
                <a:spcPct val="100000"/>
              </a:lnSpc>
              <a:spcBef>
                <a:spcPct val="0"/>
              </a:spcBef>
              <a:spcAft>
                <a:spcPct val="0"/>
              </a:spcAft>
              <a:buFontTx/>
              <a:buNone/>
              <a:defRPr baseline="0" b="0" sz="3300" i="0" u="none">
                <a:solidFill>
                  <a:srgbClr val="7B9899"/>
                </a:solidFill>
                <a:latin typeface="Georgia" pitchFamily="18" charset="0"/>
                <a:sym typeface="Georgia" pitchFamily="18" charset="0"/>
              </a:defRPr>
            </a:lvl1pPr>
          </a:lstStyle>
          <a:p>
            <a:endParaRPr altLang="en-US" lang="zh-CN"/>
          </a:p>
        </p:txBody>
      </p:sp>
      <p:sp>
        <p:nvSpPr>
          <p:cNvPr id="1048667" name=""/>
          <p:cNvSpPr/>
          <p:nvPr>
            <p:ph sz="quarter" idx="6"/>
          </p:nvPr>
        </p:nvSpPr>
        <p:spPr>
          <a:xfrm rot="0">
            <a:off x="301625" y="1527175"/>
            <a:ext cx="8504238" cy="4572000"/>
          </a:xfrm>
          <a:prstGeom prst="rect"/>
          <a:noFill/>
          <a:ln>
            <a:noFill/>
          </a:ln>
        </p:spPr>
        <p:txBody>
          <a:bodyPr anchor="t" bIns="45720" lIns="91440" rIns="91440" tIns="45720" vert="horz"/>
          <a:lstStyle>
            <a:lvl1pPr>
              <a:defRPr sz="2000"/>
            </a:lvl1pPr>
            <a:lvl2pPr>
              <a:defRPr sz="1800"/>
            </a:lvl2pPr>
            <a:lvl3pPr>
              <a:defRPr sz="1600"/>
            </a:lvl3pPr>
            <a:lvl4pPr>
              <a:defRPr sz="1600"/>
            </a:lvl4pPr>
            <a:lvl5pPr>
              <a:defRPr sz="1400"/>
            </a:lvl5pPr>
          </a:lstStyle>
          <a:p>
            <a:pPr algn="just" indent="0" lvl="0" marL="0">
              <a:buNone/>
            </a:pPr>
            <a:r>
              <a:rPr altLang="en-US" b="1" sz="2700" lang="zh-CN"/>
              <a:t>5. Safe:</a:t>
            </a:r>
          </a:p>
          <a:p>
            <a:pPr algn="just" indent="0" lvl="0" marL="0"/>
            <a:r>
              <a:rPr altLang="en-US" sz="2700" lang="zh-CN"/>
              <a:t>Safety and security of goods in transit also influence the choice of a suitable means of transport. Motor transport may be preferred to railway transport because losses are generally less in motor transport. Water transport exposes the goods to the perils of sea and, hence from safety point of view, sea transport is thought of as a last resor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1">
  <p:cSld>
    <p:spTree>
      <p:nvGrpSpPr>
        <p:cNvPr id="67" name=""/>
        <p:cNvGrpSpPr/>
        <p:nvPr/>
      </p:nvGrpSpPr>
      <p:grpSpPr>
        <a:xfrm rot="0">
          <a:off x="0" y="0"/>
          <a:ext cx="0" cy="0"/>
          <a:chOff x="0" y="0"/>
          <a:chExt cx="0" cy="0"/>
        </a:xfrm>
      </p:grpSpPr>
      <p:sp>
        <p:nvSpPr>
          <p:cNvPr id="1048668" name=""/>
          <p:cNvSpPr/>
          <p:nvPr>
            <p:ph type="title" sz="full" idx="0"/>
          </p:nvPr>
        </p:nvSpPr>
        <p:spPr>
          <a:xfrm rot="0">
            <a:off x="301625" y="228600"/>
            <a:ext cx="8534400" cy="758825"/>
          </a:xfrm>
          <a:prstGeom prst="rect"/>
          <a:noFill/>
          <a:ln>
            <a:noFill/>
          </a:ln>
        </p:spPr>
        <p:txBody>
          <a:bodyPr anchor="b" bIns="45720" lIns="91440" rIns="91440" tIns="45720" vert="horz"/>
          <a:lstStyle>
            <a:lvl1pPr algn="ctr" eaLnBrk="1" fontAlgn="base" hangingPunct="1" indent="0" latinLnBrk="1" marL="0" rtl="0">
              <a:lnSpc>
                <a:spcPct val="100000"/>
              </a:lnSpc>
              <a:spcBef>
                <a:spcPct val="0"/>
              </a:spcBef>
              <a:spcAft>
                <a:spcPct val="0"/>
              </a:spcAft>
              <a:buFontTx/>
              <a:buNone/>
              <a:defRPr baseline="0" b="0" sz="3300" i="0" u="none">
                <a:solidFill>
                  <a:srgbClr val="7B9899"/>
                </a:solidFill>
                <a:latin typeface="Georgia" pitchFamily="18" charset="0"/>
                <a:sym typeface="Georgia" pitchFamily="18" charset="0"/>
              </a:defRPr>
            </a:lvl1pPr>
          </a:lstStyle>
          <a:p>
            <a:endParaRPr altLang="en-US" lang="zh-CN"/>
          </a:p>
        </p:txBody>
      </p:sp>
      <p:sp>
        <p:nvSpPr>
          <p:cNvPr id="1048669" name=""/>
          <p:cNvSpPr/>
          <p:nvPr>
            <p:ph sz="quarter" idx="6"/>
          </p:nvPr>
        </p:nvSpPr>
        <p:spPr>
          <a:xfrm rot="0">
            <a:off x="301625" y="1527175"/>
            <a:ext cx="8504238" cy="4572000"/>
          </a:xfrm>
          <a:prstGeom prst="rect"/>
          <a:noFill/>
          <a:ln>
            <a:noFill/>
          </a:ln>
        </p:spPr>
        <p:txBody>
          <a:bodyPr anchor="t" bIns="45720" lIns="91440" rIns="91440" tIns="45720" vert="horz"/>
          <a:lstStyle>
            <a:lvl1pPr>
              <a:defRPr sz="2000"/>
            </a:lvl1pPr>
            <a:lvl2pPr>
              <a:defRPr sz="1800"/>
            </a:lvl2pPr>
            <a:lvl3pPr>
              <a:defRPr sz="1600"/>
            </a:lvl3pPr>
            <a:lvl4pPr>
              <a:defRPr sz="1600"/>
            </a:lvl4pPr>
            <a:lvl5pPr>
              <a:defRPr sz="1400"/>
            </a:lvl5pPr>
          </a:lstStyle>
          <a:p>
            <a:pPr indent="0" lvl="0" marL="0">
              <a:buNone/>
            </a:pPr>
            <a:r>
              <a:rPr altLang="en-US" b="1" sz="2700" lang="zh-CN"/>
              <a:t>6. Nature of Commodity:</a:t>
            </a:r>
          </a:p>
          <a:p>
            <a:pPr indent="0" lvl="0" marL="0"/>
            <a:r>
              <a:rPr altLang="en-US" sz="2700" lang="zh-CN"/>
              <a:t>Rail transport is most suitable for carrying cheap, bulk and heavy goods. Perishable goods which require quick delivery may be carried through motor transport or air transport keeping in mind the cost and distance.</a:t>
            </a:r>
          </a:p>
          <a:p>
            <a:pPr indent="0" lvl="0" marL="0"/>
            <a:endParaRPr altLang="en-US" sz="2700" lang="zh-CN"/>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1">
  <p:cSld>
    <p:spTree>
      <p:nvGrpSpPr>
        <p:cNvPr id="68" name=""/>
        <p:cNvGrpSpPr/>
        <p:nvPr/>
      </p:nvGrpSpPr>
      <p:grpSpPr>
        <a:xfrm rot="0">
          <a:off x="0" y="0"/>
          <a:ext cx="0" cy="0"/>
          <a:chOff x="0" y="0"/>
          <a:chExt cx="0" cy="0"/>
        </a:xfrm>
      </p:grpSpPr>
      <p:sp>
        <p:nvSpPr>
          <p:cNvPr id="1048670" name=""/>
          <p:cNvSpPr/>
          <p:nvPr>
            <p:ph type="title" sz="full" idx="0"/>
          </p:nvPr>
        </p:nvSpPr>
        <p:spPr>
          <a:xfrm rot="0">
            <a:off x="301625" y="228600"/>
            <a:ext cx="8534400" cy="758825"/>
          </a:xfrm>
          <a:prstGeom prst="rect"/>
          <a:noFill/>
          <a:ln>
            <a:noFill/>
          </a:ln>
        </p:spPr>
        <p:txBody>
          <a:bodyPr anchor="b" bIns="45720" lIns="91440" rIns="91440" tIns="45720" vert="horz"/>
          <a:lstStyle>
            <a:lvl1pPr algn="ctr" eaLnBrk="1" fontAlgn="base" hangingPunct="1" indent="0" latinLnBrk="1" marL="0" rtl="0">
              <a:lnSpc>
                <a:spcPct val="100000"/>
              </a:lnSpc>
              <a:spcBef>
                <a:spcPct val="0"/>
              </a:spcBef>
              <a:spcAft>
                <a:spcPct val="0"/>
              </a:spcAft>
              <a:buFontTx/>
              <a:buNone/>
              <a:defRPr baseline="0" b="0" sz="3300" i="0" u="none">
                <a:solidFill>
                  <a:srgbClr val="7B9899"/>
                </a:solidFill>
                <a:latin typeface="Georgia" pitchFamily="18" charset="0"/>
                <a:sym typeface="Georgia" pitchFamily="18" charset="0"/>
              </a:defRPr>
            </a:lvl1pPr>
          </a:lstStyle>
          <a:p>
            <a:endParaRPr altLang="en-US" lang="zh-CN"/>
          </a:p>
        </p:txBody>
      </p:sp>
      <p:sp>
        <p:nvSpPr>
          <p:cNvPr id="1048671" name=""/>
          <p:cNvSpPr/>
          <p:nvPr>
            <p:ph sz="quarter" idx="6"/>
          </p:nvPr>
        </p:nvSpPr>
        <p:spPr>
          <a:xfrm rot="0">
            <a:off x="301625" y="1527175"/>
            <a:ext cx="8504238" cy="4572000"/>
          </a:xfrm>
          <a:prstGeom prst="rect"/>
          <a:noFill/>
          <a:ln>
            <a:noFill/>
          </a:ln>
        </p:spPr>
        <p:txBody>
          <a:bodyPr anchor="t" bIns="45720" lIns="91440" rIns="91440" tIns="45720" vert="horz"/>
          <a:lstStyle>
            <a:lvl1pPr>
              <a:defRPr sz="2000"/>
            </a:lvl1pPr>
            <a:lvl2pPr>
              <a:defRPr sz="1800"/>
            </a:lvl2pPr>
            <a:lvl3pPr>
              <a:defRPr sz="1600"/>
            </a:lvl3pPr>
            <a:lvl4pPr>
              <a:defRPr sz="1600"/>
            </a:lvl4pPr>
            <a:lvl5pPr>
              <a:defRPr sz="1400"/>
            </a:lvl5pPr>
          </a:lstStyle>
          <a:p>
            <a:pPr indent="0" lvl="0" marL="0">
              <a:lnSpc>
                <a:spcPct val="80000"/>
              </a:lnSpc>
              <a:buNone/>
            </a:pPr>
            <a:r>
              <a:rPr altLang="en-US" b="1" sz="2500" lang="zh-CN"/>
              <a:t>7. Other Considerations:</a:t>
            </a:r>
          </a:p>
          <a:p>
            <a:pPr algn="just" indent="0" lvl="0" marL="0">
              <a:lnSpc>
                <a:spcPct val="80000"/>
              </a:lnSpc>
            </a:pPr>
            <a:r>
              <a:rPr altLang="en-US" sz="2500" lang="zh-CN"/>
              <a:t>A number of special services such as warehousing, packing, loading and unloading are also taken into consideration while deciding about a mode of transport. From the above discussion it is clear that each mode of transport is suited for a particular type of traffic.</a:t>
            </a:r>
          </a:p>
          <a:p>
            <a:pPr algn="just" indent="0" lvl="0" marL="0">
              <a:lnSpc>
                <a:spcPct val="80000"/>
              </a:lnSpc>
            </a:pPr>
            <a:r>
              <a:rPr altLang="en-US" sz="2500" lang="zh-CN"/>
              <a:t>The rail transport is particularly suited for carrying heavy and bulky goods over long distances. Motor transport is suitable for carrying small consignments over short distances. Air transport is suited to light and precious articles which are to be delivered quickly. Ocean transport is appropriate for carrying heavy bulky goods over long distances at the cheapest possible cost.</a:t>
            </a:r>
          </a:p>
          <a:p>
            <a:pPr indent="0" lvl="0" marL="0">
              <a:lnSpc>
                <a:spcPct val="80000"/>
              </a:lnSpc>
            </a:pPr>
            <a:endParaRPr altLang="en-US" sz="2500" lang="zh-C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1">
  <p:cSld>
    <p:spTree>
      <p:nvGrpSpPr>
        <p:cNvPr id="46" name=""/>
        <p:cNvGrpSpPr/>
        <p:nvPr/>
      </p:nvGrpSpPr>
      <p:grpSpPr>
        <a:xfrm rot="0">
          <a:off x="0" y="0"/>
          <a:ext cx="0" cy="0"/>
          <a:chOff x="0" y="0"/>
          <a:chExt cx="0" cy="0"/>
        </a:xfrm>
      </p:grpSpPr>
      <p:sp>
        <p:nvSpPr>
          <p:cNvPr id="1048626" name=""/>
          <p:cNvSpPr/>
          <p:nvPr>
            <p:ph type="title" sz="full" idx="0"/>
          </p:nvPr>
        </p:nvSpPr>
        <p:spPr>
          <a:xfrm rot="0">
            <a:off x="301625" y="228600"/>
            <a:ext cx="8534400" cy="758825"/>
          </a:xfrm>
          <a:prstGeom prst="rect"/>
          <a:noFill/>
          <a:ln>
            <a:noFill/>
          </a:ln>
        </p:spPr>
        <p:txBody>
          <a:bodyPr anchor="b" bIns="45720" lIns="91440" rIns="91440" tIns="45720" vert="horz"/>
          <a:lstStyle>
            <a:lvl1pPr algn="ctr" eaLnBrk="1" fontAlgn="base" hangingPunct="1" indent="0" latinLnBrk="1" marL="0" rtl="0">
              <a:lnSpc>
                <a:spcPct val="100000"/>
              </a:lnSpc>
              <a:spcBef>
                <a:spcPct val="0"/>
              </a:spcBef>
              <a:spcAft>
                <a:spcPct val="0"/>
              </a:spcAft>
              <a:buFontTx/>
              <a:buNone/>
              <a:defRPr baseline="0" b="0" sz="3300" i="0" u="none">
                <a:solidFill>
                  <a:srgbClr val="7B9899"/>
                </a:solidFill>
                <a:latin typeface="Georgia" pitchFamily="18" charset="0"/>
                <a:sym typeface="Georgia" pitchFamily="18" charset="0"/>
              </a:defRPr>
            </a:lvl1pPr>
          </a:lstStyle>
          <a:p>
            <a:pPr lvl="0"/>
            <a:r>
              <a:rPr altLang="en-US" lang="zh-CN"/>
              <a:t>Modes</a:t>
            </a:r>
          </a:p>
        </p:txBody>
      </p:sp>
      <p:sp>
        <p:nvSpPr>
          <p:cNvPr id="1048627" name=""/>
          <p:cNvSpPr/>
          <p:nvPr>
            <p:ph sz="quarter" idx="6"/>
          </p:nvPr>
        </p:nvSpPr>
        <p:spPr>
          <a:xfrm rot="0">
            <a:off x="301625" y="1527175"/>
            <a:ext cx="8504238" cy="4572000"/>
          </a:xfrm>
          <a:prstGeom prst="rect"/>
          <a:noFill/>
          <a:ln>
            <a:noFill/>
          </a:ln>
        </p:spPr>
        <p:txBody>
          <a:bodyPr anchor="t" bIns="45720" lIns="91440" rIns="91440" tIns="45720" vert="horz"/>
          <a:lstStyle>
            <a:lvl1pPr>
              <a:defRPr sz="2000"/>
            </a:lvl1pPr>
            <a:lvl2pPr>
              <a:defRPr sz="1800"/>
            </a:lvl2pPr>
            <a:lvl3pPr>
              <a:defRPr sz="1600"/>
            </a:lvl3pPr>
            <a:lvl4pPr>
              <a:defRPr sz="1600"/>
            </a:lvl4pPr>
            <a:lvl5pPr>
              <a:defRPr sz="1400"/>
            </a:lvl5pPr>
          </a:lstStyle>
          <a:p>
            <a:pPr lvl="0"/>
            <a:r>
              <a:rPr altLang="en-US" sz="2700" lang="zh-CN"/>
              <a:t>Roadways Transportation.</a:t>
            </a:r>
          </a:p>
          <a:p>
            <a:pPr lvl="0"/>
            <a:r>
              <a:rPr altLang="en-US" sz="2700" lang="zh-CN"/>
              <a:t>Railways Transportation.</a:t>
            </a:r>
          </a:p>
          <a:p>
            <a:pPr lvl="0"/>
            <a:r>
              <a:rPr altLang="en-US" sz="2700" lang="zh-CN"/>
              <a:t>Water Transportation.</a:t>
            </a:r>
          </a:p>
          <a:p>
            <a:pPr lvl="0"/>
            <a:r>
              <a:rPr altLang="en-US" sz="2700" lang="zh-CN"/>
              <a:t>Air Transportation.</a:t>
            </a:r>
          </a:p>
          <a:p>
            <a:pPr lvl="0"/>
            <a:r>
              <a:rPr altLang="en-US" sz="2700" lang="zh-CN"/>
              <a:t>Pipelines Transportation.</a:t>
            </a:r>
          </a:p>
          <a:p>
            <a:pPr lvl="0"/>
            <a:endParaRPr altLang="en-US" sz="2700" lang="zh-CN"/>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1">
  <p:cSld>
    <p:spTree>
      <p:nvGrpSpPr>
        <p:cNvPr id="47" name=""/>
        <p:cNvGrpSpPr/>
        <p:nvPr/>
      </p:nvGrpSpPr>
      <p:grpSpPr>
        <a:xfrm rot="0">
          <a:off x="0" y="0"/>
          <a:ext cx="0" cy="0"/>
          <a:chOff x="0" y="0"/>
          <a:chExt cx="0" cy="0"/>
        </a:xfrm>
      </p:grpSpPr>
      <p:sp>
        <p:nvSpPr>
          <p:cNvPr id="1048628" name=""/>
          <p:cNvSpPr/>
          <p:nvPr>
            <p:ph type="title" sz="full" idx="0"/>
          </p:nvPr>
        </p:nvSpPr>
        <p:spPr>
          <a:xfrm rot="0">
            <a:off x="301625" y="228600"/>
            <a:ext cx="8534400" cy="758825"/>
          </a:xfrm>
          <a:prstGeom prst="rect"/>
          <a:noFill/>
          <a:ln>
            <a:noFill/>
          </a:ln>
        </p:spPr>
        <p:txBody>
          <a:bodyPr anchor="b" bIns="45720" lIns="91440" rIns="91440" tIns="45720" vert="horz"/>
          <a:lstStyle>
            <a:lvl1pPr algn="ctr" eaLnBrk="1" fontAlgn="base" hangingPunct="1" indent="0" latinLnBrk="1" marL="0" rtl="0">
              <a:lnSpc>
                <a:spcPct val="100000"/>
              </a:lnSpc>
              <a:spcBef>
                <a:spcPct val="0"/>
              </a:spcBef>
              <a:spcAft>
                <a:spcPct val="0"/>
              </a:spcAft>
              <a:buFontTx/>
              <a:buNone/>
              <a:defRPr baseline="0" b="0" sz="3300" i="0" u="none">
                <a:solidFill>
                  <a:srgbClr val="7B9899"/>
                </a:solidFill>
                <a:latin typeface="Georgia" pitchFamily="18" charset="0"/>
                <a:sym typeface="Georgia" pitchFamily="18" charset="0"/>
              </a:defRPr>
            </a:lvl1pPr>
          </a:lstStyle>
          <a:p>
            <a:pPr lvl="0"/>
            <a:r>
              <a:rPr altLang="en-US" lang="zh-CN"/>
              <a:t>Roadways Transportation</a:t>
            </a:r>
          </a:p>
        </p:txBody>
      </p:sp>
      <p:sp>
        <p:nvSpPr>
          <p:cNvPr id="1048629" name=""/>
          <p:cNvSpPr/>
          <p:nvPr>
            <p:ph sz="quarter" idx="6"/>
          </p:nvPr>
        </p:nvSpPr>
        <p:spPr>
          <a:xfrm rot="0">
            <a:off x="301625" y="1527175"/>
            <a:ext cx="8504238" cy="4572000"/>
          </a:xfrm>
          <a:prstGeom prst="rect"/>
          <a:noFill/>
          <a:ln>
            <a:noFill/>
          </a:ln>
        </p:spPr>
        <p:txBody>
          <a:bodyPr anchor="t" bIns="45720" lIns="91440" rIns="91440" tIns="45720" vert="horz"/>
          <a:lstStyle>
            <a:lvl1pPr>
              <a:defRPr sz="2000"/>
            </a:lvl1pPr>
            <a:lvl2pPr>
              <a:defRPr sz="1800"/>
            </a:lvl2pPr>
            <a:lvl3pPr>
              <a:defRPr sz="1600"/>
            </a:lvl3pPr>
            <a:lvl4pPr>
              <a:defRPr sz="1600"/>
            </a:lvl4pPr>
            <a:lvl5pPr>
              <a:defRPr sz="1400"/>
            </a:lvl5pPr>
          </a:lstStyle>
          <a:p>
            <a:pPr lvl="0"/>
            <a:r>
              <a:rPr altLang="en-US" sz="2700" lang="zh-CN"/>
              <a:t>A road is an identifiable route way or path between two or more places. This mode of transport helps to transfer the goods from one place to another place by road through various methods like auto, buses, trucks, cargos, and other suitable factors.</a:t>
            </a:r>
          </a:p>
          <a:p>
            <a:pPr lvl="0"/>
            <a:r>
              <a:rPr altLang="en-US" sz="2700" lang="zh-CN"/>
              <a:t>In road transport, the chances of an accident are very high and it is also very risky.</a:t>
            </a:r>
          </a:p>
          <a:p>
            <a:pPr lvl="0"/>
            <a:endParaRPr altLang="en-US" sz="2700" lang="zh-C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1">
  <p:cSld>
    <p:spTree>
      <p:nvGrpSpPr>
        <p:cNvPr id="48" name=""/>
        <p:cNvGrpSpPr/>
        <p:nvPr/>
      </p:nvGrpSpPr>
      <p:grpSpPr>
        <a:xfrm rot="0">
          <a:off x="0" y="0"/>
          <a:ext cx="0" cy="0"/>
          <a:chOff x="0" y="0"/>
          <a:chExt cx="0" cy="0"/>
        </a:xfrm>
      </p:grpSpPr>
      <p:sp>
        <p:nvSpPr>
          <p:cNvPr id="1048630" name=""/>
          <p:cNvSpPr/>
          <p:nvPr>
            <p:ph type="title" sz="full" idx="0"/>
          </p:nvPr>
        </p:nvSpPr>
        <p:spPr>
          <a:xfrm rot="0">
            <a:off x="301625" y="228600"/>
            <a:ext cx="8534400" cy="758825"/>
          </a:xfrm>
          <a:prstGeom prst="rect"/>
          <a:noFill/>
          <a:ln>
            <a:noFill/>
          </a:ln>
        </p:spPr>
        <p:txBody>
          <a:bodyPr anchor="b" bIns="45720" lIns="91440" rIns="91440" tIns="45720" vert="horz"/>
          <a:lstStyle>
            <a:lvl1pPr algn="ctr" eaLnBrk="1" fontAlgn="base" hangingPunct="1" indent="0" latinLnBrk="1" marL="0" rtl="0">
              <a:lnSpc>
                <a:spcPct val="100000"/>
              </a:lnSpc>
              <a:spcBef>
                <a:spcPct val="0"/>
              </a:spcBef>
              <a:spcAft>
                <a:spcPct val="0"/>
              </a:spcAft>
              <a:buFontTx/>
              <a:buNone/>
              <a:defRPr baseline="0" b="0" sz="3300" i="0" u="none">
                <a:solidFill>
                  <a:srgbClr val="7B9899"/>
                </a:solidFill>
                <a:latin typeface="Georgia" pitchFamily="18" charset="0"/>
                <a:sym typeface="Georgia" pitchFamily="18" charset="0"/>
              </a:defRPr>
            </a:lvl1pPr>
          </a:lstStyle>
          <a:p>
            <a:endParaRPr altLang="en-US" lang="zh-CN"/>
          </a:p>
        </p:txBody>
      </p:sp>
      <p:sp>
        <p:nvSpPr>
          <p:cNvPr id="1048631" name=""/>
          <p:cNvSpPr/>
          <p:nvPr>
            <p:ph sz="quarter" idx="6"/>
          </p:nvPr>
        </p:nvSpPr>
        <p:spPr>
          <a:xfrm rot="0">
            <a:off x="301625" y="1527175"/>
            <a:ext cx="8504238" cy="4572000"/>
          </a:xfrm>
          <a:prstGeom prst="rect"/>
          <a:noFill/>
          <a:ln>
            <a:noFill/>
          </a:ln>
        </p:spPr>
        <p:txBody>
          <a:bodyPr anchor="t" bIns="45720" lIns="91440" rIns="91440" tIns="45720" vert="horz"/>
          <a:lstStyle>
            <a:lvl1pPr>
              <a:defRPr sz="2000"/>
            </a:lvl1pPr>
            <a:lvl2pPr>
              <a:defRPr sz="1800"/>
            </a:lvl2pPr>
            <a:lvl3pPr>
              <a:defRPr sz="1600"/>
            </a:lvl3pPr>
            <a:lvl4pPr>
              <a:defRPr sz="1600"/>
            </a:lvl4pPr>
            <a:lvl5pPr>
              <a:defRPr sz="1400"/>
            </a:lvl5pPr>
          </a:lstStyle>
          <a:p>
            <a:pPr lvl="0"/>
            <a:r>
              <a:rPr altLang="en-US" b="1" sz="2700" lang="zh-CN" u="sng"/>
              <a:t>Advantages of Road Transport:</a:t>
            </a:r>
          </a:p>
          <a:p>
            <a:pPr lvl="0">
              <a:buNone/>
            </a:pPr>
            <a:r>
              <a:rPr altLang="en-US" sz="2700" lang="zh-CN"/>
              <a:t>(i) It is very flexible in nature.</a:t>
            </a:r>
          </a:p>
          <a:p>
            <a:pPr lvl="0">
              <a:buNone/>
            </a:pPr>
            <a:r>
              <a:rPr altLang="en-US" sz="2700" lang="zh-CN"/>
              <a:t>(ii) It helps to facilitate the movement of goods even in remote areas.</a:t>
            </a:r>
          </a:p>
          <a:p>
            <a:pPr lvl="0">
              <a:buNone/>
            </a:pPr>
            <a:r>
              <a:rPr altLang="en-US" sz="2700" lang="zh-CN"/>
              <a:t>(iii) It provides alternatives in the form of car, rickshaw, auto, cars, bus, trucks, and so on.</a:t>
            </a:r>
          </a:p>
          <a:p>
            <a:pPr lvl="0"/>
            <a:endParaRPr altLang="en-US" sz="2700" lang="zh-C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1">
  <p:cSld>
    <p:spTree>
      <p:nvGrpSpPr>
        <p:cNvPr id="49" name=""/>
        <p:cNvGrpSpPr/>
        <p:nvPr/>
      </p:nvGrpSpPr>
      <p:grpSpPr>
        <a:xfrm rot="0">
          <a:off x="0" y="0"/>
          <a:ext cx="0" cy="0"/>
          <a:chOff x="0" y="0"/>
          <a:chExt cx="0" cy="0"/>
        </a:xfrm>
      </p:grpSpPr>
      <p:sp>
        <p:nvSpPr>
          <p:cNvPr id="1048632" name=""/>
          <p:cNvSpPr/>
          <p:nvPr>
            <p:ph type="title" sz="full" idx="0"/>
          </p:nvPr>
        </p:nvSpPr>
        <p:spPr>
          <a:xfrm rot="0">
            <a:off x="301625" y="228600"/>
            <a:ext cx="8534400" cy="758825"/>
          </a:xfrm>
          <a:prstGeom prst="rect"/>
          <a:noFill/>
          <a:ln>
            <a:noFill/>
          </a:ln>
        </p:spPr>
        <p:txBody>
          <a:bodyPr anchor="b" bIns="45720" lIns="91440" rIns="91440" tIns="45720" vert="horz"/>
          <a:lstStyle>
            <a:lvl1pPr algn="ctr" eaLnBrk="1" fontAlgn="base" hangingPunct="1" indent="0" latinLnBrk="1" marL="0" rtl="0">
              <a:lnSpc>
                <a:spcPct val="100000"/>
              </a:lnSpc>
              <a:spcBef>
                <a:spcPct val="0"/>
              </a:spcBef>
              <a:spcAft>
                <a:spcPct val="0"/>
              </a:spcAft>
              <a:buFontTx/>
              <a:buNone/>
              <a:defRPr baseline="0" b="0" sz="3300" i="0" u="none">
                <a:solidFill>
                  <a:srgbClr val="7B9899"/>
                </a:solidFill>
                <a:latin typeface="Georgia" pitchFamily="18" charset="0"/>
                <a:sym typeface="Georgia" pitchFamily="18" charset="0"/>
              </a:defRPr>
            </a:lvl1pPr>
          </a:lstStyle>
          <a:p>
            <a:endParaRPr altLang="en-US" lang="zh-CN"/>
          </a:p>
        </p:txBody>
      </p:sp>
      <p:sp>
        <p:nvSpPr>
          <p:cNvPr id="1048633" name=""/>
          <p:cNvSpPr/>
          <p:nvPr>
            <p:ph sz="quarter" idx="6"/>
          </p:nvPr>
        </p:nvSpPr>
        <p:spPr>
          <a:xfrm rot="0">
            <a:off x="301625" y="1527175"/>
            <a:ext cx="8504238" cy="4572000"/>
          </a:xfrm>
          <a:prstGeom prst="rect"/>
          <a:noFill/>
          <a:ln>
            <a:noFill/>
          </a:ln>
        </p:spPr>
        <p:txBody>
          <a:bodyPr anchor="t" bIns="45720" lIns="91440" rIns="91440" tIns="45720" vert="horz"/>
          <a:lstStyle>
            <a:lvl1pPr>
              <a:defRPr sz="2000"/>
            </a:lvl1pPr>
            <a:lvl2pPr>
              <a:defRPr sz="1800"/>
            </a:lvl2pPr>
            <a:lvl3pPr>
              <a:defRPr sz="1600"/>
            </a:lvl3pPr>
            <a:lvl4pPr>
              <a:defRPr sz="1600"/>
            </a:lvl4pPr>
            <a:lvl5pPr>
              <a:defRPr sz="1400"/>
            </a:lvl5pPr>
          </a:lstStyle>
          <a:p>
            <a:pPr lvl="0"/>
            <a:r>
              <a:rPr altLang="en-US" b="1" sz="2700" lang="zh-CN"/>
              <a:t>Disadvantages of Road Transport</a:t>
            </a:r>
            <a:r>
              <a:rPr altLang="en-US" b="1" sz="2700" lang="zh-CN"/>
              <a:t>:</a:t>
            </a:r>
          </a:p>
          <a:p>
            <a:pPr lvl="0">
              <a:buNone/>
            </a:pPr>
            <a:r>
              <a:rPr altLang="en-US" sz="2700" lang="zh-CN"/>
              <a:t>(i) It is not suited for long distance as it is not economical.</a:t>
            </a:r>
          </a:p>
          <a:p>
            <a:pPr lvl="0">
              <a:buNone/>
            </a:pPr>
            <a:r>
              <a:rPr altLang="en-US" sz="2700" lang="zh-CN"/>
              <a:t>(ii) Slow as compared to railways.</a:t>
            </a:r>
          </a:p>
          <a:p>
            <a:pPr lvl="0">
              <a:buNone/>
            </a:pPr>
            <a:r>
              <a:rPr altLang="en-US" sz="2700" lang="zh-CN"/>
              <a:t>(iii) Goods can be destroyed/damage due to specks of dust and pollutions.</a:t>
            </a:r>
          </a:p>
          <a:p>
            <a:pPr lvl="0">
              <a:buNone/>
            </a:pPr>
            <a:r>
              <a:rPr altLang="en-US" sz="2700" lang="zh-CN"/>
              <a:t>(iv) It is time-consuming.</a:t>
            </a:r>
          </a:p>
          <a:p>
            <a:pPr lvl="0">
              <a:buNone/>
            </a:pPr>
            <a:r>
              <a:rPr altLang="en-US" sz="2700" lang="zh-CN"/>
              <a:t>(v) Accidents and Breakdowns.</a:t>
            </a:r>
          </a:p>
          <a:p>
            <a:pPr lvl="0"/>
            <a:endParaRPr altLang="en-US" sz="2700" lang="zh-CN"/>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1">
  <p:cSld>
    <p:spTree>
      <p:nvGrpSpPr>
        <p:cNvPr id="50" name=""/>
        <p:cNvGrpSpPr/>
        <p:nvPr/>
      </p:nvGrpSpPr>
      <p:grpSpPr>
        <a:xfrm rot="0">
          <a:off x="0" y="0"/>
          <a:ext cx="0" cy="0"/>
          <a:chOff x="0" y="0"/>
          <a:chExt cx="0" cy="0"/>
        </a:xfrm>
      </p:grpSpPr>
      <p:sp>
        <p:nvSpPr>
          <p:cNvPr id="1048634" name=""/>
          <p:cNvSpPr/>
          <p:nvPr>
            <p:ph type="title" sz="full" idx="0"/>
          </p:nvPr>
        </p:nvSpPr>
        <p:spPr>
          <a:xfrm rot="0">
            <a:off x="301625" y="228600"/>
            <a:ext cx="8534400" cy="758825"/>
          </a:xfrm>
          <a:prstGeom prst="rect"/>
          <a:noFill/>
          <a:ln>
            <a:noFill/>
          </a:ln>
        </p:spPr>
        <p:txBody>
          <a:bodyPr anchor="b" bIns="45720" lIns="91440" rIns="91440" tIns="45720" vert="horz"/>
          <a:lstStyle>
            <a:lvl1pPr algn="ctr" eaLnBrk="1" fontAlgn="base" hangingPunct="1" indent="0" latinLnBrk="1" marL="0" rtl="0">
              <a:lnSpc>
                <a:spcPct val="100000"/>
              </a:lnSpc>
              <a:spcBef>
                <a:spcPct val="0"/>
              </a:spcBef>
              <a:spcAft>
                <a:spcPct val="0"/>
              </a:spcAft>
              <a:buFontTx/>
              <a:buNone/>
              <a:defRPr baseline="0" b="0" sz="3300" i="0" u="none">
                <a:solidFill>
                  <a:srgbClr val="7B9899"/>
                </a:solidFill>
                <a:latin typeface="Georgia" pitchFamily="18" charset="0"/>
                <a:sym typeface="Georgia" pitchFamily="18" charset="0"/>
              </a:defRPr>
            </a:lvl1pPr>
          </a:lstStyle>
          <a:p>
            <a:pPr lvl="0"/>
            <a:br/>
            <a:r>
              <a:rPr altLang="en-US" b="1" sz="3000" lang="zh-CN"/>
              <a:t>Railways Transportation</a:t>
            </a:r>
            <a:br/>
            <a:endParaRPr altLang="en-US" b="1" sz="3000" lang="zh-CN"/>
          </a:p>
        </p:txBody>
      </p:sp>
      <p:sp>
        <p:nvSpPr>
          <p:cNvPr id="1048635" name=""/>
          <p:cNvSpPr/>
          <p:nvPr>
            <p:ph sz="quarter" idx="6"/>
          </p:nvPr>
        </p:nvSpPr>
        <p:spPr>
          <a:xfrm rot="0">
            <a:off x="301625" y="1527175"/>
            <a:ext cx="8504238" cy="4572000"/>
          </a:xfrm>
          <a:prstGeom prst="rect"/>
          <a:noFill/>
          <a:ln>
            <a:noFill/>
          </a:ln>
        </p:spPr>
        <p:txBody>
          <a:bodyPr anchor="t" bIns="45720" lIns="91440" rIns="91440" tIns="45720" vert="horz"/>
          <a:lstStyle>
            <a:lvl1pPr>
              <a:defRPr sz="2000"/>
            </a:lvl1pPr>
            <a:lvl2pPr>
              <a:defRPr sz="1800"/>
            </a:lvl2pPr>
            <a:lvl3pPr>
              <a:defRPr sz="1600"/>
            </a:lvl3pPr>
            <a:lvl4pPr>
              <a:defRPr sz="1600"/>
            </a:lvl4pPr>
            <a:lvl5pPr>
              <a:defRPr sz="1400"/>
            </a:lvl5pPr>
          </a:lstStyle>
          <a:p>
            <a:pPr algn="just" lvl="0">
              <a:lnSpc>
                <a:spcPct val="90000"/>
              </a:lnSpc>
            </a:pPr>
            <a:r>
              <a:rPr altLang="en-US" sz="2700" lang="zh-CN"/>
              <a:t>It is a means of transport in which the goods are transferred from one place to another place and as well as transfers the passenger from one place to another destination. It is preferred due to high speed. Invariance to road transport, where vehicles run on a flat road or surface, rail vehicles are directionally managed by the rail tracks on which they run.</a:t>
            </a:r>
          </a:p>
          <a:p>
            <a:pPr algn="just" lvl="0">
              <a:lnSpc>
                <a:spcPct val="90000"/>
              </a:lnSpc>
            </a:pPr>
            <a:r>
              <a:rPr altLang="en-US" sz="2700" lang="zh-CN"/>
              <a:t>Rail transport helps to provide administrative facilities to the government. The public servants and defense forces run their mobility from the railways.</a:t>
            </a:r>
          </a:p>
          <a:p>
            <a:pPr lvl="0">
              <a:lnSpc>
                <a:spcPct val="90000"/>
              </a:lnSpc>
            </a:pPr>
            <a:endParaRPr altLang="en-US" sz="2700" lang="zh-CN"/>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1">
  <p:cSld>
    <p:spTree>
      <p:nvGrpSpPr>
        <p:cNvPr id="51" name=""/>
        <p:cNvGrpSpPr/>
        <p:nvPr/>
      </p:nvGrpSpPr>
      <p:grpSpPr>
        <a:xfrm rot="0">
          <a:off x="0" y="0"/>
          <a:ext cx="0" cy="0"/>
          <a:chOff x="0" y="0"/>
          <a:chExt cx="0" cy="0"/>
        </a:xfrm>
      </p:grpSpPr>
      <p:sp>
        <p:nvSpPr>
          <p:cNvPr id="1048636" name=""/>
          <p:cNvSpPr/>
          <p:nvPr>
            <p:ph type="title" sz="full" idx="0"/>
          </p:nvPr>
        </p:nvSpPr>
        <p:spPr>
          <a:xfrm rot="0">
            <a:off x="301625" y="228600"/>
            <a:ext cx="8534400" cy="758825"/>
          </a:xfrm>
          <a:prstGeom prst="rect"/>
          <a:noFill/>
          <a:ln>
            <a:noFill/>
          </a:ln>
        </p:spPr>
        <p:txBody>
          <a:bodyPr anchor="b" bIns="45720" lIns="91440" rIns="91440" tIns="45720" vert="horz"/>
          <a:lstStyle>
            <a:lvl1pPr algn="ctr" eaLnBrk="1" fontAlgn="base" hangingPunct="1" indent="0" latinLnBrk="1" marL="0" rtl="0">
              <a:lnSpc>
                <a:spcPct val="100000"/>
              </a:lnSpc>
              <a:spcBef>
                <a:spcPct val="0"/>
              </a:spcBef>
              <a:spcAft>
                <a:spcPct val="0"/>
              </a:spcAft>
              <a:buFontTx/>
              <a:buNone/>
              <a:defRPr baseline="0" b="0" sz="3300" i="0" u="none">
                <a:solidFill>
                  <a:srgbClr val="7B9899"/>
                </a:solidFill>
                <a:latin typeface="Georgia" pitchFamily="18" charset="0"/>
                <a:sym typeface="Georgia" pitchFamily="18" charset="0"/>
              </a:defRPr>
            </a:lvl1pPr>
          </a:lstStyle>
          <a:p>
            <a:endParaRPr altLang="en-US" lang="zh-CN"/>
          </a:p>
        </p:txBody>
      </p:sp>
      <p:sp>
        <p:nvSpPr>
          <p:cNvPr id="1048637" name=""/>
          <p:cNvSpPr/>
          <p:nvPr>
            <p:ph sz="quarter" idx="6"/>
          </p:nvPr>
        </p:nvSpPr>
        <p:spPr>
          <a:xfrm rot="0">
            <a:off x="301625" y="1527175"/>
            <a:ext cx="8504238" cy="4572000"/>
          </a:xfrm>
          <a:prstGeom prst="rect"/>
          <a:noFill/>
          <a:ln>
            <a:noFill/>
          </a:ln>
        </p:spPr>
        <p:txBody>
          <a:bodyPr anchor="t" bIns="45720" lIns="91440" rIns="91440" tIns="45720" vert="horz"/>
          <a:lstStyle>
            <a:lvl1pPr>
              <a:defRPr sz="2000"/>
            </a:lvl1pPr>
            <a:lvl2pPr>
              <a:defRPr sz="1800"/>
            </a:lvl2pPr>
            <a:lvl3pPr>
              <a:defRPr sz="1600"/>
            </a:lvl3pPr>
            <a:lvl4pPr>
              <a:defRPr sz="1600"/>
            </a:lvl4pPr>
            <a:lvl5pPr>
              <a:defRPr sz="1400"/>
            </a:lvl5pPr>
          </a:lstStyle>
          <a:p>
            <a:pPr lvl="0"/>
            <a:r>
              <a:rPr altLang="en-US" b="1" sz="2700" lang="zh-CN" u="sng"/>
              <a:t>Advantages of Railways Transportation:</a:t>
            </a:r>
          </a:p>
          <a:p>
            <a:pPr lvl="0">
              <a:buNone/>
            </a:pPr>
            <a:r>
              <a:rPr altLang="en-US" sz="2700" lang="zh-CN"/>
              <a:t>(i) It is economical for long distances because it can easily cover all area of states and cities.</a:t>
            </a:r>
          </a:p>
          <a:p>
            <a:pPr lvl="0">
              <a:buNone/>
            </a:pPr>
            <a:r>
              <a:rPr altLang="en-US" sz="2700" lang="zh-CN"/>
              <a:t>(ii) This means of transport is very faster than roadways.</a:t>
            </a:r>
          </a:p>
          <a:p>
            <a:pPr lvl="0">
              <a:buNone/>
            </a:pPr>
            <a:r>
              <a:rPr altLang="en-US" sz="2700" lang="zh-CN"/>
              <a:t>(iii) Most suitable for carrying a bulky amount of goods and products.</a:t>
            </a:r>
          </a:p>
          <a:p>
            <a:pPr lvl="0">
              <a:buNone/>
            </a:pPr>
            <a:r>
              <a:rPr altLang="en-US" sz="2700" lang="zh-CN"/>
              <a:t>(iv) It provides proper protection from exposure to sun and dust pollutions.</a:t>
            </a:r>
          </a:p>
          <a:p>
            <a:pPr lvl="0"/>
            <a:endParaRPr altLang="en-US" sz="2700" lang="zh-C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1">
  <p:cSld>
    <p:spTree>
      <p:nvGrpSpPr>
        <p:cNvPr id="52" name=""/>
        <p:cNvGrpSpPr/>
        <p:nvPr/>
      </p:nvGrpSpPr>
      <p:grpSpPr>
        <a:xfrm rot="0">
          <a:off x="0" y="0"/>
          <a:ext cx="0" cy="0"/>
          <a:chOff x="0" y="0"/>
          <a:chExt cx="0" cy="0"/>
        </a:xfrm>
      </p:grpSpPr>
      <p:sp>
        <p:nvSpPr>
          <p:cNvPr id="1048638" name=""/>
          <p:cNvSpPr/>
          <p:nvPr>
            <p:ph type="title" sz="full" idx="0"/>
          </p:nvPr>
        </p:nvSpPr>
        <p:spPr>
          <a:xfrm rot="0">
            <a:off x="301625" y="228600"/>
            <a:ext cx="8534400" cy="758825"/>
          </a:xfrm>
          <a:prstGeom prst="rect"/>
          <a:noFill/>
          <a:ln>
            <a:noFill/>
          </a:ln>
        </p:spPr>
        <p:txBody>
          <a:bodyPr anchor="b" bIns="45720" lIns="91440" rIns="91440" tIns="45720" vert="horz"/>
          <a:lstStyle>
            <a:lvl1pPr algn="ctr" eaLnBrk="1" fontAlgn="base" hangingPunct="1" indent="0" latinLnBrk="1" marL="0" rtl="0">
              <a:lnSpc>
                <a:spcPct val="100000"/>
              </a:lnSpc>
              <a:spcBef>
                <a:spcPct val="0"/>
              </a:spcBef>
              <a:spcAft>
                <a:spcPct val="0"/>
              </a:spcAft>
              <a:buFontTx/>
              <a:buNone/>
              <a:defRPr baseline="0" b="0" sz="3300" i="0" u="none">
                <a:solidFill>
                  <a:srgbClr val="7B9899"/>
                </a:solidFill>
                <a:latin typeface="Georgia" pitchFamily="18" charset="0"/>
                <a:sym typeface="Georgia" pitchFamily="18" charset="0"/>
              </a:defRPr>
            </a:lvl1pPr>
          </a:lstStyle>
          <a:p>
            <a:endParaRPr altLang="en-US" lang="zh-CN"/>
          </a:p>
        </p:txBody>
      </p:sp>
      <p:sp>
        <p:nvSpPr>
          <p:cNvPr id="1048639" name=""/>
          <p:cNvSpPr/>
          <p:nvPr>
            <p:ph sz="quarter" idx="6"/>
          </p:nvPr>
        </p:nvSpPr>
        <p:spPr>
          <a:xfrm rot="0">
            <a:off x="301625" y="1527175"/>
            <a:ext cx="8504238" cy="4572000"/>
          </a:xfrm>
          <a:prstGeom prst="rect"/>
          <a:noFill/>
          <a:ln>
            <a:noFill/>
          </a:ln>
        </p:spPr>
        <p:txBody>
          <a:bodyPr anchor="t" bIns="45720" lIns="91440" rIns="91440" tIns="45720" vert="horz"/>
          <a:lstStyle>
            <a:lvl1pPr>
              <a:defRPr sz="2000"/>
            </a:lvl1pPr>
            <a:lvl2pPr>
              <a:defRPr sz="1800"/>
            </a:lvl2pPr>
            <a:lvl3pPr>
              <a:defRPr sz="1600"/>
            </a:lvl3pPr>
            <a:lvl4pPr>
              <a:defRPr sz="1600"/>
            </a:lvl4pPr>
            <a:lvl5pPr>
              <a:defRPr sz="1400"/>
            </a:lvl5pPr>
          </a:lstStyle>
          <a:p>
            <a:pPr lvl="0"/>
            <a:r>
              <a:rPr altLang="en-US" b="1" sz="2700" lang="zh-CN" u="sng"/>
              <a:t>Disadvantages of Railways Transportation:</a:t>
            </a:r>
          </a:p>
          <a:p>
            <a:pPr lvl="0">
              <a:buNone/>
            </a:pPr>
            <a:r>
              <a:rPr altLang="en-US" sz="2700" lang="zh-CN"/>
              <a:t>(i) Huge capital required for construction maintenance.</a:t>
            </a:r>
          </a:p>
          <a:p>
            <a:pPr lvl="0">
              <a:buNone/>
            </a:pPr>
            <a:r>
              <a:rPr altLang="en-US" sz="2700" lang="zh-CN"/>
              <a:t>(ii) It is not suitable for hilly areas.</a:t>
            </a:r>
          </a:p>
          <a:p>
            <a:pPr lvl="0">
              <a:buNone/>
            </a:pPr>
            <a:r>
              <a:rPr altLang="en-US" sz="2700" lang="zh-CN"/>
              <a:t>(iii) It is not flexible in nature.</a:t>
            </a:r>
          </a:p>
          <a:p>
            <a:pPr lvl="0">
              <a:buNone/>
            </a:pPr>
            <a:r>
              <a:rPr altLang="en-US" sz="2700" lang="zh-CN"/>
              <a:t>(iv) The cost and time of terminal operations are the major disadvantages of rail transport.</a:t>
            </a:r>
          </a:p>
          <a:p>
            <a:pPr lvl="0">
              <a:buNone/>
            </a:pPr>
            <a:endParaRPr altLang="en-US" sz="2700" lang="zh-CN"/>
          </a:p>
        </p:txBody>
      </p:sp>
    </p:spTree>
  </p:cSld>
  <p:clrMapOvr>
    <a:masterClrMapping/>
  </p:clrMapOvr>
</p:sld>
</file>

<file path=ppt/theme/theme1.xml><?xml version="1.0" encoding="utf-8"?>
<a:theme xmlns:a="http://schemas.openxmlformats.org/drawingml/2006/main" name="Office 主题">
  <a:themeElements>
    <a:clrScheme name="Default Color Scheme">
      <a:dk1>
        <a:srgbClr val="000000"/>
      </a:dk1>
      <a:lt1>
        <a:srgbClr val="FFFFFF"/>
      </a:lt1>
      <a:dk2>
        <a:srgbClr val="C5D1D7"/>
      </a:dk2>
      <a:lt2>
        <a:srgbClr val="646B86"/>
      </a:lt2>
      <a:accent1>
        <a:srgbClr val="D16349"/>
      </a:accent1>
      <a:accent2>
        <a:srgbClr val="CCB400"/>
      </a:accent2>
      <a:accent3>
        <a:srgbClr val="FFFFFF"/>
      </a:accent3>
      <a:accent4>
        <a:srgbClr val="000000"/>
      </a:accent4>
      <a:accent5>
        <a:srgbClr val="000000"/>
      </a:accent5>
      <a:accent6>
        <a:srgbClr val="000000"/>
      </a:accent6>
      <a:hlink>
        <a:srgbClr val="00A3D6"/>
      </a:hlink>
      <a:folHlink>
        <a:srgbClr val="694F07"/>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Default Color Scheme 1">
        <a:dk1>
          <a:srgbClr val="000000"/>
        </a:dk1>
        <a:lt1>
          <a:srgbClr val="FFFFFF"/>
        </a:lt1>
        <a:dk2>
          <a:srgbClr val="C5D1D7"/>
        </a:dk2>
        <a:lt2>
          <a:srgbClr val="646B86"/>
        </a:lt2>
        <a:accent1>
          <a:srgbClr val="D16349"/>
        </a:accent1>
        <a:accent2>
          <a:srgbClr val="CCB400"/>
        </a:accent2>
        <a:accent3>
          <a:srgbClr val="FFFFFF"/>
        </a:accent3>
        <a:accent4>
          <a:srgbClr val="000000"/>
        </a:accent4>
        <a:accent5>
          <a:srgbClr val="000000"/>
        </a:accent5>
        <a:accent6>
          <a:srgbClr val="000000"/>
        </a:accent6>
        <a:hlink>
          <a:srgbClr val="00A3D6"/>
        </a:hlink>
        <a:folHlink>
          <a:srgbClr val="694F07"/>
        </a:folHlink>
      </a:clrScheme>
    </a:extraClrScheme>
  </a:extraClrSchemeLst>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ScaleCrop>0</ScaleCrop>
  <LinksUpToDate>0</LinksUpToDate>
</Properties>
</file>

<file path=docProps/core.xml><?xml version="1.0" encoding="utf-8"?>
<cp:coreProperties xmlns:cp="http://schemas.openxmlformats.org/package/2006/metadata/core-properties" xmlns:dc="http://purl.org/dc/elements/1.1/" xmlns:dcterms="http://purl.org/dc/terms/" xmlns:xsi="http://www.w3.org/2001/XMLSchema-instance">
  <dc:title>Transportation</dc:title>
  <dc:creator>miniashu</dc:creator>
  <cp:lastModifiedBy>miniashu</cp:lastModifiedBy>
  <dcterms:created xsi:type="dcterms:W3CDTF">2020-03-31T01:14:54Z</dcterms:created>
  <dcterms:modified xsi:type="dcterms:W3CDTF">2020-03-31T07:18:40Z</dcterms:modified>
</cp:coreProperties>
</file>