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8419-6631-B943-9AD2-41CB7FB91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6DEB69-CCDC-274E-BF83-54CE2D17D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8920E-5016-FD48-8A19-3722D31C9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ED69-8BEE-664D-A965-E2A0561A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3484-4339-D14F-BEFC-4AB0DA155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5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3844-BEEC-6846-9213-15702859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8155C-436A-2C44-8344-2BC3C935E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A6760-26C4-AF46-AF1E-14E9F739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3F76A-AEEE-2743-9B43-6829DD043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8FCF8-0437-9340-B5E8-0D400ADF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7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3307AE-D6FE-4246-85EB-E32ECDDD4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73FA2-6A53-9E42-A6E5-E9557BF8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4830B-25AA-C240-B854-9A8E2B43C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286BF-B63F-F44C-9194-6915D0133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F611B-6260-8045-B9AD-21DFBB56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6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4C6F-A284-924D-892C-63A06AC1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8FB9D-9126-3043-A909-821FA44CA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96AA8-3808-DF45-A29A-3C43B14B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9A4B3-2AC1-DA46-AFC6-EB83F505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689BC-3AAC-5548-BE09-FB8E37C9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2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13D5-205E-C14C-A0A3-2AE3A3D9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1077E-B8C4-8C4F-864A-012AFBD75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0C77B-4461-D843-96FD-257CBA5A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5C163-2184-8B4E-853E-C2E2336EF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A3190-575C-2244-8759-F491125C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AE7F7-D35E-D344-9C68-B2ED3839C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103CD-B47E-BA41-A4A7-548F9FAA4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FFFBA-7155-0344-8829-275F8ADE6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7295A-2EE9-0D4B-82B5-2A318BBF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107E4-E54D-2E45-992B-059DBBB00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D2852-AED9-A048-924A-A97031A6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0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AA0DC-8217-EF4D-BB1C-8527258A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74755-53B4-A84B-9644-400F6BF2F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AAA16-1009-EA44-9449-01F178D9C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5D5CA7-02D7-1E40-AFF2-5BA10EFE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EC97F-2A5D-1543-9CE5-A08AF845A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490A1A-FB2D-1141-81D8-CD6B5AAC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6B8EEC-6235-7F4B-B81D-CD316135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59207C-D342-8D41-9E0D-30951822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7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04CB-FD3D-6D4B-B407-B6C2184F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635F3-DEDC-F34B-B635-25D9A1E2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E2CF1-AD5F-F949-BD48-1DE7E69E1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AF667-2D04-3F4A-B440-79C977BF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6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4AA02F-B9B8-0C4E-B8C9-038B0E166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2287C6-C0AB-B34A-9D10-7CC6AB98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F17CB-D6B5-ED4D-9C4A-A8069CE6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F0C1-9CAB-784C-AC43-0356274A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F63E-F990-484E-BE0B-373EF53A9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05852-DA17-F249-8236-863737DB0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5B5DA-2E0A-634A-BAB3-4BF152A0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414EA-C629-064F-B926-F9B65240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D98C3-E8FF-3A49-89D0-5C6D36B5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5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FFF-6623-0D45-8D44-885018C4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2B19D-36A3-C54C-BB66-5EB5FCF57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6C323-1521-A842-81DE-6AA0BBD9D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D1AB8-D53B-A648-9ECF-783E3E3A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E5E59-0115-B64B-9C99-C08327925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F07E6-CE0D-DE47-A94C-143958AD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5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702B54-700C-314F-9BEF-D03E1BEC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B02CB-210D-C947-9A46-5D4DDF7C8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C5088-FCE4-C842-83BA-C4F85CC6D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892E-20DC-0E42-9BE2-B15D7E0C90E9}" type="datetimeFigureOut">
              <a:rPr lang="en-US"/>
              <a:t>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363D1-B2DE-3840-A0B7-F5B26F780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0D0BE-7F35-6D4B-8D1D-EF77FAC76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3488-B6FE-D640-883C-3B9F3CF8FC6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F0484-BB17-4549-93CF-CCFA32D07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628C5-D5AC-0D4F-87D7-6AF2A84475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4400"/>
              <a:t>I. B. (PG) College, Panipat</a:t>
            </a:r>
          </a:p>
          <a:p>
            <a:r>
              <a:rPr lang="en-US" altLang="zh-CN" sz="4400"/>
              <a:t> </a:t>
            </a:r>
          </a:p>
          <a:p>
            <a:pPr marL="857250" indent="-857250">
              <a:buAutoNum type="romanUcPeriod"/>
            </a:pP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74982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8A02B-C510-2548-812B-B004CD71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1C7E1C7-5F2D-C346-A3EA-4F46CC9CD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4" y="365124"/>
            <a:ext cx="9655443" cy="3974703"/>
          </a:xfrm>
        </p:spPr>
      </p:pic>
    </p:spTree>
    <p:extLst>
      <p:ext uri="{BB962C8B-B14F-4D97-AF65-F5344CB8AC3E}">
        <p14:creationId xmlns:p14="http://schemas.microsoft.com/office/powerpoint/2010/main" val="54603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C7119-721E-7E4F-A0E9-F02F4B38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28957-C2B0-2B47-8D7F-C88301D4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516" y="789782"/>
            <a:ext cx="8752284" cy="4050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/>
              <a:t>     </a:t>
            </a:r>
            <a:endParaRPr lang="en-US" altLang="zh-CN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r>
              <a:rPr lang="zh-CN" altLang="en-US" sz="4400" b="1"/>
              <a:t>                </a:t>
            </a:r>
            <a:r>
              <a:rPr lang="en-US" altLang="zh-CN" sz="4400" b="1"/>
              <a:t>Thank you 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414002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EEAB7-501B-594C-B5B6-7F4EE3CE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59DE-55FB-7249-A1B5-689FC252F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zh-CN" sz="4400"/>
          </a:p>
          <a:p>
            <a:pPr marL="0" indent="0">
              <a:buNone/>
            </a:pPr>
            <a:r>
              <a:rPr lang="zh-CN" altLang="en-US" sz="4400"/>
              <a:t> </a:t>
            </a:r>
            <a:r>
              <a:rPr lang="en-US" altLang="zh-CN" sz="4400"/>
              <a:t>Presented by</a:t>
            </a:r>
          </a:p>
          <a:p>
            <a:pPr marL="0" indent="0">
              <a:buNone/>
            </a:pPr>
            <a:r>
              <a:rPr lang="zh-CN" altLang="en-US" sz="4400"/>
              <a:t>                       </a:t>
            </a:r>
            <a:endParaRPr lang="en-US" altLang="zh-CN" sz="4400"/>
          </a:p>
          <a:p>
            <a:pPr marL="0" indent="0">
              <a:buNone/>
            </a:pPr>
            <a:r>
              <a:rPr lang="zh-CN" altLang="en-US" sz="4400"/>
              <a:t>                        </a:t>
            </a:r>
            <a:r>
              <a:rPr lang="en-US" altLang="zh-CN" sz="4400"/>
              <a:t>Sheela Malik </a:t>
            </a:r>
          </a:p>
          <a:p>
            <a:pPr marL="0" indent="0">
              <a:buNone/>
            </a:pPr>
            <a:r>
              <a:rPr lang="zh-CN" altLang="en-US" sz="4400"/>
              <a:t>                        </a:t>
            </a:r>
            <a:r>
              <a:rPr lang="en-US" altLang="zh-CN" sz="4400"/>
              <a:t>Assistant Professor </a:t>
            </a:r>
          </a:p>
          <a:p>
            <a:pPr marL="0" indent="0">
              <a:buNone/>
            </a:pPr>
            <a:r>
              <a:rPr lang="zh-CN" altLang="en-US" sz="4400"/>
              <a:t>                        </a:t>
            </a:r>
            <a:r>
              <a:rPr lang="en-US" altLang="zh-CN" sz="4400"/>
              <a:t>Department of English </a:t>
            </a:r>
          </a:p>
          <a:p>
            <a:pPr marL="0" indent="0">
              <a:buNone/>
            </a:pPr>
            <a:r>
              <a:rPr lang="zh-CN" altLang="en-US" sz="4400"/>
              <a:t>                        </a:t>
            </a:r>
            <a:r>
              <a:rPr lang="en-US" altLang="zh-CN" sz="4400"/>
              <a:t>I. B(PG)College</a:t>
            </a:r>
            <a:r>
              <a:rPr lang="zh-CN" altLang="en-US" sz="4400"/>
              <a:t> </a:t>
            </a:r>
            <a:r>
              <a:rPr lang="en-US" altLang="zh-CN" sz="4400"/>
              <a:t>,Panipat 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10381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9C4BA-9DA4-4145-A0A8-2001B1F9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6808-3CCD-D54F-916A-0B5D8BC54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/>
              <a:t>       </a:t>
            </a:r>
            <a:endParaRPr lang="en-US" altLang="zh-CN" sz="4400"/>
          </a:p>
          <a:p>
            <a:pPr marL="0" indent="0">
              <a:buNone/>
            </a:pPr>
            <a:endParaRPr lang="en-US" sz="4400"/>
          </a:p>
          <a:p>
            <a:pPr marL="0" indent="0">
              <a:buNone/>
            </a:pPr>
            <a:r>
              <a:rPr lang="zh-CN" altLang="en-US" sz="4400"/>
              <a:t>                  </a:t>
            </a:r>
            <a:r>
              <a:rPr lang="en-US" altLang="zh-CN" sz="4400"/>
              <a:t>Modal</a:t>
            </a:r>
            <a:r>
              <a:rPr lang="zh-CN" altLang="en-US" sz="4400"/>
              <a:t> </a:t>
            </a:r>
            <a:r>
              <a:rPr lang="en-US" altLang="zh-CN" sz="4400"/>
              <a:t>Auxiliaries 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48507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3804-F687-664D-9B9B-7CCAA254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E8E8C31-CA2E-7748-BDC5-20155BBFD9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54" y="2592541"/>
            <a:ext cx="11282362" cy="2568607"/>
          </a:xfrm>
        </p:spPr>
      </p:pic>
    </p:spTree>
    <p:extLst>
      <p:ext uri="{BB962C8B-B14F-4D97-AF65-F5344CB8AC3E}">
        <p14:creationId xmlns:p14="http://schemas.microsoft.com/office/powerpoint/2010/main" val="213633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A69B-CDCD-2A43-A84E-B9BE3DB4C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72A8A26-D25E-634D-8F09-831F20328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0273"/>
            <a:ext cx="6394847" cy="6083594"/>
          </a:xfrm>
        </p:spPr>
      </p:pic>
    </p:spTree>
    <p:extLst>
      <p:ext uri="{BB962C8B-B14F-4D97-AF65-F5344CB8AC3E}">
        <p14:creationId xmlns:p14="http://schemas.microsoft.com/office/powerpoint/2010/main" val="352893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57B6-AF0D-5146-B09F-0250E642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043B30F-14AF-C542-B9B6-3E1FE96003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5890493" cy="6127750"/>
          </a:xfrm>
        </p:spPr>
      </p:pic>
    </p:spTree>
    <p:extLst>
      <p:ext uri="{BB962C8B-B14F-4D97-AF65-F5344CB8AC3E}">
        <p14:creationId xmlns:p14="http://schemas.microsoft.com/office/powerpoint/2010/main" val="251504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9414-FCBE-8F4B-803C-254702D05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0E77D93-3D10-8D4A-8A39-6FCC259C1D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7740314" cy="6127750"/>
          </a:xfrm>
        </p:spPr>
      </p:pic>
    </p:spTree>
    <p:extLst>
      <p:ext uri="{BB962C8B-B14F-4D97-AF65-F5344CB8AC3E}">
        <p14:creationId xmlns:p14="http://schemas.microsoft.com/office/powerpoint/2010/main" val="31469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216F0-A48E-C04B-A0B9-3F9EBD1C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3E7B451-D380-E94F-A442-4D601AFA12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499" y="-188516"/>
            <a:ext cx="13759132" cy="5064125"/>
          </a:xfrm>
        </p:spPr>
      </p:pic>
    </p:spTree>
    <p:extLst>
      <p:ext uri="{BB962C8B-B14F-4D97-AF65-F5344CB8AC3E}">
        <p14:creationId xmlns:p14="http://schemas.microsoft.com/office/powerpoint/2010/main" val="247973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AB00A-C496-1B40-9F5C-408E03DD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0DAFD30-B793-A544-9316-6B0919041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4" y="365125"/>
            <a:ext cx="5555616" cy="5810250"/>
          </a:xfrm>
        </p:spPr>
      </p:pic>
    </p:spTree>
    <p:extLst>
      <p:ext uri="{BB962C8B-B14F-4D97-AF65-F5344CB8AC3E}">
        <p14:creationId xmlns:p14="http://schemas.microsoft.com/office/powerpoint/2010/main" val="67508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Aadi malik</dc:creator>
  <cp:lastModifiedBy>Aadi malik</cp:lastModifiedBy>
  <cp:revision>1</cp:revision>
  <dcterms:created xsi:type="dcterms:W3CDTF">2020-04-11T18:14:55Z</dcterms:created>
  <dcterms:modified xsi:type="dcterms:W3CDTF">2020-04-11T18:39:44Z</dcterms:modified>
</cp:coreProperties>
</file>