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8" r:id="rId25"/>
    <p:sldId id="289" r:id="rId26"/>
    <p:sldId id="291" r:id="rId27"/>
  </p:sldIdLst>
  <p:sldSz cx="7556500" cy="5334000"/>
  <p:notesSz cx="7556500" cy="533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8303" y="664326"/>
            <a:ext cx="5746242" cy="2349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F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603" y="622609"/>
            <a:ext cx="5771642" cy="2005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FF33C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8303" y="1628942"/>
            <a:ext cx="5746242" cy="1814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F31C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3" Type="http://schemas.openxmlformats.org/officeDocument/2006/relationships/image" Target="../media/image71.png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openxmlformats.org/officeDocument/2006/relationships/image" Target="../media/image70.png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9" Type="http://schemas.openxmlformats.org/officeDocument/2006/relationships/image" Target="../media/image134.png"/><Relationship Id="rId21" Type="http://schemas.openxmlformats.org/officeDocument/2006/relationships/image" Target="../media/image116.png"/><Relationship Id="rId34" Type="http://schemas.openxmlformats.org/officeDocument/2006/relationships/image" Target="../media/image129.png"/><Relationship Id="rId42" Type="http://schemas.openxmlformats.org/officeDocument/2006/relationships/image" Target="../media/image137.png"/><Relationship Id="rId47" Type="http://schemas.openxmlformats.org/officeDocument/2006/relationships/image" Target="../media/image142.png"/><Relationship Id="rId50" Type="http://schemas.openxmlformats.org/officeDocument/2006/relationships/image" Target="../media/image145.png"/><Relationship Id="rId55" Type="http://schemas.openxmlformats.org/officeDocument/2006/relationships/image" Target="../media/image150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9" Type="http://schemas.openxmlformats.org/officeDocument/2006/relationships/image" Target="../media/image124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32" Type="http://schemas.openxmlformats.org/officeDocument/2006/relationships/image" Target="../media/image127.png"/><Relationship Id="rId37" Type="http://schemas.openxmlformats.org/officeDocument/2006/relationships/image" Target="../media/image132.png"/><Relationship Id="rId40" Type="http://schemas.openxmlformats.org/officeDocument/2006/relationships/image" Target="../media/image135.png"/><Relationship Id="rId45" Type="http://schemas.openxmlformats.org/officeDocument/2006/relationships/image" Target="../media/image140.png"/><Relationship Id="rId53" Type="http://schemas.openxmlformats.org/officeDocument/2006/relationships/image" Target="../media/image148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31" Type="http://schemas.openxmlformats.org/officeDocument/2006/relationships/image" Target="../media/image126.png"/><Relationship Id="rId44" Type="http://schemas.openxmlformats.org/officeDocument/2006/relationships/image" Target="../media/image139.png"/><Relationship Id="rId52" Type="http://schemas.openxmlformats.org/officeDocument/2006/relationships/image" Target="../media/image147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Relationship Id="rId30" Type="http://schemas.openxmlformats.org/officeDocument/2006/relationships/image" Target="../media/image125.png"/><Relationship Id="rId35" Type="http://schemas.openxmlformats.org/officeDocument/2006/relationships/image" Target="../media/image130.png"/><Relationship Id="rId43" Type="http://schemas.openxmlformats.org/officeDocument/2006/relationships/image" Target="../media/image138.png"/><Relationship Id="rId48" Type="http://schemas.openxmlformats.org/officeDocument/2006/relationships/image" Target="../media/image143.png"/><Relationship Id="rId8" Type="http://schemas.openxmlformats.org/officeDocument/2006/relationships/image" Target="../media/image103.png"/><Relationship Id="rId51" Type="http://schemas.openxmlformats.org/officeDocument/2006/relationships/image" Target="../media/image146.png"/><Relationship Id="rId3" Type="http://schemas.openxmlformats.org/officeDocument/2006/relationships/image" Target="../media/image98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33" Type="http://schemas.openxmlformats.org/officeDocument/2006/relationships/image" Target="../media/image128.png"/><Relationship Id="rId38" Type="http://schemas.openxmlformats.org/officeDocument/2006/relationships/image" Target="../media/image133.png"/><Relationship Id="rId46" Type="http://schemas.openxmlformats.org/officeDocument/2006/relationships/image" Target="../media/image141.png"/><Relationship Id="rId20" Type="http://schemas.openxmlformats.org/officeDocument/2006/relationships/image" Target="../media/image115.png"/><Relationship Id="rId41" Type="http://schemas.openxmlformats.org/officeDocument/2006/relationships/image" Target="../media/image136.png"/><Relationship Id="rId54" Type="http://schemas.openxmlformats.org/officeDocument/2006/relationships/image" Target="../media/image1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1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28" Type="http://schemas.openxmlformats.org/officeDocument/2006/relationships/image" Target="../media/image123.png"/><Relationship Id="rId36" Type="http://schemas.openxmlformats.org/officeDocument/2006/relationships/image" Target="../media/image131.png"/><Relationship Id="rId49" Type="http://schemas.openxmlformats.org/officeDocument/2006/relationships/image" Target="../media/image14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0.png"/><Relationship Id="rId39" Type="http://schemas.openxmlformats.org/officeDocument/2006/relationships/image" Target="../media/image183.png"/><Relationship Id="rId21" Type="http://schemas.openxmlformats.org/officeDocument/2006/relationships/image" Target="../media/image124.png"/><Relationship Id="rId34" Type="http://schemas.openxmlformats.org/officeDocument/2006/relationships/image" Target="../media/image178.png"/><Relationship Id="rId42" Type="http://schemas.openxmlformats.org/officeDocument/2006/relationships/image" Target="../media/image186.png"/><Relationship Id="rId47" Type="http://schemas.openxmlformats.org/officeDocument/2006/relationships/image" Target="../media/image190.png"/><Relationship Id="rId50" Type="http://schemas.openxmlformats.org/officeDocument/2006/relationships/image" Target="../media/image193.png"/><Relationship Id="rId55" Type="http://schemas.openxmlformats.org/officeDocument/2006/relationships/image" Target="../media/image198.png"/><Relationship Id="rId7" Type="http://schemas.openxmlformats.org/officeDocument/2006/relationships/image" Target="../media/image155.png"/><Relationship Id="rId2" Type="http://schemas.openxmlformats.org/officeDocument/2006/relationships/image" Target="../media/image151.png"/><Relationship Id="rId16" Type="http://schemas.openxmlformats.org/officeDocument/2006/relationships/image" Target="../media/image162.png"/><Relationship Id="rId29" Type="http://schemas.openxmlformats.org/officeDocument/2006/relationships/image" Target="../media/image173.png"/><Relationship Id="rId11" Type="http://schemas.openxmlformats.org/officeDocument/2006/relationships/image" Target="../media/image157.png"/><Relationship Id="rId24" Type="http://schemas.openxmlformats.org/officeDocument/2006/relationships/image" Target="../media/image106.png"/><Relationship Id="rId32" Type="http://schemas.openxmlformats.org/officeDocument/2006/relationships/image" Target="../media/image176.png"/><Relationship Id="rId37" Type="http://schemas.openxmlformats.org/officeDocument/2006/relationships/image" Target="../media/image181.png"/><Relationship Id="rId40" Type="http://schemas.openxmlformats.org/officeDocument/2006/relationships/image" Target="../media/image184.png"/><Relationship Id="rId45" Type="http://schemas.openxmlformats.org/officeDocument/2006/relationships/image" Target="../media/image90.png"/><Relationship Id="rId53" Type="http://schemas.openxmlformats.org/officeDocument/2006/relationships/image" Target="../media/image196.png"/><Relationship Id="rId58" Type="http://schemas.openxmlformats.org/officeDocument/2006/relationships/image" Target="../media/image201.png"/><Relationship Id="rId5" Type="http://schemas.openxmlformats.org/officeDocument/2006/relationships/image" Target="../media/image154.png"/><Relationship Id="rId19" Type="http://schemas.openxmlformats.org/officeDocument/2006/relationships/image" Target="../media/image165.png"/><Relationship Id="rId4" Type="http://schemas.openxmlformats.org/officeDocument/2006/relationships/image" Target="../media/image153.png"/><Relationship Id="rId9" Type="http://schemas.openxmlformats.org/officeDocument/2006/relationships/image" Target="../media/image156.png"/><Relationship Id="rId14" Type="http://schemas.openxmlformats.org/officeDocument/2006/relationships/image" Target="../media/image160.png"/><Relationship Id="rId22" Type="http://schemas.openxmlformats.org/officeDocument/2006/relationships/image" Target="../media/image167.png"/><Relationship Id="rId27" Type="http://schemas.openxmlformats.org/officeDocument/2006/relationships/image" Target="../media/image171.png"/><Relationship Id="rId30" Type="http://schemas.openxmlformats.org/officeDocument/2006/relationships/image" Target="../media/image174.png"/><Relationship Id="rId35" Type="http://schemas.openxmlformats.org/officeDocument/2006/relationships/image" Target="../media/image179.png"/><Relationship Id="rId43" Type="http://schemas.openxmlformats.org/officeDocument/2006/relationships/image" Target="../media/image187.png"/><Relationship Id="rId48" Type="http://schemas.openxmlformats.org/officeDocument/2006/relationships/image" Target="../media/image191.png"/><Relationship Id="rId56" Type="http://schemas.openxmlformats.org/officeDocument/2006/relationships/image" Target="../media/image199.png"/><Relationship Id="rId8" Type="http://schemas.openxmlformats.org/officeDocument/2006/relationships/image" Target="../media/image99.png"/><Relationship Id="rId51" Type="http://schemas.openxmlformats.org/officeDocument/2006/relationships/image" Target="../media/image194.png"/><Relationship Id="rId3" Type="http://schemas.openxmlformats.org/officeDocument/2006/relationships/image" Target="../media/image152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69.png"/><Relationship Id="rId33" Type="http://schemas.openxmlformats.org/officeDocument/2006/relationships/image" Target="../media/image177.png"/><Relationship Id="rId38" Type="http://schemas.openxmlformats.org/officeDocument/2006/relationships/image" Target="../media/image182.png"/><Relationship Id="rId46" Type="http://schemas.openxmlformats.org/officeDocument/2006/relationships/image" Target="../media/image189.png"/><Relationship Id="rId59" Type="http://schemas.openxmlformats.org/officeDocument/2006/relationships/image" Target="../media/image202.png"/><Relationship Id="rId20" Type="http://schemas.openxmlformats.org/officeDocument/2006/relationships/image" Target="../media/image166.png"/><Relationship Id="rId41" Type="http://schemas.openxmlformats.org/officeDocument/2006/relationships/image" Target="../media/image185.png"/><Relationship Id="rId54" Type="http://schemas.openxmlformats.org/officeDocument/2006/relationships/image" Target="../media/image1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15" Type="http://schemas.openxmlformats.org/officeDocument/2006/relationships/image" Target="../media/image161.png"/><Relationship Id="rId23" Type="http://schemas.openxmlformats.org/officeDocument/2006/relationships/image" Target="../media/image168.png"/><Relationship Id="rId28" Type="http://schemas.openxmlformats.org/officeDocument/2006/relationships/image" Target="../media/image172.png"/><Relationship Id="rId36" Type="http://schemas.openxmlformats.org/officeDocument/2006/relationships/image" Target="../media/image180.png"/><Relationship Id="rId49" Type="http://schemas.openxmlformats.org/officeDocument/2006/relationships/image" Target="../media/image192.png"/><Relationship Id="rId57" Type="http://schemas.openxmlformats.org/officeDocument/2006/relationships/image" Target="../media/image200.png"/><Relationship Id="rId10" Type="http://schemas.openxmlformats.org/officeDocument/2006/relationships/image" Target="../media/image101.png"/><Relationship Id="rId31" Type="http://schemas.openxmlformats.org/officeDocument/2006/relationships/image" Target="../media/image175.png"/><Relationship Id="rId44" Type="http://schemas.openxmlformats.org/officeDocument/2006/relationships/image" Target="../media/image188.png"/><Relationship Id="rId52" Type="http://schemas.openxmlformats.org/officeDocument/2006/relationships/image" Target="../media/image195.png"/><Relationship Id="rId60" Type="http://schemas.openxmlformats.org/officeDocument/2006/relationships/image" Target="../media/image203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9" Type="http://schemas.openxmlformats.org/officeDocument/2006/relationships/image" Target="../media/image239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42" Type="http://schemas.openxmlformats.org/officeDocument/2006/relationships/image" Target="../media/image242.png"/><Relationship Id="rId47" Type="http://schemas.openxmlformats.org/officeDocument/2006/relationships/image" Target="../media/image247.png"/><Relationship Id="rId7" Type="http://schemas.openxmlformats.org/officeDocument/2006/relationships/image" Target="../media/image207.png"/><Relationship Id="rId2" Type="http://schemas.openxmlformats.org/officeDocument/2006/relationships/image" Target="../media/image204.png"/><Relationship Id="rId16" Type="http://schemas.openxmlformats.org/officeDocument/2006/relationships/image" Target="../media/image216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37" Type="http://schemas.openxmlformats.org/officeDocument/2006/relationships/image" Target="../media/image237.png"/><Relationship Id="rId40" Type="http://schemas.openxmlformats.org/officeDocument/2006/relationships/image" Target="../media/image240.png"/><Relationship Id="rId45" Type="http://schemas.openxmlformats.org/officeDocument/2006/relationships/image" Target="../media/image245.png"/><Relationship Id="rId5" Type="http://schemas.openxmlformats.org/officeDocument/2006/relationships/image" Target="../media/image97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36" Type="http://schemas.openxmlformats.org/officeDocument/2006/relationships/image" Target="../media/image236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4" Type="http://schemas.openxmlformats.org/officeDocument/2006/relationships/image" Target="../media/image244.png"/><Relationship Id="rId4" Type="http://schemas.openxmlformats.org/officeDocument/2006/relationships/image" Target="../media/image90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35" Type="http://schemas.openxmlformats.org/officeDocument/2006/relationships/image" Target="../media/image235.png"/><Relationship Id="rId43" Type="http://schemas.openxmlformats.org/officeDocument/2006/relationships/image" Target="../media/image243.png"/><Relationship Id="rId48" Type="http://schemas.openxmlformats.org/officeDocument/2006/relationships/image" Target="../media/image248.png"/><Relationship Id="rId8" Type="http://schemas.openxmlformats.org/officeDocument/2006/relationships/image" Target="../media/image208.png"/><Relationship Id="rId3" Type="http://schemas.openxmlformats.org/officeDocument/2006/relationships/image" Target="../media/image205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38" Type="http://schemas.openxmlformats.org/officeDocument/2006/relationships/image" Target="../media/image238.png"/><Relationship Id="rId46" Type="http://schemas.openxmlformats.org/officeDocument/2006/relationships/image" Target="../media/image246.png"/><Relationship Id="rId20" Type="http://schemas.openxmlformats.org/officeDocument/2006/relationships/image" Target="../media/image220.png"/><Relationship Id="rId41" Type="http://schemas.openxmlformats.org/officeDocument/2006/relationships/image" Target="../media/image2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3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82.png"/><Relationship Id="rId2" Type="http://schemas.openxmlformats.org/officeDocument/2006/relationships/image" Target="../media/image2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1.png"/><Relationship Id="rId11" Type="http://schemas.openxmlformats.org/officeDocument/2006/relationships/image" Target="../media/image286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2" Type="http://schemas.openxmlformats.org/officeDocument/2006/relationships/image" Target="../media/image2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5" Type="http://schemas.openxmlformats.org/officeDocument/2006/relationships/image" Target="../media/image290.png"/><Relationship Id="rId4" Type="http://schemas.openxmlformats.org/officeDocument/2006/relationships/image" Target="../media/image2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4.png"/><Relationship Id="rId2" Type="http://schemas.openxmlformats.org/officeDocument/2006/relationships/image" Target="../media/image2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3347" y="213359"/>
            <a:ext cx="6915284" cy="5115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072" y="257683"/>
            <a:ext cx="6919214" cy="50716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120" y="227716"/>
            <a:ext cx="6848921" cy="5106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941" y="1295329"/>
            <a:ext cx="6586855" cy="2999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just">
              <a:lnSpc>
                <a:spcPct val="135600"/>
              </a:lnSpc>
              <a:spcBef>
                <a:spcPts val="80"/>
              </a:spcBef>
            </a:pPr>
            <a:r>
              <a:rPr spc="10" dirty="0">
                <a:solidFill>
                  <a:srgbClr val="000000"/>
                </a:solidFill>
              </a:rPr>
              <a:t>IB </a:t>
            </a:r>
            <a:r>
              <a:rPr spc="5" dirty="0">
                <a:solidFill>
                  <a:srgbClr val="000000"/>
                </a:solidFill>
              </a:rPr>
              <a:t>(PG) </a:t>
            </a:r>
            <a:r>
              <a:rPr spc="10" dirty="0">
                <a:solidFill>
                  <a:srgbClr val="000000"/>
                </a:solidFill>
              </a:rPr>
              <a:t>COLLEGE,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PANIPAT  </a:t>
            </a:r>
            <a:r>
              <a:rPr spc="5" dirty="0">
                <a:solidFill>
                  <a:srgbClr val="000000"/>
                </a:solidFill>
              </a:rPr>
              <a:t>CLASS </a:t>
            </a:r>
            <a:r>
              <a:rPr spc="10" dirty="0">
                <a:solidFill>
                  <a:srgbClr val="000000"/>
                </a:solidFill>
              </a:rPr>
              <a:t>– </a:t>
            </a:r>
            <a:r>
              <a:rPr spc="15" dirty="0">
                <a:solidFill>
                  <a:srgbClr val="000000"/>
                </a:solidFill>
              </a:rPr>
              <a:t>BA </a:t>
            </a:r>
            <a:r>
              <a:rPr spc="10" dirty="0">
                <a:solidFill>
                  <a:srgbClr val="000000"/>
                </a:solidFill>
              </a:rPr>
              <a:t>GENERAL </a:t>
            </a:r>
            <a:r>
              <a:rPr spc="15" dirty="0">
                <a:solidFill>
                  <a:srgbClr val="000000"/>
                </a:solidFill>
              </a:rPr>
              <a:t>ENG  </a:t>
            </a:r>
            <a:r>
              <a:rPr spc="5" dirty="0">
                <a:solidFill>
                  <a:srgbClr val="000000"/>
                </a:solidFill>
              </a:rPr>
              <a:t>TOPIC </a:t>
            </a:r>
            <a:r>
              <a:rPr spc="10" dirty="0">
                <a:solidFill>
                  <a:srgbClr val="000000"/>
                </a:solidFill>
              </a:rPr>
              <a:t>–</a:t>
            </a:r>
            <a:r>
              <a:rPr spc="20" dirty="0">
                <a:solidFill>
                  <a:srgbClr val="000000"/>
                </a:solidFill>
              </a:rPr>
              <a:t> </a:t>
            </a:r>
            <a:r>
              <a:rPr spc="15" dirty="0">
                <a:solidFill>
                  <a:srgbClr val="000000"/>
                </a:solidFill>
              </a:rPr>
              <a:t>ADVERB</a:t>
            </a:r>
          </a:p>
        </p:txBody>
      </p:sp>
      <p:sp>
        <p:nvSpPr>
          <p:cNvPr id="6" name="object 6"/>
          <p:cNvSpPr/>
          <p:nvPr/>
        </p:nvSpPr>
        <p:spPr>
          <a:xfrm>
            <a:off x="3110864" y="122682"/>
            <a:ext cx="1747139" cy="14453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810640" y="0"/>
                </a:moveTo>
                <a:lnTo>
                  <a:pt x="0" y="1319022"/>
                </a:lnTo>
                <a:lnTo>
                  <a:pt x="1621408" y="1319022"/>
                </a:lnTo>
                <a:lnTo>
                  <a:pt x="8106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73222" y="164973"/>
            <a:ext cx="1621790" cy="1319530"/>
          </a:xfrm>
          <a:custGeom>
            <a:avLst/>
            <a:gdLst/>
            <a:ahLst/>
            <a:cxnLst/>
            <a:rect l="l" t="t" r="r" b="b"/>
            <a:pathLst>
              <a:path w="1621789" h="1319530">
                <a:moveTo>
                  <a:pt x="0" y="1319022"/>
                </a:moveTo>
                <a:lnTo>
                  <a:pt x="810640" y="0"/>
                </a:lnTo>
                <a:lnTo>
                  <a:pt x="1621408" y="1319022"/>
                </a:lnTo>
                <a:lnTo>
                  <a:pt x="0" y="1319022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6359" y="1019840"/>
            <a:ext cx="68645" cy="68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16359" y="1412524"/>
            <a:ext cx="68645" cy="681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41" y="221259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221259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7599" y="950371"/>
            <a:ext cx="5304220" cy="31506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41" y="300761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41" y="300761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16359" y="3401598"/>
            <a:ext cx="68645" cy="68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16359" y="3797584"/>
            <a:ext cx="68645" cy="680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637" y="950371"/>
            <a:ext cx="5735067" cy="765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1875" y="1696809"/>
            <a:ext cx="3679571" cy="788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8382" y="1882267"/>
            <a:ext cx="1473835" cy="336550"/>
          </a:xfrm>
          <a:custGeom>
            <a:avLst/>
            <a:gdLst/>
            <a:ahLst/>
            <a:cxnLst/>
            <a:rect l="l" t="t" r="r" b="b"/>
            <a:pathLst>
              <a:path w="1473835" h="336550">
                <a:moveTo>
                  <a:pt x="1233538" y="70866"/>
                </a:moveTo>
                <a:lnTo>
                  <a:pt x="1195515" y="77616"/>
                </a:lnTo>
                <a:lnTo>
                  <a:pt x="1156614" y="107094"/>
                </a:lnTo>
                <a:lnTo>
                  <a:pt x="1138649" y="153110"/>
                </a:lnTo>
                <a:lnTo>
                  <a:pt x="1137907" y="165226"/>
                </a:lnTo>
                <a:lnTo>
                  <a:pt x="1138649" y="180631"/>
                </a:lnTo>
                <a:lnTo>
                  <a:pt x="1149972" y="219583"/>
                </a:lnTo>
                <a:lnTo>
                  <a:pt x="1185151" y="253365"/>
                </a:lnTo>
                <a:lnTo>
                  <a:pt x="1233919" y="264922"/>
                </a:lnTo>
                <a:lnTo>
                  <a:pt x="1253634" y="263203"/>
                </a:lnTo>
                <a:lnTo>
                  <a:pt x="1271622" y="258032"/>
                </a:lnTo>
                <a:lnTo>
                  <a:pt x="1287872" y="249384"/>
                </a:lnTo>
                <a:lnTo>
                  <a:pt x="1302372" y="237236"/>
                </a:lnTo>
                <a:lnTo>
                  <a:pt x="1312327" y="224917"/>
                </a:lnTo>
                <a:lnTo>
                  <a:pt x="1233665" y="224917"/>
                </a:lnTo>
                <a:lnTo>
                  <a:pt x="1224428" y="223990"/>
                </a:lnTo>
                <a:lnTo>
                  <a:pt x="1191517" y="192278"/>
                </a:lnTo>
                <a:lnTo>
                  <a:pt x="1188199" y="167894"/>
                </a:lnTo>
                <a:lnTo>
                  <a:pt x="1189030" y="154892"/>
                </a:lnTo>
                <a:lnTo>
                  <a:pt x="1208287" y="119175"/>
                </a:lnTo>
                <a:lnTo>
                  <a:pt x="1233665" y="110871"/>
                </a:lnTo>
                <a:lnTo>
                  <a:pt x="1312856" y="110871"/>
                </a:lnTo>
                <a:lnTo>
                  <a:pt x="1302626" y="98171"/>
                </a:lnTo>
                <a:lnTo>
                  <a:pt x="1288223" y="86189"/>
                </a:lnTo>
                <a:lnTo>
                  <a:pt x="1271892" y="77660"/>
                </a:lnTo>
                <a:lnTo>
                  <a:pt x="1253655" y="72560"/>
                </a:lnTo>
                <a:lnTo>
                  <a:pt x="1233538" y="70866"/>
                </a:lnTo>
                <a:close/>
              </a:path>
              <a:path w="1473835" h="336550">
                <a:moveTo>
                  <a:pt x="1312856" y="110871"/>
                </a:moveTo>
                <a:lnTo>
                  <a:pt x="1233665" y="110871"/>
                </a:lnTo>
                <a:lnTo>
                  <a:pt x="1242902" y="111797"/>
                </a:lnTo>
                <a:lnTo>
                  <a:pt x="1251365" y="114569"/>
                </a:lnTo>
                <a:lnTo>
                  <a:pt x="1278192" y="154678"/>
                </a:lnTo>
                <a:lnTo>
                  <a:pt x="1278980" y="167894"/>
                </a:lnTo>
                <a:lnTo>
                  <a:pt x="1278195" y="180631"/>
                </a:lnTo>
                <a:lnTo>
                  <a:pt x="1259043" y="216612"/>
                </a:lnTo>
                <a:lnTo>
                  <a:pt x="1233665" y="224917"/>
                </a:lnTo>
                <a:lnTo>
                  <a:pt x="1312327" y="224917"/>
                </a:lnTo>
                <a:lnTo>
                  <a:pt x="1314280" y="222500"/>
                </a:lnTo>
                <a:lnTo>
                  <a:pt x="1322771" y="205930"/>
                </a:lnTo>
                <a:lnTo>
                  <a:pt x="1327857" y="187551"/>
                </a:lnTo>
                <a:lnTo>
                  <a:pt x="1329550" y="167386"/>
                </a:lnTo>
                <a:lnTo>
                  <a:pt x="1327861" y="147355"/>
                </a:lnTo>
                <a:lnTo>
                  <a:pt x="1322803" y="129159"/>
                </a:lnTo>
                <a:lnTo>
                  <a:pt x="1314387" y="112772"/>
                </a:lnTo>
                <a:lnTo>
                  <a:pt x="1312856" y="110871"/>
                </a:lnTo>
                <a:close/>
              </a:path>
              <a:path w="1473835" h="336550">
                <a:moveTo>
                  <a:pt x="477253" y="75057"/>
                </a:moveTo>
                <a:lnTo>
                  <a:pt x="431406" y="75057"/>
                </a:lnTo>
                <a:lnTo>
                  <a:pt x="431406" y="331470"/>
                </a:lnTo>
                <a:lnTo>
                  <a:pt x="480555" y="331470"/>
                </a:lnTo>
                <a:lnTo>
                  <a:pt x="480555" y="237871"/>
                </a:lnTo>
                <a:lnTo>
                  <a:pt x="590792" y="237871"/>
                </a:lnTo>
                <a:lnTo>
                  <a:pt x="599158" y="225933"/>
                </a:lnTo>
                <a:lnTo>
                  <a:pt x="522719" y="225933"/>
                </a:lnTo>
                <a:lnTo>
                  <a:pt x="514121" y="225004"/>
                </a:lnTo>
                <a:lnTo>
                  <a:pt x="483127" y="191992"/>
                </a:lnTo>
                <a:lnTo>
                  <a:pt x="480047" y="164719"/>
                </a:lnTo>
                <a:lnTo>
                  <a:pt x="480785" y="151931"/>
                </a:lnTo>
                <a:lnTo>
                  <a:pt x="498220" y="117476"/>
                </a:lnTo>
                <a:lnTo>
                  <a:pt x="521830" y="109600"/>
                </a:lnTo>
                <a:lnTo>
                  <a:pt x="599605" y="109600"/>
                </a:lnTo>
                <a:lnTo>
                  <a:pt x="594456" y="102362"/>
                </a:lnTo>
                <a:lnTo>
                  <a:pt x="477253" y="102362"/>
                </a:lnTo>
                <a:lnTo>
                  <a:pt x="477253" y="75057"/>
                </a:lnTo>
                <a:close/>
              </a:path>
              <a:path w="1473835" h="336550">
                <a:moveTo>
                  <a:pt x="590792" y="237871"/>
                </a:moveTo>
                <a:lnTo>
                  <a:pt x="480555" y="237871"/>
                </a:lnTo>
                <a:lnTo>
                  <a:pt x="487359" y="244752"/>
                </a:lnTo>
                <a:lnTo>
                  <a:pt x="527257" y="264541"/>
                </a:lnTo>
                <a:lnTo>
                  <a:pt x="534784" y="264922"/>
                </a:lnTo>
                <a:lnTo>
                  <a:pt x="550361" y="263322"/>
                </a:lnTo>
                <a:lnTo>
                  <a:pt x="564724" y="258508"/>
                </a:lnTo>
                <a:lnTo>
                  <a:pt x="577896" y="250455"/>
                </a:lnTo>
                <a:lnTo>
                  <a:pt x="589902" y="239141"/>
                </a:lnTo>
                <a:lnTo>
                  <a:pt x="590792" y="237871"/>
                </a:lnTo>
                <a:close/>
              </a:path>
              <a:path w="1473835" h="336550">
                <a:moveTo>
                  <a:pt x="599605" y="109600"/>
                </a:moveTo>
                <a:lnTo>
                  <a:pt x="521830" y="109600"/>
                </a:lnTo>
                <a:lnTo>
                  <a:pt x="530142" y="110501"/>
                </a:lnTo>
                <a:lnTo>
                  <a:pt x="537752" y="113188"/>
                </a:lnTo>
                <a:lnTo>
                  <a:pt x="561861" y="153543"/>
                </a:lnTo>
                <a:lnTo>
                  <a:pt x="562597" y="167259"/>
                </a:lnTo>
                <a:lnTo>
                  <a:pt x="561882" y="181784"/>
                </a:lnTo>
                <a:lnTo>
                  <a:pt x="545168" y="218217"/>
                </a:lnTo>
                <a:lnTo>
                  <a:pt x="522719" y="225933"/>
                </a:lnTo>
                <a:lnTo>
                  <a:pt x="599158" y="225933"/>
                </a:lnTo>
                <a:lnTo>
                  <a:pt x="599830" y="224974"/>
                </a:lnTo>
                <a:lnTo>
                  <a:pt x="606936" y="208200"/>
                </a:lnTo>
                <a:lnTo>
                  <a:pt x="611208" y="188831"/>
                </a:lnTo>
                <a:lnTo>
                  <a:pt x="612635" y="166878"/>
                </a:lnTo>
                <a:lnTo>
                  <a:pt x="611228" y="145448"/>
                </a:lnTo>
                <a:lnTo>
                  <a:pt x="606999" y="126507"/>
                </a:lnTo>
                <a:lnTo>
                  <a:pt x="599937" y="110067"/>
                </a:lnTo>
                <a:lnTo>
                  <a:pt x="599605" y="109600"/>
                </a:lnTo>
                <a:close/>
              </a:path>
              <a:path w="1473835" h="336550">
                <a:moveTo>
                  <a:pt x="535165" y="70866"/>
                </a:moveTo>
                <a:lnTo>
                  <a:pt x="494166" y="84270"/>
                </a:lnTo>
                <a:lnTo>
                  <a:pt x="477253" y="102362"/>
                </a:lnTo>
                <a:lnTo>
                  <a:pt x="594456" y="102362"/>
                </a:lnTo>
                <a:lnTo>
                  <a:pt x="565026" y="77168"/>
                </a:lnTo>
                <a:lnTo>
                  <a:pt x="535165" y="70866"/>
                </a:lnTo>
                <a:close/>
              </a:path>
              <a:path w="1473835" h="336550">
                <a:moveTo>
                  <a:pt x="723633" y="70866"/>
                </a:moveTo>
                <a:lnTo>
                  <a:pt x="675430" y="85546"/>
                </a:lnTo>
                <a:lnTo>
                  <a:pt x="644432" y="128158"/>
                </a:lnTo>
                <a:lnTo>
                  <a:pt x="638416" y="169291"/>
                </a:lnTo>
                <a:lnTo>
                  <a:pt x="639561" y="187793"/>
                </a:lnTo>
                <a:lnTo>
                  <a:pt x="656831" y="233299"/>
                </a:lnTo>
                <a:lnTo>
                  <a:pt x="705837" y="262945"/>
                </a:lnTo>
                <a:lnTo>
                  <a:pt x="728459" y="264922"/>
                </a:lnTo>
                <a:lnTo>
                  <a:pt x="743151" y="264042"/>
                </a:lnTo>
                <a:lnTo>
                  <a:pt x="779513" y="250952"/>
                </a:lnTo>
                <a:lnTo>
                  <a:pt x="800467" y="228219"/>
                </a:lnTo>
                <a:lnTo>
                  <a:pt x="728967" y="228219"/>
                </a:lnTo>
                <a:lnTo>
                  <a:pt x="720845" y="227457"/>
                </a:lnTo>
                <a:lnTo>
                  <a:pt x="692026" y="201501"/>
                </a:lnTo>
                <a:lnTo>
                  <a:pt x="688835" y="182118"/>
                </a:lnTo>
                <a:lnTo>
                  <a:pt x="811898" y="182118"/>
                </a:lnTo>
                <a:lnTo>
                  <a:pt x="810898" y="155660"/>
                </a:lnTo>
                <a:lnTo>
                  <a:pt x="810236" y="152019"/>
                </a:lnTo>
                <a:lnTo>
                  <a:pt x="689597" y="152019"/>
                </a:lnTo>
                <a:lnTo>
                  <a:pt x="690242" y="142466"/>
                </a:lnTo>
                <a:lnTo>
                  <a:pt x="718888" y="109194"/>
                </a:lnTo>
                <a:lnTo>
                  <a:pt x="726554" y="108458"/>
                </a:lnTo>
                <a:lnTo>
                  <a:pt x="795948" y="108458"/>
                </a:lnTo>
                <a:lnTo>
                  <a:pt x="789038" y="98171"/>
                </a:lnTo>
                <a:lnTo>
                  <a:pt x="775943" y="86189"/>
                </a:lnTo>
                <a:lnTo>
                  <a:pt x="760669" y="77660"/>
                </a:lnTo>
                <a:lnTo>
                  <a:pt x="743229" y="72560"/>
                </a:lnTo>
                <a:lnTo>
                  <a:pt x="723633" y="70866"/>
                </a:lnTo>
                <a:close/>
              </a:path>
              <a:path w="1473835" h="336550">
                <a:moveTo>
                  <a:pt x="760336" y="201676"/>
                </a:moveTo>
                <a:lnTo>
                  <a:pt x="757669" y="210947"/>
                </a:lnTo>
                <a:lnTo>
                  <a:pt x="753732" y="217805"/>
                </a:lnTo>
                <a:lnTo>
                  <a:pt x="748398" y="221996"/>
                </a:lnTo>
                <a:lnTo>
                  <a:pt x="743191" y="226187"/>
                </a:lnTo>
                <a:lnTo>
                  <a:pt x="736714" y="228219"/>
                </a:lnTo>
                <a:lnTo>
                  <a:pt x="800467" y="228219"/>
                </a:lnTo>
                <a:lnTo>
                  <a:pt x="803927" y="222573"/>
                </a:lnTo>
                <a:lnTo>
                  <a:pt x="809358" y="209931"/>
                </a:lnTo>
                <a:lnTo>
                  <a:pt x="760336" y="201676"/>
                </a:lnTo>
                <a:close/>
              </a:path>
              <a:path w="1473835" h="336550">
                <a:moveTo>
                  <a:pt x="795948" y="108458"/>
                </a:moveTo>
                <a:lnTo>
                  <a:pt x="726554" y="108458"/>
                </a:lnTo>
                <a:lnTo>
                  <a:pt x="733793" y="109148"/>
                </a:lnTo>
                <a:lnTo>
                  <a:pt x="740460" y="111220"/>
                </a:lnTo>
                <a:lnTo>
                  <a:pt x="763130" y="152019"/>
                </a:lnTo>
                <a:lnTo>
                  <a:pt x="810236" y="152019"/>
                </a:lnTo>
                <a:lnTo>
                  <a:pt x="806754" y="132857"/>
                </a:lnTo>
                <a:lnTo>
                  <a:pt x="799468" y="113698"/>
                </a:lnTo>
                <a:lnTo>
                  <a:pt x="795948" y="108458"/>
                </a:lnTo>
                <a:close/>
              </a:path>
              <a:path w="1473835" h="336550">
                <a:moveTo>
                  <a:pt x="226606" y="294767"/>
                </a:moveTo>
                <a:lnTo>
                  <a:pt x="230974" y="333248"/>
                </a:lnTo>
                <a:lnTo>
                  <a:pt x="258787" y="336169"/>
                </a:lnTo>
                <a:lnTo>
                  <a:pt x="268109" y="336169"/>
                </a:lnTo>
                <a:lnTo>
                  <a:pt x="307670" y="321310"/>
                </a:lnTo>
                <a:lnTo>
                  <a:pt x="323736" y="296926"/>
                </a:lnTo>
                <a:lnTo>
                  <a:pt x="241236" y="296926"/>
                </a:lnTo>
                <a:lnTo>
                  <a:pt x="234302" y="296164"/>
                </a:lnTo>
                <a:lnTo>
                  <a:pt x="226606" y="294767"/>
                </a:lnTo>
                <a:close/>
              </a:path>
              <a:path w="1473835" h="336550">
                <a:moveTo>
                  <a:pt x="267004" y="75057"/>
                </a:moveTo>
                <a:lnTo>
                  <a:pt x="214706" y="75057"/>
                </a:lnTo>
                <a:lnTo>
                  <a:pt x="285369" y="261239"/>
                </a:lnTo>
                <a:lnTo>
                  <a:pt x="282945" y="268694"/>
                </a:lnTo>
                <a:lnTo>
                  <a:pt x="255434" y="296304"/>
                </a:lnTo>
                <a:lnTo>
                  <a:pt x="247421" y="296926"/>
                </a:lnTo>
                <a:lnTo>
                  <a:pt x="323736" y="296926"/>
                </a:lnTo>
                <a:lnTo>
                  <a:pt x="325203" y="293770"/>
                </a:lnTo>
                <a:lnTo>
                  <a:pt x="328396" y="286131"/>
                </a:lnTo>
                <a:lnTo>
                  <a:pt x="340118" y="253746"/>
                </a:lnTo>
                <a:lnTo>
                  <a:pt x="357331" y="206883"/>
                </a:lnTo>
                <a:lnTo>
                  <a:pt x="311429" y="206883"/>
                </a:lnTo>
                <a:lnTo>
                  <a:pt x="267004" y="75057"/>
                </a:lnTo>
                <a:close/>
              </a:path>
              <a:path w="1473835" h="336550">
                <a:moveTo>
                  <a:pt x="405752" y="75057"/>
                </a:moveTo>
                <a:lnTo>
                  <a:pt x="354825" y="75057"/>
                </a:lnTo>
                <a:lnTo>
                  <a:pt x="311429" y="206883"/>
                </a:lnTo>
                <a:lnTo>
                  <a:pt x="357331" y="206883"/>
                </a:lnTo>
                <a:lnTo>
                  <a:pt x="405752" y="75057"/>
                </a:lnTo>
                <a:close/>
              </a:path>
              <a:path w="1473835" h="336550">
                <a:moveTo>
                  <a:pt x="882764" y="200279"/>
                </a:moveTo>
                <a:lnTo>
                  <a:pt x="833361" y="207772"/>
                </a:lnTo>
                <a:lnTo>
                  <a:pt x="837742" y="220301"/>
                </a:lnTo>
                <a:lnTo>
                  <a:pt x="844029" y="231425"/>
                </a:lnTo>
                <a:lnTo>
                  <a:pt x="874364" y="256295"/>
                </a:lnTo>
                <a:lnTo>
                  <a:pt x="922388" y="264922"/>
                </a:lnTo>
                <a:lnTo>
                  <a:pt x="942039" y="263779"/>
                </a:lnTo>
                <a:lnTo>
                  <a:pt x="985634" y="246634"/>
                </a:lnTo>
                <a:lnTo>
                  <a:pt x="999697" y="229489"/>
                </a:lnTo>
                <a:lnTo>
                  <a:pt x="922388" y="229489"/>
                </a:lnTo>
                <a:lnTo>
                  <a:pt x="914216" y="229014"/>
                </a:lnTo>
                <a:lnTo>
                  <a:pt x="884796" y="209804"/>
                </a:lnTo>
                <a:lnTo>
                  <a:pt x="882764" y="200279"/>
                </a:lnTo>
                <a:close/>
              </a:path>
              <a:path w="1473835" h="336550">
                <a:moveTo>
                  <a:pt x="918451" y="70866"/>
                </a:moveTo>
                <a:lnTo>
                  <a:pt x="870105" y="80081"/>
                </a:lnTo>
                <a:lnTo>
                  <a:pt x="841409" y="116270"/>
                </a:lnTo>
                <a:lnTo>
                  <a:pt x="840219" y="127888"/>
                </a:lnTo>
                <a:lnTo>
                  <a:pt x="841600" y="140507"/>
                </a:lnTo>
                <a:lnTo>
                  <a:pt x="872959" y="175242"/>
                </a:lnTo>
                <a:lnTo>
                  <a:pt x="910626" y="187192"/>
                </a:lnTo>
                <a:lnTo>
                  <a:pt x="946137" y="195580"/>
                </a:lnTo>
                <a:lnTo>
                  <a:pt x="951598" y="197739"/>
                </a:lnTo>
                <a:lnTo>
                  <a:pt x="954138" y="200025"/>
                </a:lnTo>
                <a:lnTo>
                  <a:pt x="956424" y="202565"/>
                </a:lnTo>
                <a:lnTo>
                  <a:pt x="957567" y="205613"/>
                </a:lnTo>
                <a:lnTo>
                  <a:pt x="957506" y="215005"/>
                </a:lnTo>
                <a:lnTo>
                  <a:pt x="922388" y="229489"/>
                </a:lnTo>
                <a:lnTo>
                  <a:pt x="999697" y="229489"/>
                </a:lnTo>
                <a:lnTo>
                  <a:pt x="1001636" y="226425"/>
                </a:lnTo>
                <a:lnTo>
                  <a:pt x="1005636" y="215005"/>
                </a:lnTo>
                <a:lnTo>
                  <a:pt x="1006970" y="202692"/>
                </a:lnTo>
                <a:lnTo>
                  <a:pt x="1005995" y="191619"/>
                </a:lnTo>
                <a:lnTo>
                  <a:pt x="982262" y="159898"/>
                </a:lnTo>
                <a:lnTo>
                  <a:pt x="936739" y="144272"/>
                </a:lnTo>
                <a:lnTo>
                  <a:pt x="919090" y="140055"/>
                </a:lnTo>
                <a:lnTo>
                  <a:pt x="905560" y="136350"/>
                </a:lnTo>
                <a:lnTo>
                  <a:pt x="896127" y="133145"/>
                </a:lnTo>
                <a:lnTo>
                  <a:pt x="890765" y="130429"/>
                </a:lnTo>
                <a:lnTo>
                  <a:pt x="887463" y="128016"/>
                </a:lnTo>
                <a:lnTo>
                  <a:pt x="885812" y="125095"/>
                </a:lnTo>
                <a:lnTo>
                  <a:pt x="885812" y="117475"/>
                </a:lnTo>
                <a:lnTo>
                  <a:pt x="919340" y="106172"/>
                </a:lnTo>
                <a:lnTo>
                  <a:pt x="995007" y="106172"/>
                </a:lnTo>
                <a:lnTo>
                  <a:pt x="990714" y="98647"/>
                </a:lnTo>
                <a:lnTo>
                  <a:pt x="951677" y="73929"/>
                </a:lnTo>
                <a:lnTo>
                  <a:pt x="936284" y="71629"/>
                </a:lnTo>
                <a:lnTo>
                  <a:pt x="918451" y="70866"/>
                </a:lnTo>
                <a:close/>
              </a:path>
              <a:path w="1473835" h="336550">
                <a:moveTo>
                  <a:pt x="995007" y="106172"/>
                </a:moveTo>
                <a:lnTo>
                  <a:pt x="929500" y="106172"/>
                </a:lnTo>
                <a:lnTo>
                  <a:pt x="937501" y="108076"/>
                </a:lnTo>
                <a:lnTo>
                  <a:pt x="948550" y="115824"/>
                </a:lnTo>
                <a:lnTo>
                  <a:pt x="952233" y="121285"/>
                </a:lnTo>
                <a:lnTo>
                  <a:pt x="954265" y="128524"/>
                </a:lnTo>
                <a:lnTo>
                  <a:pt x="1000620" y="120014"/>
                </a:lnTo>
                <a:lnTo>
                  <a:pt x="996381" y="108581"/>
                </a:lnTo>
                <a:lnTo>
                  <a:pt x="995007" y="106172"/>
                </a:lnTo>
                <a:close/>
              </a:path>
              <a:path w="1473835" h="336550">
                <a:moveTo>
                  <a:pt x="127863" y="47751"/>
                </a:moveTo>
                <a:lnTo>
                  <a:pt x="76085" y="47751"/>
                </a:lnTo>
                <a:lnTo>
                  <a:pt x="76085" y="260731"/>
                </a:lnTo>
                <a:lnTo>
                  <a:pt x="127863" y="260731"/>
                </a:lnTo>
                <a:lnTo>
                  <a:pt x="127863" y="47751"/>
                </a:lnTo>
                <a:close/>
              </a:path>
              <a:path w="1473835" h="336550">
                <a:moveTo>
                  <a:pt x="203771" y="4318"/>
                </a:moveTo>
                <a:lnTo>
                  <a:pt x="0" y="4318"/>
                </a:lnTo>
                <a:lnTo>
                  <a:pt x="0" y="47751"/>
                </a:lnTo>
                <a:lnTo>
                  <a:pt x="203771" y="47751"/>
                </a:lnTo>
                <a:lnTo>
                  <a:pt x="203771" y="4318"/>
                </a:lnTo>
                <a:close/>
              </a:path>
              <a:path w="1473835" h="336550">
                <a:moveTo>
                  <a:pt x="1424165" y="113664"/>
                </a:moveTo>
                <a:lnTo>
                  <a:pt x="1375016" y="113664"/>
                </a:lnTo>
                <a:lnTo>
                  <a:pt x="1375016" y="260731"/>
                </a:lnTo>
                <a:lnTo>
                  <a:pt x="1424165" y="260731"/>
                </a:lnTo>
                <a:lnTo>
                  <a:pt x="1424165" y="113664"/>
                </a:lnTo>
                <a:close/>
              </a:path>
              <a:path w="1473835" h="336550">
                <a:moveTo>
                  <a:pt x="1460868" y="75057"/>
                </a:moveTo>
                <a:lnTo>
                  <a:pt x="1347711" y="75057"/>
                </a:lnTo>
                <a:lnTo>
                  <a:pt x="1347711" y="113664"/>
                </a:lnTo>
                <a:lnTo>
                  <a:pt x="1460868" y="113664"/>
                </a:lnTo>
                <a:lnTo>
                  <a:pt x="1460868" y="75057"/>
                </a:lnTo>
                <a:close/>
              </a:path>
              <a:path w="1473835" h="336550">
                <a:moveTo>
                  <a:pt x="1432166" y="0"/>
                </a:moveTo>
                <a:lnTo>
                  <a:pt x="1392113" y="11122"/>
                </a:lnTo>
                <a:lnTo>
                  <a:pt x="1375325" y="50055"/>
                </a:lnTo>
                <a:lnTo>
                  <a:pt x="1375016" y="61087"/>
                </a:lnTo>
                <a:lnTo>
                  <a:pt x="1375016" y="75057"/>
                </a:lnTo>
                <a:lnTo>
                  <a:pt x="1424165" y="75057"/>
                </a:lnTo>
                <a:lnTo>
                  <a:pt x="1424165" y="52450"/>
                </a:lnTo>
                <a:lnTo>
                  <a:pt x="1425689" y="46100"/>
                </a:lnTo>
                <a:lnTo>
                  <a:pt x="1428737" y="42799"/>
                </a:lnTo>
                <a:lnTo>
                  <a:pt x="1431785" y="39370"/>
                </a:lnTo>
                <a:lnTo>
                  <a:pt x="1436992" y="37719"/>
                </a:lnTo>
                <a:lnTo>
                  <a:pt x="1467131" y="37719"/>
                </a:lnTo>
                <a:lnTo>
                  <a:pt x="1473314" y="6223"/>
                </a:lnTo>
                <a:lnTo>
                  <a:pt x="1463170" y="3482"/>
                </a:lnTo>
                <a:lnTo>
                  <a:pt x="1452930" y="1539"/>
                </a:lnTo>
                <a:lnTo>
                  <a:pt x="1442596" y="382"/>
                </a:lnTo>
                <a:lnTo>
                  <a:pt x="1432166" y="0"/>
                </a:lnTo>
                <a:close/>
              </a:path>
              <a:path w="1473835" h="336550">
                <a:moveTo>
                  <a:pt x="1467131" y="37719"/>
                </a:moveTo>
                <a:lnTo>
                  <a:pt x="1451343" y="37719"/>
                </a:lnTo>
                <a:lnTo>
                  <a:pt x="1458836" y="38735"/>
                </a:lnTo>
                <a:lnTo>
                  <a:pt x="1466583" y="40512"/>
                </a:lnTo>
                <a:lnTo>
                  <a:pt x="1467131" y="37719"/>
                </a:lnTo>
                <a:close/>
              </a:path>
            </a:pathLst>
          </a:custGeom>
          <a:solidFill>
            <a:srgbClr val="FFE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0597" y="1874520"/>
            <a:ext cx="1490370" cy="351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1264" y="1886585"/>
            <a:ext cx="1404620" cy="260985"/>
          </a:xfrm>
          <a:custGeom>
            <a:avLst/>
            <a:gdLst/>
            <a:ahLst/>
            <a:cxnLst/>
            <a:rect l="l" t="t" r="r" b="b"/>
            <a:pathLst>
              <a:path w="1404620" h="260985">
                <a:moveTo>
                  <a:pt x="1188735" y="229107"/>
                </a:moveTo>
                <a:lnTo>
                  <a:pt x="1071626" y="229107"/>
                </a:lnTo>
                <a:lnTo>
                  <a:pt x="1077507" y="236442"/>
                </a:lnTo>
                <a:lnTo>
                  <a:pt x="1113885" y="258667"/>
                </a:lnTo>
                <a:lnTo>
                  <a:pt x="1129664" y="260603"/>
                </a:lnTo>
                <a:lnTo>
                  <a:pt x="1145258" y="259006"/>
                </a:lnTo>
                <a:lnTo>
                  <a:pt x="1159637" y="254206"/>
                </a:lnTo>
                <a:lnTo>
                  <a:pt x="1172777" y="246191"/>
                </a:lnTo>
                <a:lnTo>
                  <a:pt x="1184656" y="234949"/>
                </a:lnTo>
                <a:lnTo>
                  <a:pt x="1188735" y="229107"/>
                </a:lnTo>
                <a:close/>
              </a:path>
              <a:path w="1404620" h="260985">
                <a:moveTo>
                  <a:pt x="1075182" y="0"/>
                </a:moveTo>
                <a:lnTo>
                  <a:pt x="1026033" y="0"/>
                </a:lnTo>
                <a:lnTo>
                  <a:pt x="1026033" y="256412"/>
                </a:lnTo>
                <a:lnTo>
                  <a:pt x="1071626" y="256412"/>
                </a:lnTo>
                <a:lnTo>
                  <a:pt x="1071626" y="229107"/>
                </a:lnTo>
                <a:lnTo>
                  <a:pt x="1188735" y="229107"/>
                </a:lnTo>
                <a:lnTo>
                  <a:pt x="1193789" y="221868"/>
                </a:lnTo>
                <a:lnTo>
                  <a:pt x="1117854" y="221868"/>
                </a:lnTo>
                <a:lnTo>
                  <a:pt x="1107785" y="220632"/>
                </a:lnTo>
                <a:lnTo>
                  <a:pt x="1079890" y="194373"/>
                </a:lnTo>
                <a:lnTo>
                  <a:pt x="1074801" y="159512"/>
                </a:lnTo>
                <a:lnTo>
                  <a:pt x="1075537" y="146413"/>
                </a:lnTo>
                <a:lnTo>
                  <a:pt x="1092747" y="111855"/>
                </a:lnTo>
                <a:lnTo>
                  <a:pt x="1115822" y="104139"/>
                </a:lnTo>
                <a:lnTo>
                  <a:pt x="1194466" y="104139"/>
                </a:lnTo>
                <a:lnTo>
                  <a:pt x="1186067" y="92328"/>
                </a:lnTo>
                <a:lnTo>
                  <a:pt x="1075182" y="92328"/>
                </a:lnTo>
                <a:lnTo>
                  <a:pt x="1075182" y="0"/>
                </a:lnTo>
                <a:close/>
              </a:path>
              <a:path w="1404620" h="260985">
                <a:moveTo>
                  <a:pt x="1194466" y="104139"/>
                </a:moveTo>
                <a:lnTo>
                  <a:pt x="1115822" y="104139"/>
                </a:lnTo>
                <a:lnTo>
                  <a:pt x="1124463" y="105021"/>
                </a:lnTo>
                <a:lnTo>
                  <a:pt x="1132284" y="107664"/>
                </a:lnTo>
                <a:lnTo>
                  <a:pt x="1156253" y="149294"/>
                </a:lnTo>
                <a:lnTo>
                  <a:pt x="1156970" y="164083"/>
                </a:lnTo>
                <a:lnTo>
                  <a:pt x="1156255" y="178038"/>
                </a:lnTo>
                <a:lnTo>
                  <a:pt x="1139517" y="213993"/>
                </a:lnTo>
                <a:lnTo>
                  <a:pt x="1117854" y="221868"/>
                </a:lnTo>
                <a:lnTo>
                  <a:pt x="1193789" y="221868"/>
                </a:lnTo>
                <a:lnTo>
                  <a:pt x="1194583" y="220731"/>
                </a:lnTo>
                <a:lnTo>
                  <a:pt x="1201689" y="203787"/>
                </a:lnTo>
                <a:lnTo>
                  <a:pt x="1205962" y="184104"/>
                </a:lnTo>
                <a:lnTo>
                  <a:pt x="1207389" y="161670"/>
                </a:lnTo>
                <a:lnTo>
                  <a:pt x="1205988" y="139975"/>
                </a:lnTo>
                <a:lnTo>
                  <a:pt x="1201801" y="120983"/>
                </a:lnTo>
                <a:lnTo>
                  <a:pt x="1194851" y="104681"/>
                </a:lnTo>
                <a:lnTo>
                  <a:pt x="1194466" y="104139"/>
                </a:lnTo>
                <a:close/>
              </a:path>
              <a:path w="1404620" h="260985">
                <a:moveTo>
                  <a:pt x="1129030" y="66548"/>
                </a:moveTo>
                <a:lnTo>
                  <a:pt x="1113954" y="68165"/>
                </a:lnTo>
                <a:lnTo>
                  <a:pt x="1099962" y="73009"/>
                </a:lnTo>
                <a:lnTo>
                  <a:pt x="1087042" y="81067"/>
                </a:lnTo>
                <a:lnTo>
                  <a:pt x="1075182" y="92328"/>
                </a:lnTo>
                <a:lnTo>
                  <a:pt x="1186067" y="92328"/>
                </a:lnTo>
                <a:lnTo>
                  <a:pt x="1145248" y="68073"/>
                </a:lnTo>
                <a:lnTo>
                  <a:pt x="1129030" y="66548"/>
                </a:lnTo>
                <a:close/>
              </a:path>
              <a:path w="1404620" h="260985">
                <a:moveTo>
                  <a:pt x="762635" y="66548"/>
                </a:moveTo>
                <a:lnTo>
                  <a:pt x="714503" y="81228"/>
                </a:lnTo>
                <a:lnTo>
                  <a:pt x="683561" y="123840"/>
                </a:lnTo>
                <a:lnTo>
                  <a:pt x="677545" y="164973"/>
                </a:lnTo>
                <a:lnTo>
                  <a:pt x="678688" y="183475"/>
                </a:lnTo>
                <a:lnTo>
                  <a:pt x="695833" y="228980"/>
                </a:lnTo>
                <a:lnTo>
                  <a:pt x="744946" y="258627"/>
                </a:lnTo>
                <a:lnTo>
                  <a:pt x="767588" y="260603"/>
                </a:lnTo>
                <a:lnTo>
                  <a:pt x="782278" y="259724"/>
                </a:lnTo>
                <a:lnTo>
                  <a:pt x="818514" y="246633"/>
                </a:lnTo>
                <a:lnTo>
                  <a:pt x="839519" y="223900"/>
                </a:lnTo>
                <a:lnTo>
                  <a:pt x="768096" y="223900"/>
                </a:lnTo>
                <a:lnTo>
                  <a:pt x="759973" y="223138"/>
                </a:lnTo>
                <a:lnTo>
                  <a:pt x="731091" y="197183"/>
                </a:lnTo>
                <a:lnTo>
                  <a:pt x="727837" y="177800"/>
                </a:lnTo>
                <a:lnTo>
                  <a:pt x="851026" y="177800"/>
                </a:lnTo>
                <a:lnTo>
                  <a:pt x="849955" y="151342"/>
                </a:lnTo>
                <a:lnTo>
                  <a:pt x="849289" y="147700"/>
                </a:lnTo>
                <a:lnTo>
                  <a:pt x="728726" y="147700"/>
                </a:lnTo>
                <a:lnTo>
                  <a:pt x="729299" y="138148"/>
                </a:lnTo>
                <a:lnTo>
                  <a:pt x="757963" y="104876"/>
                </a:lnTo>
                <a:lnTo>
                  <a:pt x="765683" y="104139"/>
                </a:lnTo>
                <a:lnTo>
                  <a:pt x="835029" y="104139"/>
                </a:lnTo>
                <a:lnTo>
                  <a:pt x="828167" y="93852"/>
                </a:lnTo>
                <a:lnTo>
                  <a:pt x="815070" y="81871"/>
                </a:lnTo>
                <a:lnTo>
                  <a:pt x="799782" y="73342"/>
                </a:lnTo>
                <a:lnTo>
                  <a:pt x="782304" y="68242"/>
                </a:lnTo>
                <a:lnTo>
                  <a:pt x="762635" y="66548"/>
                </a:lnTo>
                <a:close/>
              </a:path>
              <a:path w="1404620" h="260985">
                <a:moveTo>
                  <a:pt x="799464" y="197357"/>
                </a:moveTo>
                <a:lnTo>
                  <a:pt x="796798" y="206628"/>
                </a:lnTo>
                <a:lnTo>
                  <a:pt x="792734" y="213486"/>
                </a:lnTo>
                <a:lnTo>
                  <a:pt x="782320" y="221868"/>
                </a:lnTo>
                <a:lnTo>
                  <a:pt x="775843" y="223900"/>
                </a:lnTo>
                <a:lnTo>
                  <a:pt x="839519" y="223900"/>
                </a:lnTo>
                <a:lnTo>
                  <a:pt x="842982" y="218255"/>
                </a:lnTo>
                <a:lnTo>
                  <a:pt x="848360" y="205612"/>
                </a:lnTo>
                <a:lnTo>
                  <a:pt x="799464" y="197357"/>
                </a:lnTo>
                <a:close/>
              </a:path>
              <a:path w="1404620" h="260985">
                <a:moveTo>
                  <a:pt x="835029" y="104139"/>
                </a:moveTo>
                <a:lnTo>
                  <a:pt x="765683" y="104139"/>
                </a:lnTo>
                <a:lnTo>
                  <a:pt x="772922" y="104830"/>
                </a:lnTo>
                <a:lnTo>
                  <a:pt x="779589" y="106902"/>
                </a:lnTo>
                <a:lnTo>
                  <a:pt x="802259" y="147700"/>
                </a:lnTo>
                <a:lnTo>
                  <a:pt x="849289" y="147700"/>
                </a:lnTo>
                <a:lnTo>
                  <a:pt x="845788" y="128539"/>
                </a:lnTo>
                <a:lnTo>
                  <a:pt x="838525" y="109380"/>
                </a:lnTo>
                <a:lnTo>
                  <a:pt x="835029" y="104139"/>
                </a:lnTo>
                <a:close/>
              </a:path>
              <a:path w="1404620" h="260985">
                <a:moveTo>
                  <a:pt x="338074" y="66548"/>
                </a:moveTo>
                <a:lnTo>
                  <a:pt x="293800" y="80317"/>
                </a:lnTo>
                <a:lnTo>
                  <a:pt x="265303" y="121332"/>
                </a:lnTo>
                <a:lnTo>
                  <a:pt x="259931" y="159512"/>
                </a:lnTo>
                <a:lnTo>
                  <a:pt x="259806" y="164337"/>
                </a:lnTo>
                <a:lnTo>
                  <a:pt x="261143" y="184727"/>
                </a:lnTo>
                <a:lnTo>
                  <a:pt x="282575" y="234822"/>
                </a:lnTo>
                <a:lnTo>
                  <a:pt x="322008" y="259004"/>
                </a:lnTo>
                <a:lnTo>
                  <a:pt x="337439" y="260603"/>
                </a:lnTo>
                <a:lnTo>
                  <a:pt x="345320" y="260125"/>
                </a:lnTo>
                <a:lnTo>
                  <a:pt x="383127" y="243030"/>
                </a:lnTo>
                <a:lnTo>
                  <a:pt x="395478" y="229107"/>
                </a:lnTo>
                <a:lnTo>
                  <a:pt x="441198" y="229107"/>
                </a:lnTo>
                <a:lnTo>
                  <a:pt x="441198" y="221868"/>
                </a:lnTo>
                <a:lnTo>
                  <a:pt x="351409" y="221868"/>
                </a:lnTo>
                <a:lnTo>
                  <a:pt x="341334" y="220656"/>
                </a:lnTo>
                <a:lnTo>
                  <a:pt x="312023" y="185134"/>
                </a:lnTo>
                <a:lnTo>
                  <a:pt x="310007" y="159512"/>
                </a:lnTo>
                <a:lnTo>
                  <a:pt x="310745" y="146557"/>
                </a:lnTo>
                <a:lnTo>
                  <a:pt x="328078" y="111908"/>
                </a:lnTo>
                <a:lnTo>
                  <a:pt x="351028" y="104139"/>
                </a:lnTo>
                <a:lnTo>
                  <a:pt x="441198" y="104139"/>
                </a:lnTo>
                <a:lnTo>
                  <a:pt x="441198" y="92328"/>
                </a:lnTo>
                <a:lnTo>
                  <a:pt x="392049" y="92328"/>
                </a:lnTo>
                <a:lnTo>
                  <a:pt x="380114" y="81067"/>
                </a:lnTo>
                <a:lnTo>
                  <a:pt x="367157" y="73009"/>
                </a:lnTo>
                <a:lnTo>
                  <a:pt x="353151" y="68165"/>
                </a:lnTo>
                <a:lnTo>
                  <a:pt x="338074" y="66548"/>
                </a:lnTo>
                <a:close/>
              </a:path>
              <a:path w="1404620" h="260985">
                <a:moveTo>
                  <a:pt x="441198" y="229107"/>
                </a:moveTo>
                <a:lnTo>
                  <a:pt x="395478" y="229107"/>
                </a:lnTo>
                <a:lnTo>
                  <a:pt x="395478" y="256412"/>
                </a:lnTo>
                <a:lnTo>
                  <a:pt x="441198" y="256412"/>
                </a:lnTo>
                <a:lnTo>
                  <a:pt x="441198" y="229107"/>
                </a:lnTo>
                <a:close/>
              </a:path>
              <a:path w="1404620" h="260985">
                <a:moveTo>
                  <a:pt x="441198" y="104139"/>
                </a:moveTo>
                <a:lnTo>
                  <a:pt x="351028" y="104139"/>
                </a:lnTo>
                <a:lnTo>
                  <a:pt x="359669" y="105021"/>
                </a:lnTo>
                <a:lnTo>
                  <a:pt x="367490" y="107664"/>
                </a:lnTo>
                <a:lnTo>
                  <a:pt x="391459" y="149401"/>
                </a:lnTo>
                <a:lnTo>
                  <a:pt x="392176" y="164337"/>
                </a:lnTo>
                <a:lnTo>
                  <a:pt x="391435" y="177744"/>
                </a:lnTo>
                <a:lnTo>
                  <a:pt x="374001" y="213725"/>
                </a:lnTo>
                <a:lnTo>
                  <a:pt x="351409" y="221868"/>
                </a:lnTo>
                <a:lnTo>
                  <a:pt x="441198" y="221868"/>
                </a:lnTo>
                <a:lnTo>
                  <a:pt x="441198" y="104139"/>
                </a:lnTo>
                <a:close/>
              </a:path>
              <a:path w="1404620" h="260985">
                <a:moveTo>
                  <a:pt x="441198" y="0"/>
                </a:moveTo>
                <a:lnTo>
                  <a:pt x="392049" y="0"/>
                </a:lnTo>
                <a:lnTo>
                  <a:pt x="392049" y="92328"/>
                </a:lnTo>
                <a:lnTo>
                  <a:pt x="441198" y="92328"/>
                </a:lnTo>
                <a:lnTo>
                  <a:pt x="441198" y="0"/>
                </a:lnTo>
                <a:close/>
              </a:path>
              <a:path w="1404620" h="260985">
                <a:moveTo>
                  <a:pt x="521716" y="70738"/>
                </a:moveTo>
                <a:lnTo>
                  <a:pt x="470154" y="70738"/>
                </a:lnTo>
                <a:lnTo>
                  <a:pt x="544957" y="256412"/>
                </a:lnTo>
                <a:lnTo>
                  <a:pt x="589280" y="256412"/>
                </a:lnTo>
                <a:lnTo>
                  <a:pt x="612849" y="197103"/>
                </a:lnTo>
                <a:lnTo>
                  <a:pt x="566801" y="197103"/>
                </a:lnTo>
                <a:lnTo>
                  <a:pt x="556641" y="165480"/>
                </a:lnTo>
                <a:lnTo>
                  <a:pt x="521716" y="70738"/>
                </a:lnTo>
                <a:close/>
              </a:path>
              <a:path w="1404620" h="260985">
                <a:moveTo>
                  <a:pt x="663067" y="70738"/>
                </a:moveTo>
                <a:lnTo>
                  <a:pt x="612521" y="70738"/>
                </a:lnTo>
                <a:lnTo>
                  <a:pt x="577088" y="165480"/>
                </a:lnTo>
                <a:lnTo>
                  <a:pt x="575310" y="170687"/>
                </a:lnTo>
                <a:lnTo>
                  <a:pt x="573532" y="176021"/>
                </a:lnTo>
                <a:lnTo>
                  <a:pt x="571881" y="181228"/>
                </a:lnTo>
                <a:lnTo>
                  <a:pt x="571246" y="183768"/>
                </a:lnTo>
                <a:lnTo>
                  <a:pt x="566801" y="197103"/>
                </a:lnTo>
                <a:lnTo>
                  <a:pt x="612849" y="197103"/>
                </a:lnTo>
                <a:lnTo>
                  <a:pt x="663067" y="70738"/>
                </a:lnTo>
                <a:close/>
              </a:path>
              <a:path w="1404620" h="260985">
                <a:moveTo>
                  <a:pt x="1280033" y="195960"/>
                </a:moveTo>
                <a:lnTo>
                  <a:pt x="1230757" y="203453"/>
                </a:lnTo>
                <a:lnTo>
                  <a:pt x="1235120" y="215983"/>
                </a:lnTo>
                <a:lnTo>
                  <a:pt x="1241377" y="227107"/>
                </a:lnTo>
                <a:lnTo>
                  <a:pt x="1271742" y="251977"/>
                </a:lnTo>
                <a:lnTo>
                  <a:pt x="1319784" y="260603"/>
                </a:lnTo>
                <a:lnTo>
                  <a:pt x="1339379" y="259460"/>
                </a:lnTo>
                <a:lnTo>
                  <a:pt x="1382902" y="242315"/>
                </a:lnTo>
                <a:lnTo>
                  <a:pt x="1396966" y="225170"/>
                </a:lnTo>
                <a:lnTo>
                  <a:pt x="1319784" y="225170"/>
                </a:lnTo>
                <a:lnTo>
                  <a:pt x="1311594" y="224696"/>
                </a:lnTo>
                <a:lnTo>
                  <a:pt x="1282192" y="205485"/>
                </a:lnTo>
                <a:lnTo>
                  <a:pt x="1280033" y="195960"/>
                </a:lnTo>
                <a:close/>
              </a:path>
              <a:path w="1404620" h="260985">
                <a:moveTo>
                  <a:pt x="1315720" y="66548"/>
                </a:moveTo>
                <a:lnTo>
                  <a:pt x="1267499" y="75763"/>
                </a:lnTo>
                <a:lnTo>
                  <a:pt x="1238680" y="111952"/>
                </a:lnTo>
                <a:lnTo>
                  <a:pt x="1237488" y="123570"/>
                </a:lnTo>
                <a:lnTo>
                  <a:pt x="1238869" y="136189"/>
                </a:lnTo>
                <a:lnTo>
                  <a:pt x="1270230" y="170924"/>
                </a:lnTo>
                <a:lnTo>
                  <a:pt x="1307949" y="182874"/>
                </a:lnTo>
                <a:lnTo>
                  <a:pt x="1343533" y="191262"/>
                </a:lnTo>
                <a:lnTo>
                  <a:pt x="1348994" y="193420"/>
                </a:lnTo>
                <a:lnTo>
                  <a:pt x="1351407" y="195706"/>
                </a:lnTo>
                <a:lnTo>
                  <a:pt x="1353693" y="198246"/>
                </a:lnTo>
                <a:lnTo>
                  <a:pt x="1354963" y="201294"/>
                </a:lnTo>
                <a:lnTo>
                  <a:pt x="1354902" y="210687"/>
                </a:lnTo>
                <a:lnTo>
                  <a:pt x="1319784" y="225170"/>
                </a:lnTo>
                <a:lnTo>
                  <a:pt x="1396966" y="225170"/>
                </a:lnTo>
                <a:lnTo>
                  <a:pt x="1398904" y="222107"/>
                </a:lnTo>
                <a:lnTo>
                  <a:pt x="1402905" y="210687"/>
                </a:lnTo>
                <a:lnTo>
                  <a:pt x="1404239" y="198373"/>
                </a:lnTo>
                <a:lnTo>
                  <a:pt x="1403284" y="187301"/>
                </a:lnTo>
                <a:lnTo>
                  <a:pt x="1379585" y="155580"/>
                </a:lnTo>
                <a:lnTo>
                  <a:pt x="1334008" y="139953"/>
                </a:lnTo>
                <a:lnTo>
                  <a:pt x="1316412" y="135737"/>
                </a:lnTo>
                <a:lnTo>
                  <a:pt x="1302877" y="132032"/>
                </a:lnTo>
                <a:lnTo>
                  <a:pt x="1293413" y="128827"/>
                </a:lnTo>
                <a:lnTo>
                  <a:pt x="1288034" y="126111"/>
                </a:lnTo>
                <a:lnTo>
                  <a:pt x="1284859" y="123698"/>
                </a:lnTo>
                <a:lnTo>
                  <a:pt x="1283208" y="120776"/>
                </a:lnTo>
                <a:lnTo>
                  <a:pt x="1283208" y="113156"/>
                </a:lnTo>
                <a:lnTo>
                  <a:pt x="1316609" y="101853"/>
                </a:lnTo>
                <a:lnTo>
                  <a:pt x="1392353" y="101853"/>
                </a:lnTo>
                <a:lnTo>
                  <a:pt x="1388078" y="94329"/>
                </a:lnTo>
                <a:lnTo>
                  <a:pt x="1348946" y="69611"/>
                </a:lnTo>
                <a:lnTo>
                  <a:pt x="1333553" y="67311"/>
                </a:lnTo>
                <a:lnTo>
                  <a:pt x="1315720" y="66548"/>
                </a:lnTo>
                <a:close/>
              </a:path>
              <a:path w="1404620" h="260985">
                <a:moveTo>
                  <a:pt x="1392353" y="101853"/>
                </a:moveTo>
                <a:lnTo>
                  <a:pt x="1326896" y="101853"/>
                </a:lnTo>
                <a:lnTo>
                  <a:pt x="1334770" y="103758"/>
                </a:lnTo>
                <a:lnTo>
                  <a:pt x="1340358" y="107568"/>
                </a:lnTo>
                <a:lnTo>
                  <a:pt x="1345819" y="111505"/>
                </a:lnTo>
                <a:lnTo>
                  <a:pt x="1349629" y="116966"/>
                </a:lnTo>
                <a:lnTo>
                  <a:pt x="1351534" y="124205"/>
                </a:lnTo>
                <a:lnTo>
                  <a:pt x="1397889" y="115696"/>
                </a:lnTo>
                <a:lnTo>
                  <a:pt x="1393721" y="104263"/>
                </a:lnTo>
                <a:lnTo>
                  <a:pt x="1392353" y="101853"/>
                </a:lnTo>
                <a:close/>
              </a:path>
              <a:path w="1404620" h="260985">
                <a:moveTo>
                  <a:pt x="933323" y="70738"/>
                </a:moveTo>
                <a:lnTo>
                  <a:pt x="887730" y="70738"/>
                </a:lnTo>
                <a:lnTo>
                  <a:pt x="887730" y="256412"/>
                </a:lnTo>
                <a:lnTo>
                  <a:pt x="936879" y="256412"/>
                </a:lnTo>
                <a:lnTo>
                  <a:pt x="936879" y="199135"/>
                </a:lnTo>
                <a:lnTo>
                  <a:pt x="937138" y="177444"/>
                </a:lnTo>
                <a:lnTo>
                  <a:pt x="940943" y="136778"/>
                </a:lnTo>
                <a:lnTo>
                  <a:pt x="962913" y="110616"/>
                </a:lnTo>
                <a:lnTo>
                  <a:pt x="995711" y="110616"/>
                </a:lnTo>
                <a:lnTo>
                  <a:pt x="1000464" y="97154"/>
                </a:lnTo>
                <a:lnTo>
                  <a:pt x="933323" y="97154"/>
                </a:lnTo>
                <a:lnTo>
                  <a:pt x="933323" y="70738"/>
                </a:lnTo>
                <a:close/>
              </a:path>
              <a:path w="1404620" h="260985">
                <a:moveTo>
                  <a:pt x="995711" y="110616"/>
                </a:moveTo>
                <a:lnTo>
                  <a:pt x="976884" y="110616"/>
                </a:lnTo>
                <a:lnTo>
                  <a:pt x="984504" y="113283"/>
                </a:lnTo>
                <a:lnTo>
                  <a:pt x="992886" y="118617"/>
                </a:lnTo>
                <a:lnTo>
                  <a:pt x="995711" y="110616"/>
                </a:lnTo>
                <a:close/>
              </a:path>
              <a:path w="1404620" h="260985">
                <a:moveTo>
                  <a:pt x="975740" y="66548"/>
                </a:moveTo>
                <a:lnTo>
                  <a:pt x="967739" y="66548"/>
                </a:lnTo>
                <a:lnTo>
                  <a:pt x="960627" y="68452"/>
                </a:lnTo>
                <a:lnTo>
                  <a:pt x="933323" y="97154"/>
                </a:lnTo>
                <a:lnTo>
                  <a:pt x="1000464" y="97154"/>
                </a:lnTo>
                <a:lnTo>
                  <a:pt x="1007999" y="75818"/>
                </a:lnTo>
                <a:lnTo>
                  <a:pt x="1000190" y="71745"/>
                </a:lnTo>
                <a:lnTo>
                  <a:pt x="992203" y="68849"/>
                </a:lnTo>
                <a:lnTo>
                  <a:pt x="984049" y="67121"/>
                </a:lnTo>
                <a:lnTo>
                  <a:pt x="975740" y="66548"/>
                </a:lnTo>
                <a:close/>
              </a:path>
              <a:path w="1404620" h="260985">
                <a:moveTo>
                  <a:pt x="154559" y="0"/>
                </a:moveTo>
                <a:lnTo>
                  <a:pt x="99822" y="0"/>
                </a:lnTo>
                <a:lnTo>
                  <a:pt x="0" y="256412"/>
                </a:lnTo>
                <a:lnTo>
                  <a:pt x="54864" y="256412"/>
                </a:lnTo>
                <a:lnTo>
                  <a:pt x="76073" y="198246"/>
                </a:lnTo>
                <a:lnTo>
                  <a:pt x="233995" y="198246"/>
                </a:lnTo>
                <a:lnTo>
                  <a:pt x="216693" y="155066"/>
                </a:lnTo>
                <a:lnTo>
                  <a:pt x="91948" y="155066"/>
                </a:lnTo>
                <a:lnTo>
                  <a:pt x="126618" y="59816"/>
                </a:lnTo>
                <a:lnTo>
                  <a:pt x="178527" y="59816"/>
                </a:lnTo>
                <a:lnTo>
                  <a:pt x="154559" y="0"/>
                </a:lnTo>
                <a:close/>
              </a:path>
              <a:path w="1404620" h="260985">
                <a:moveTo>
                  <a:pt x="233995" y="198246"/>
                </a:moveTo>
                <a:lnTo>
                  <a:pt x="178562" y="198246"/>
                </a:lnTo>
                <a:lnTo>
                  <a:pt x="200914" y="256412"/>
                </a:lnTo>
                <a:lnTo>
                  <a:pt x="257302" y="256412"/>
                </a:lnTo>
                <a:lnTo>
                  <a:pt x="233995" y="198246"/>
                </a:lnTo>
                <a:close/>
              </a:path>
              <a:path w="1404620" h="260985">
                <a:moveTo>
                  <a:pt x="178527" y="59816"/>
                </a:moveTo>
                <a:lnTo>
                  <a:pt x="126618" y="59816"/>
                </a:lnTo>
                <a:lnTo>
                  <a:pt x="161925" y="155066"/>
                </a:lnTo>
                <a:lnTo>
                  <a:pt x="216693" y="155066"/>
                </a:lnTo>
                <a:lnTo>
                  <a:pt x="178527" y="59816"/>
                </a:lnTo>
                <a:close/>
              </a:path>
            </a:pathLst>
          </a:custGeom>
          <a:solidFill>
            <a:srgbClr val="FFEE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9580" y="1878838"/>
            <a:ext cx="1423981" cy="276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3803" y="2777871"/>
            <a:ext cx="5614123" cy="453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13262" y="3073286"/>
            <a:ext cx="124432" cy="96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65106" y="2960764"/>
            <a:ext cx="163802" cy="2069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0706" y="2959494"/>
            <a:ext cx="152880" cy="2102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22480" y="2957462"/>
            <a:ext cx="140053" cy="845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93632" y="2957462"/>
            <a:ext cx="152753" cy="2116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04733" y="2957462"/>
            <a:ext cx="139926" cy="8455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83460" y="2906268"/>
            <a:ext cx="333375" cy="318135"/>
          </a:xfrm>
          <a:custGeom>
            <a:avLst/>
            <a:gdLst/>
            <a:ahLst/>
            <a:cxnLst/>
            <a:rect l="l" t="t" r="r" b="b"/>
            <a:pathLst>
              <a:path w="333375" h="318135">
                <a:moveTo>
                  <a:pt x="0" y="0"/>
                </a:moveTo>
                <a:lnTo>
                  <a:pt x="84327" y="0"/>
                </a:lnTo>
                <a:lnTo>
                  <a:pt x="106806" y="138556"/>
                </a:lnTo>
                <a:lnTo>
                  <a:pt x="110998" y="164298"/>
                </a:lnTo>
                <a:lnTo>
                  <a:pt x="114236" y="185324"/>
                </a:lnTo>
                <a:lnTo>
                  <a:pt x="116522" y="201636"/>
                </a:lnTo>
                <a:lnTo>
                  <a:pt x="117856" y="213232"/>
                </a:lnTo>
                <a:lnTo>
                  <a:pt x="120074" y="208948"/>
                </a:lnTo>
                <a:lnTo>
                  <a:pt x="138683" y="174497"/>
                </a:lnTo>
                <a:lnTo>
                  <a:pt x="158293" y="139100"/>
                </a:lnTo>
                <a:lnTo>
                  <a:pt x="240283" y="0"/>
                </a:lnTo>
                <a:lnTo>
                  <a:pt x="332994" y="0"/>
                </a:lnTo>
                <a:lnTo>
                  <a:pt x="137668" y="317753"/>
                </a:lnTo>
                <a:lnTo>
                  <a:pt x="63753" y="317753"/>
                </a:lnTo>
                <a:lnTo>
                  <a:pt x="0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7163" y="2898775"/>
            <a:ext cx="271145" cy="325755"/>
          </a:xfrm>
          <a:custGeom>
            <a:avLst/>
            <a:gdLst/>
            <a:ahLst/>
            <a:cxnLst/>
            <a:rect l="l" t="t" r="r" b="b"/>
            <a:pathLst>
              <a:path w="271145" h="325755">
                <a:moveTo>
                  <a:pt x="231012" y="0"/>
                </a:moveTo>
                <a:lnTo>
                  <a:pt x="240420" y="573"/>
                </a:lnTo>
                <a:lnTo>
                  <a:pt x="250174" y="2301"/>
                </a:lnTo>
                <a:lnTo>
                  <a:pt x="260284" y="5197"/>
                </a:lnTo>
                <a:lnTo>
                  <a:pt x="270763" y="9270"/>
                </a:lnTo>
                <a:lnTo>
                  <a:pt x="237871" y="79628"/>
                </a:lnTo>
                <a:lnTo>
                  <a:pt x="230124" y="76834"/>
                </a:lnTo>
                <a:lnTo>
                  <a:pt x="221741" y="75437"/>
                </a:lnTo>
                <a:lnTo>
                  <a:pt x="212978" y="75437"/>
                </a:lnTo>
                <a:lnTo>
                  <a:pt x="201882" y="76483"/>
                </a:lnTo>
                <a:lnTo>
                  <a:pt x="157210" y="101169"/>
                </a:lnTo>
                <a:lnTo>
                  <a:pt x="132207" y="136906"/>
                </a:lnTo>
                <a:lnTo>
                  <a:pt x="119459" y="173037"/>
                </a:lnTo>
                <a:lnTo>
                  <a:pt x="106807" y="225551"/>
                </a:lnTo>
                <a:lnTo>
                  <a:pt x="85851" y="325246"/>
                </a:lnTo>
                <a:lnTo>
                  <a:pt x="0" y="325246"/>
                </a:lnTo>
                <a:lnTo>
                  <a:pt x="66421" y="7493"/>
                </a:lnTo>
                <a:lnTo>
                  <a:pt x="146558" y="7493"/>
                </a:lnTo>
                <a:lnTo>
                  <a:pt x="133731" y="69087"/>
                </a:lnTo>
                <a:lnTo>
                  <a:pt x="156664" y="38844"/>
                </a:lnTo>
                <a:lnTo>
                  <a:pt x="180514" y="17256"/>
                </a:lnTo>
                <a:lnTo>
                  <a:pt x="205293" y="4312"/>
                </a:lnTo>
                <a:lnTo>
                  <a:pt x="231012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33694" y="2898775"/>
            <a:ext cx="304165" cy="332740"/>
          </a:xfrm>
          <a:custGeom>
            <a:avLst/>
            <a:gdLst/>
            <a:ahLst/>
            <a:cxnLst/>
            <a:rect l="l" t="t" r="r" b="b"/>
            <a:pathLst>
              <a:path w="304164" h="332739">
                <a:moveTo>
                  <a:pt x="177037" y="0"/>
                </a:moveTo>
                <a:lnTo>
                  <a:pt x="229409" y="9032"/>
                </a:lnTo>
                <a:lnTo>
                  <a:pt x="269875" y="36068"/>
                </a:lnTo>
                <a:lnTo>
                  <a:pt x="295592" y="79311"/>
                </a:lnTo>
                <a:lnTo>
                  <a:pt x="304164" y="137032"/>
                </a:lnTo>
                <a:lnTo>
                  <a:pt x="303803" y="152175"/>
                </a:lnTo>
                <a:lnTo>
                  <a:pt x="302704" y="166544"/>
                </a:lnTo>
                <a:lnTo>
                  <a:pt x="300843" y="180127"/>
                </a:lnTo>
                <a:lnTo>
                  <a:pt x="298195" y="192912"/>
                </a:lnTo>
                <a:lnTo>
                  <a:pt x="82803" y="192912"/>
                </a:lnTo>
                <a:lnTo>
                  <a:pt x="82676" y="196342"/>
                </a:lnTo>
                <a:lnTo>
                  <a:pt x="82550" y="199008"/>
                </a:lnTo>
                <a:lnTo>
                  <a:pt x="82550" y="200787"/>
                </a:lnTo>
                <a:lnTo>
                  <a:pt x="92676" y="241363"/>
                </a:lnTo>
                <a:lnTo>
                  <a:pt x="132230" y="270182"/>
                </a:lnTo>
                <a:lnTo>
                  <a:pt x="144779" y="271399"/>
                </a:lnTo>
                <a:lnTo>
                  <a:pt x="164967" y="268616"/>
                </a:lnTo>
                <a:lnTo>
                  <a:pt x="182832" y="260286"/>
                </a:lnTo>
                <a:lnTo>
                  <a:pt x="198340" y="246431"/>
                </a:lnTo>
                <a:lnTo>
                  <a:pt x="211454" y="227075"/>
                </a:lnTo>
                <a:lnTo>
                  <a:pt x="288416" y="239902"/>
                </a:lnTo>
                <a:lnTo>
                  <a:pt x="262143" y="280511"/>
                </a:lnTo>
                <a:lnTo>
                  <a:pt x="228345" y="309499"/>
                </a:lnTo>
                <a:lnTo>
                  <a:pt x="188531" y="326929"/>
                </a:lnTo>
                <a:lnTo>
                  <a:pt x="144144" y="332739"/>
                </a:lnTo>
                <a:lnTo>
                  <a:pt x="113639" y="330194"/>
                </a:lnTo>
                <a:lnTo>
                  <a:pt x="61581" y="309862"/>
                </a:lnTo>
                <a:lnTo>
                  <a:pt x="22502" y="270244"/>
                </a:lnTo>
                <a:lnTo>
                  <a:pt x="2500" y="216626"/>
                </a:lnTo>
                <a:lnTo>
                  <a:pt x="0" y="184912"/>
                </a:lnTo>
                <a:lnTo>
                  <a:pt x="2262" y="153165"/>
                </a:lnTo>
                <a:lnTo>
                  <a:pt x="20359" y="95150"/>
                </a:lnTo>
                <a:lnTo>
                  <a:pt x="63505" y="38736"/>
                </a:lnTo>
                <a:lnTo>
                  <a:pt x="96091" y="17224"/>
                </a:lnTo>
                <a:lnTo>
                  <a:pt x="133939" y="4308"/>
                </a:lnTo>
                <a:lnTo>
                  <a:pt x="177037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546725" y="2898775"/>
            <a:ext cx="336550" cy="325755"/>
          </a:xfrm>
          <a:custGeom>
            <a:avLst/>
            <a:gdLst/>
            <a:ahLst/>
            <a:cxnLst/>
            <a:rect l="l" t="t" r="r" b="b"/>
            <a:pathLst>
              <a:path w="336550" h="325755">
                <a:moveTo>
                  <a:pt x="252222" y="0"/>
                </a:moveTo>
                <a:lnTo>
                  <a:pt x="301638" y="12644"/>
                </a:lnTo>
                <a:lnTo>
                  <a:pt x="330914" y="48529"/>
                </a:lnTo>
                <a:lnTo>
                  <a:pt x="336550" y="81914"/>
                </a:lnTo>
                <a:lnTo>
                  <a:pt x="335930" y="92176"/>
                </a:lnTo>
                <a:lnTo>
                  <a:pt x="334073" y="106187"/>
                </a:lnTo>
                <a:lnTo>
                  <a:pt x="330977" y="123938"/>
                </a:lnTo>
                <a:lnTo>
                  <a:pt x="326644" y="145414"/>
                </a:lnTo>
                <a:lnTo>
                  <a:pt x="289305" y="325246"/>
                </a:lnTo>
                <a:lnTo>
                  <a:pt x="203453" y="325246"/>
                </a:lnTo>
                <a:lnTo>
                  <a:pt x="241173" y="144780"/>
                </a:lnTo>
                <a:lnTo>
                  <a:pt x="244840" y="126632"/>
                </a:lnTo>
                <a:lnTo>
                  <a:pt x="247459" y="112569"/>
                </a:lnTo>
                <a:lnTo>
                  <a:pt x="249031" y="102578"/>
                </a:lnTo>
                <a:lnTo>
                  <a:pt x="249554" y="96646"/>
                </a:lnTo>
                <a:lnTo>
                  <a:pt x="248937" y="88830"/>
                </a:lnTo>
                <a:lnTo>
                  <a:pt x="220916" y="61934"/>
                </a:lnTo>
                <a:lnTo>
                  <a:pt x="212725" y="61340"/>
                </a:lnTo>
                <a:lnTo>
                  <a:pt x="203033" y="62321"/>
                </a:lnTo>
                <a:lnTo>
                  <a:pt x="159908" y="85764"/>
                </a:lnTo>
                <a:lnTo>
                  <a:pt x="134620" y="119125"/>
                </a:lnTo>
                <a:lnTo>
                  <a:pt x="118885" y="168650"/>
                </a:lnTo>
                <a:lnTo>
                  <a:pt x="85851" y="325246"/>
                </a:lnTo>
                <a:lnTo>
                  <a:pt x="0" y="325246"/>
                </a:lnTo>
                <a:lnTo>
                  <a:pt x="66421" y="7493"/>
                </a:lnTo>
                <a:lnTo>
                  <a:pt x="147827" y="7493"/>
                </a:lnTo>
                <a:lnTo>
                  <a:pt x="139446" y="48768"/>
                </a:lnTo>
                <a:lnTo>
                  <a:pt x="154426" y="36554"/>
                </a:lnTo>
                <a:lnTo>
                  <a:pt x="196341" y="11175"/>
                </a:lnTo>
                <a:lnTo>
                  <a:pt x="237722" y="692"/>
                </a:lnTo>
                <a:lnTo>
                  <a:pt x="252222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72709" y="2898775"/>
            <a:ext cx="337185" cy="325755"/>
          </a:xfrm>
          <a:custGeom>
            <a:avLst/>
            <a:gdLst/>
            <a:ahLst/>
            <a:cxnLst/>
            <a:rect l="l" t="t" r="r" b="b"/>
            <a:pathLst>
              <a:path w="337185" h="325755">
                <a:moveTo>
                  <a:pt x="252222" y="0"/>
                </a:moveTo>
                <a:lnTo>
                  <a:pt x="301710" y="12644"/>
                </a:lnTo>
                <a:lnTo>
                  <a:pt x="330993" y="48529"/>
                </a:lnTo>
                <a:lnTo>
                  <a:pt x="336676" y="81914"/>
                </a:lnTo>
                <a:lnTo>
                  <a:pt x="336057" y="92176"/>
                </a:lnTo>
                <a:lnTo>
                  <a:pt x="334200" y="106187"/>
                </a:lnTo>
                <a:lnTo>
                  <a:pt x="331104" y="123938"/>
                </a:lnTo>
                <a:lnTo>
                  <a:pt x="326770" y="145414"/>
                </a:lnTo>
                <a:lnTo>
                  <a:pt x="289432" y="325246"/>
                </a:lnTo>
                <a:lnTo>
                  <a:pt x="203453" y="325246"/>
                </a:lnTo>
                <a:lnTo>
                  <a:pt x="241173" y="144780"/>
                </a:lnTo>
                <a:lnTo>
                  <a:pt x="244840" y="126632"/>
                </a:lnTo>
                <a:lnTo>
                  <a:pt x="247459" y="112569"/>
                </a:lnTo>
                <a:lnTo>
                  <a:pt x="249031" y="102578"/>
                </a:lnTo>
                <a:lnTo>
                  <a:pt x="249554" y="96646"/>
                </a:lnTo>
                <a:lnTo>
                  <a:pt x="248957" y="88830"/>
                </a:lnTo>
                <a:lnTo>
                  <a:pt x="220989" y="61934"/>
                </a:lnTo>
                <a:lnTo>
                  <a:pt x="212725" y="61340"/>
                </a:lnTo>
                <a:lnTo>
                  <a:pt x="203053" y="62321"/>
                </a:lnTo>
                <a:lnTo>
                  <a:pt x="160035" y="85764"/>
                </a:lnTo>
                <a:lnTo>
                  <a:pt x="134747" y="119125"/>
                </a:lnTo>
                <a:lnTo>
                  <a:pt x="118995" y="168650"/>
                </a:lnTo>
                <a:lnTo>
                  <a:pt x="85978" y="325246"/>
                </a:lnTo>
                <a:lnTo>
                  <a:pt x="0" y="325246"/>
                </a:lnTo>
                <a:lnTo>
                  <a:pt x="66420" y="7493"/>
                </a:lnTo>
                <a:lnTo>
                  <a:pt x="147827" y="7493"/>
                </a:lnTo>
                <a:lnTo>
                  <a:pt x="139445" y="48768"/>
                </a:lnTo>
                <a:lnTo>
                  <a:pt x="154445" y="36554"/>
                </a:lnTo>
                <a:lnTo>
                  <a:pt x="196468" y="11175"/>
                </a:lnTo>
                <a:lnTo>
                  <a:pt x="237742" y="692"/>
                </a:lnTo>
                <a:lnTo>
                  <a:pt x="252222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5144" y="2898775"/>
            <a:ext cx="299720" cy="332740"/>
          </a:xfrm>
          <a:custGeom>
            <a:avLst/>
            <a:gdLst/>
            <a:ahLst/>
            <a:cxnLst/>
            <a:rect l="l" t="t" r="r" b="b"/>
            <a:pathLst>
              <a:path w="299720" h="332739">
                <a:moveTo>
                  <a:pt x="179323" y="0"/>
                </a:moveTo>
                <a:lnTo>
                  <a:pt x="232600" y="6175"/>
                </a:lnTo>
                <a:lnTo>
                  <a:pt x="269875" y="24637"/>
                </a:lnTo>
                <a:lnTo>
                  <a:pt x="297378" y="67839"/>
                </a:lnTo>
                <a:lnTo>
                  <a:pt x="299211" y="84962"/>
                </a:lnTo>
                <a:lnTo>
                  <a:pt x="299065" y="92225"/>
                </a:lnTo>
                <a:lnTo>
                  <a:pt x="290972" y="144780"/>
                </a:lnTo>
                <a:lnTo>
                  <a:pt x="278891" y="200406"/>
                </a:lnTo>
                <a:lnTo>
                  <a:pt x="273391" y="226742"/>
                </a:lnTo>
                <a:lnTo>
                  <a:pt x="269462" y="248792"/>
                </a:lnTo>
                <a:lnTo>
                  <a:pt x="267104" y="266557"/>
                </a:lnTo>
                <a:lnTo>
                  <a:pt x="266318" y="280034"/>
                </a:lnTo>
                <a:lnTo>
                  <a:pt x="266771" y="290492"/>
                </a:lnTo>
                <a:lnTo>
                  <a:pt x="268128" y="301497"/>
                </a:lnTo>
                <a:lnTo>
                  <a:pt x="270390" y="313074"/>
                </a:lnTo>
                <a:lnTo>
                  <a:pt x="273557" y="325246"/>
                </a:lnTo>
                <a:lnTo>
                  <a:pt x="189991" y="325246"/>
                </a:lnTo>
                <a:lnTo>
                  <a:pt x="187733" y="316487"/>
                </a:lnTo>
                <a:lnTo>
                  <a:pt x="185927" y="307562"/>
                </a:lnTo>
                <a:lnTo>
                  <a:pt x="184598" y="298493"/>
                </a:lnTo>
                <a:lnTo>
                  <a:pt x="183768" y="289306"/>
                </a:lnTo>
                <a:lnTo>
                  <a:pt x="173982" y="299166"/>
                </a:lnTo>
                <a:lnTo>
                  <a:pt x="140334" y="321437"/>
                </a:lnTo>
                <a:lnTo>
                  <a:pt x="103437" y="332027"/>
                </a:lnTo>
                <a:lnTo>
                  <a:pt x="91058" y="332739"/>
                </a:lnTo>
                <a:lnTo>
                  <a:pt x="72126" y="331120"/>
                </a:lnTo>
                <a:lnTo>
                  <a:pt x="25780" y="306831"/>
                </a:lnTo>
                <a:lnTo>
                  <a:pt x="1617" y="259665"/>
                </a:lnTo>
                <a:lnTo>
                  <a:pt x="0" y="240283"/>
                </a:lnTo>
                <a:lnTo>
                  <a:pt x="1781" y="218662"/>
                </a:lnTo>
                <a:lnTo>
                  <a:pt x="15966" y="182276"/>
                </a:lnTo>
                <a:lnTo>
                  <a:pt x="45204" y="155247"/>
                </a:lnTo>
                <a:lnTo>
                  <a:pt x="95686" y="138812"/>
                </a:lnTo>
                <a:lnTo>
                  <a:pt x="157410" y="131927"/>
                </a:lnTo>
                <a:lnTo>
                  <a:pt x="180451" y="128984"/>
                </a:lnTo>
                <a:lnTo>
                  <a:pt x="215328" y="106187"/>
                </a:lnTo>
                <a:lnTo>
                  <a:pt x="216661" y="93599"/>
                </a:lnTo>
                <a:lnTo>
                  <a:pt x="215971" y="87024"/>
                </a:lnTo>
                <a:lnTo>
                  <a:pt x="182931" y="61914"/>
                </a:lnTo>
                <a:lnTo>
                  <a:pt x="172719" y="61340"/>
                </a:lnTo>
                <a:lnTo>
                  <a:pt x="161792" y="61934"/>
                </a:lnTo>
                <a:lnTo>
                  <a:pt x="125158" y="82184"/>
                </a:lnTo>
                <a:lnTo>
                  <a:pt x="118236" y="97536"/>
                </a:lnTo>
                <a:lnTo>
                  <a:pt x="34416" y="90296"/>
                </a:lnTo>
                <a:lnTo>
                  <a:pt x="54165" y="52466"/>
                </a:lnTo>
                <a:lnTo>
                  <a:pt x="84581" y="23875"/>
                </a:lnTo>
                <a:lnTo>
                  <a:pt x="126142" y="5984"/>
                </a:lnTo>
                <a:lnTo>
                  <a:pt x="151268" y="1498"/>
                </a:lnTo>
                <a:lnTo>
                  <a:pt x="179323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81527" y="2898775"/>
            <a:ext cx="330200" cy="332740"/>
          </a:xfrm>
          <a:custGeom>
            <a:avLst/>
            <a:gdLst/>
            <a:ahLst/>
            <a:cxnLst/>
            <a:rect l="l" t="t" r="r" b="b"/>
            <a:pathLst>
              <a:path w="330200" h="332739">
                <a:moveTo>
                  <a:pt x="180721" y="0"/>
                </a:moveTo>
                <a:lnTo>
                  <a:pt x="243363" y="9699"/>
                </a:lnTo>
                <a:lnTo>
                  <a:pt x="290575" y="38734"/>
                </a:lnTo>
                <a:lnTo>
                  <a:pt x="320182" y="84153"/>
                </a:lnTo>
                <a:lnTo>
                  <a:pt x="330073" y="143001"/>
                </a:lnTo>
                <a:lnTo>
                  <a:pt x="326979" y="180270"/>
                </a:lnTo>
                <a:lnTo>
                  <a:pt x="302265" y="246997"/>
                </a:lnTo>
                <a:lnTo>
                  <a:pt x="253904" y="301075"/>
                </a:lnTo>
                <a:lnTo>
                  <a:pt x="187801" y="329217"/>
                </a:lnTo>
                <a:lnTo>
                  <a:pt x="148462" y="332739"/>
                </a:lnTo>
                <a:lnTo>
                  <a:pt x="126626" y="331600"/>
                </a:lnTo>
                <a:lnTo>
                  <a:pt x="86812" y="322560"/>
                </a:lnTo>
                <a:lnTo>
                  <a:pt x="52595" y="304803"/>
                </a:lnTo>
                <a:lnTo>
                  <a:pt x="17145" y="263906"/>
                </a:lnTo>
                <a:lnTo>
                  <a:pt x="1071" y="211845"/>
                </a:lnTo>
                <a:lnTo>
                  <a:pt x="0" y="193294"/>
                </a:lnTo>
                <a:lnTo>
                  <a:pt x="3119" y="151356"/>
                </a:lnTo>
                <a:lnTo>
                  <a:pt x="12477" y="113918"/>
                </a:lnTo>
                <a:lnTo>
                  <a:pt x="49911" y="52450"/>
                </a:lnTo>
                <a:lnTo>
                  <a:pt x="107505" y="13128"/>
                </a:lnTo>
                <a:lnTo>
                  <a:pt x="180721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889" y="2898775"/>
            <a:ext cx="325120" cy="332740"/>
          </a:xfrm>
          <a:custGeom>
            <a:avLst/>
            <a:gdLst/>
            <a:ahLst/>
            <a:cxnLst/>
            <a:rect l="l" t="t" r="r" b="b"/>
            <a:pathLst>
              <a:path w="325120" h="332739">
                <a:moveTo>
                  <a:pt x="192024" y="0"/>
                </a:moveTo>
                <a:lnTo>
                  <a:pt x="245919" y="5619"/>
                </a:lnTo>
                <a:lnTo>
                  <a:pt x="284861" y="22478"/>
                </a:lnTo>
                <a:lnTo>
                  <a:pt x="318990" y="65020"/>
                </a:lnTo>
                <a:lnTo>
                  <a:pt x="324612" y="83184"/>
                </a:lnTo>
                <a:lnTo>
                  <a:pt x="245363" y="96900"/>
                </a:lnTo>
                <a:lnTo>
                  <a:pt x="241724" y="88778"/>
                </a:lnTo>
                <a:lnTo>
                  <a:pt x="237109" y="81740"/>
                </a:lnTo>
                <a:lnTo>
                  <a:pt x="203898" y="62118"/>
                </a:lnTo>
                <a:lnTo>
                  <a:pt x="178943" y="59181"/>
                </a:lnTo>
                <a:lnTo>
                  <a:pt x="166389" y="59751"/>
                </a:lnTo>
                <a:lnTo>
                  <a:pt x="128397" y="81025"/>
                </a:lnTo>
                <a:lnTo>
                  <a:pt x="128397" y="88900"/>
                </a:lnTo>
                <a:lnTo>
                  <a:pt x="128397" y="96774"/>
                </a:lnTo>
                <a:lnTo>
                  <a:pt x="170231" y="119800"/>
                </a:lnTo>
                <a:lnTo>
                  <a:pt x="188468" y="125349"/>
                </a:lnTo>
                <a:lnTo>
                  <a:pt x="217302" y="134447"/>
                </a:lnTo>
                <a:lnTo>
                  <a:pt x="259351" y="152405"/>
                </a:lnTo>
                <a:lnTo>
                  <a:pt x="295005" y="188626"/>
                </a:lnTo>
                <a:lnTo>
                  <a:pt x="302513" y="221106"/>
                </a:lnTo>
                <a:lnTo>
                  <a:pt x="300134" y="242941"/>
                </a:lnTo>
                <a:lnTo>
                  <a:pt x="281136" y="282132"/>
                </a:lnTo>
                <a:lnTo>
                  <a:pt x="243560" y="313987"/>
                </a:lnTo>
                <a:lnTo>
                  <a:pt x="189978" y="330648"/>
                </a:lnTo>
                <a:lnTo>
                  <a:pt x="157353" y="332739"/>
                </a:lnTo>
                <a:lnTo>
                  <a:pt x="124920" y="331148"/>
                </a:lnTo>
                <a:lnTo>
                  <a:pt x="71770" y="318488"/>
                </a:lnTo>
                <a:lnTo>
                  <a:pt x="33789" y="293514"/>
                </a:lnTo>
                <a:lnTo>
                  <a:pt x="8262" y="257942"/>
                </a:lnTo>
                <a:lnTo>
                  <a:pt x="0" y="236346"/>
                </a:lnTo>
                <a:lnTo>
                  <a:pt x="83185" y="223138"/>
                </a:lnTo>
                <a:lnTo>
                  <a:pt x="89044" y="235384"/>
                </a:lnTo>
                <a:lnTo>
                  <a:pt x="95583" y="245665"/>
                </a:lnTo>
                <a:lnTo>
                  <a:pt x="130159" y="268652"/>
                </a:lnTo>
                <a:lnTo>
                  <a:pt x="155575" y="271399"/>
                </a:lnTo>
                <a:lnTo>
                  <a:pt x="169507" y="270567"/>
                </a:lnTo>
                <a:lnTo>
                  <a:pt x="210693" y="252221"/>
                </a:lnTo>
                <a:lnTo>
                  <a:pt x="214884" y="244982"/>
                </a:lnTo>
                <a:lnTo>
                  <a:pt x="214884" y="236346"/>
                </a:lnTo>
                <a:lnTo>
                  <a:pt x="214884" y="230505"/>
                </a:lnTo>
                <a:lnTo>
                  <a:pt x="172974" y="204596"/>
                </a:lnTo>
                <a:lnTo>
                  <a:pt x="137749" y="192406"/>
                </a:lnTo>
                <a:lnTo>
                  <a:pt x="109966" y="181562"/>
                </a:lnTo>
                <a:lnTo>
                  <a:pt x="63912" y="151358"/>
                </a:lnTo>
                <a:lnTo>
                  <a:pt x="47625" y="102869"/>
                </a:lnTo>
                <a:lnTo>
                  <a:pt x="49367" y="84675"/>
                </a:lnTo>
                <a:lnTo>
                  <a:pt x="75692" y="37973"/>
                </a:lnTo>
                <a:lnTo>
                  <a:pt x="124380" y="9509"/>
                </a:lnTo>
                <a:lnTo>
                  <a:pt x="155827" y="2379"/>
                </a:lnTo>
                <a:lnTo>
                  <a:pt x="192024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39289" y="2898775"/>
            <a:ext cx="271145" cy="325755"/>
          </a:xfrm>
          <a:custGeom>
            <a:avLst/>
            <a:gdLst/>
            <a:ahLst/>
            <a:cxnLst/>
            <a:rect l="l" t="t" r="r" b="b"/>
            <a:pathLst>
              <a:path w="271144" h="325755">
                <a:moveTo>
                  <a:pt x="231012" y="0"/>
                </a:moveTo>
                <a:lnTo>
                  <a:pt x="240438" y="573"/>
                </a:lnTo>
                <a:lnTo>
                  <a:pt x="250221" y="2301"/>
                </a:lnTo>
                <a:lnTo>
                  <a:pt x="260338" y="5197"/>
                </a:lnTo>
                <a:lnTo>
                  <a:pt x="270763" y="9270"/>
                </a:lnTo>
                <a:lnTo>
                  <a:pt x="237871" y="79628"/>
                </a:lnTo>
                <a:lnTo>
                  <a:pt x="230124" y="76834"/>
                </a:lnTo>
                <a:lnTo>
                  <a:pt x="221742" y="75437"/>
                </a:lnTo>
                <a:lnTo>
                  <a:pt x="212979" y="75437"/>
                </a:lnTo>
                <a:lnTo>
                  <a:pt x="201882" y="76483"/>
                </a:lnTo>
                <a:lnTo>
                  <a:pt x="157210" y="101169"/>
                </a:lnTo>
                <a:lnTo>
                  <a:pt x="132206" y="136906"/>
                </a:lnTo>
                <a:lnTo>
                  <a:pt x="119459" y="173037"/>
                </a:lnTo>
                <a:lnTo>
                  <a:pt x="106806" y="225551"/>
                </a:lnTo>
                <a:lnTo>
                  <a:pt x="85852" y="325246"/>
                </a:lnTo>
                <a:lnTo>
                  <a:pt x="0" y="325246"/>
                </a:lnTo>
                <a:lnTo>
                  <a:pt x="66421" y="7493"/>
                </a:lnTo>
                <a:lnTo>
                  <a:pt x="146558" y="7493"/>
                </a:lnTo>
                <a:lnTo>
                  <a:pt x="133731" y="69087"/>
                </a:lnTo>
                <a:lnTo>
                  <a:pt x="156664" y="38844"/>
                </a:lnTo>
                <a:lnTo>
                  <a:pt x="180514" y="17256"/>
                </a:lnTo>
                <a:lnTo>
                  <a:pt x="205293" y="4312"/>
                </a:lnTo>
                <a:lnTo>
                  <a:pt x="231012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15820" y="2898775"/>
            <a:ext cx="304800" cy="332740"/>
          </a:xfrm>
          <a:custGeom>
            <a:avLst/>
            <a:gdLst/>
            <a:ahLst/>
            <a:cxnLst/>
            <a:rect l="l" t="t" r="r" b="b"/>
            <a:pathLst>
              <a:path w="304800" h="332739">
                <a:moveTo>
                  <a:pt x="177037" y="0"/>
                </a:moveTo>
                <a:lnTo>
                  <a:pt x="229457" y="9032"/>
                </a:lnTo>
                <a:lnTo>
                  <a:pt x="269875" y="36068"/>
                </a:lnTo>
                <a:lnTo>
                  <a:pt x="295656" y="79311"/>
                </a:lnTo>
                <a:lnTo>
                  <a:pt x="304292" y="137032"/>
                </a:lnTo>
                <a:lnTo>
                  <a:pt x="303911" y="152175"/>
                </a:lnTo>
                <a:lnTo>
                  <a:pt x="302768" y="166544"/>
                </a:lnTo>
                <a:lnTo>
                  <a:pt x="300863" y="180127"/>
                </a:lnTo>
                <a:lnTo>
                  <a:pt x="298196" y="192912"/>
                </a:lnTo>
                <a:lnTo>
                  <a:pt x="82804" y="192912"/>
                </a:lnTo>
                <a:lnTo>
                  <a:pt x="82677" y="196342"/>
                </a:lnTo>
                <a:lnTo>
                  <a:pt x="82550" y="199008"/>
                </a:lnTo>
                <a:lnTo>
                  <a:pt x="82550" y="200787"/>
                </a:lnTo>
                <a:lnTo>
                  <a:pt x="92676" y="241363"/>
                </a:lnTo>
                <a:lnTo>
                  <a:pt x="132230" y="270182"/>
                </a:lnTo>
                <a:lnTo>
                  <a:pt x="144780" y="271399"/>
                </a:lnTo>
                <a:lnTo>
                  <a:pt x="165020" y="268616"/>
                </a:lnTo>
                <a:lnTo>
                  <a:pt x="182880" y="260286"/>
                </a:lnTo>
                <a:lnTo>
                  <a:pt x="198358" y="246431"/>
                </a:lnTo>
                <a:lnTo>
                  <a:pt x="211455" y="227075"/>
                </a:lnTo>
                <a:lnTo>
                  <a:pt x="288417" y="239902"/>
                </a:lnTo>
                <a:lnTo>
                  <a:pt x="262191" y="280511"/>
                </a:lnTo>
                <a:lnTo>
                  <a:pt x="228346" y="309499"/>
                </a:lnTo>
                <a:lnTo>
                  <a:pt x="188531" y="326929"/>
                </a:lnTo>
                <a:lnTo>
                  <a:pt x="144144" y="332739"/>
                </a:lnTo>
                <a:lnTo>
                  <a:pt x="113639" y="330194"/>
                </a:lnTo>
                <a:lnTo>
                  <a:pt x="61581" y="309862"/>
                </a:lnTo>
                <a:lnTo>
                  <a:pt x="22502" y="270244"/>
                </a:lnTo>
                <a:lnTo>
                  <a:pt x="2500" y="216626"/>
                </a:lnTo>
                <a:lnTo>
                  <a:pt x="0" y="184912"/>
                </a:lnTo>
                <a:lnTo>
                  <a:pt x="2262" y="153165"/>
                </a:lnTo>
                <a:lnTo>
                  <a:pt x="20359" y="95150"/>
                </a:lnTo>
                <a:lnTo>
                  <a:pt x="63505" y="38736"/>
                </a:lnTo>
                <a:lnTo>
                  <a:pt x="96091" y="17224"/>
                </a:lnTo>
                <a:lnTo>
                  <a:pt x="133939" y="4308"/>
                </a:lnTo>
                <a:lnTo>
                  <a:pt x="177037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0625" y="2877566"/>
            <a:ext cx="131445" cy="176530"/>
          </a:xfrm>
          <a:custGeom>
            <a:avLst/>
            <a:gdLst/>
            <a:ahLst/>
            <a:cxnLst/>
            <a:rect l="l" t="t" r="r" b="b"/>
            <a:pathLst>
              <a:path w="131444" h="176530">
                <a:moveTo>
                  <a:pt x="105917" y="0"/>
                </a:moveTo>
                <a:lnTo>
                  <a:pt x="0" y="176530"/>
                </a:lnTo>
                <a:lnTo>
                  <a:pt x="131343" y="176530"/>
                </a:lnTo>
                <a:lnTo>
                  <a:pt x="105917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0285" y="2785364"/>
            <a:ext cx="513715" cy="438784"/>
          </a:xfrm>
          <a:custGeom>
            <a:avLst/>
            <a:gdLst/>
            <a:ahLst/>
            <a:cxnLst/>
            <a:rect l="l" t="t" r="r" b="b"/>
            <a:pathLst>
              <a:path w="513714" h="438785">
                <a:moveTo>
                  <a:pt x="91566" y="0"/>
                </a:moveTo>
                <a:lnTo>
                  <a:pt x="220217" y="0"/>
                </a:lnTo>
                <a:lnTo>
                  <a:pt x="233679" y="307213"/>
                </a:lnTo>
                <a:lnTo>
                  <a:pt x="383286" y="0"/>
                </a:lnTo>
                <a:lnTo>
                  <a:pt x="513461" y="0"/>
                </a:lnTo>
                <a:lnTo>
                  <a:pt x="421639" y="438657"/>
                </a:lnTo>
                <a:lnTo>
                  <a:pt x="339343" y="438657"/>
                </a:lnTo>
                <a:lnTo>
                  <a:pt x="425830" y="74803"/>
                </a:lnTo>
                <a:lnTo>
                  <a:pt x="252602" y="438657"/>
                </a:lnTo>
                <a:lnTo>
                  <a:pt x="167004" y="438657"/>
                </a:lnTo>
                <a:lnTo>
                  <a:pt x="151129" y="72136"/>
                </a:lnTo>
                <a:lnTo>
                  <a:pt x="81406" y="438657"/>
                </a:lnTo>
                <a:lnTo>
                  <a:pt x="0" y="438657"/>
                </a:lnTo>
                <a:lnTo>
                  <a:pt x="91566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0461" y="2785364"/>
            <a:ext cx="346710" cy="446405"/>
          </a:xfrm>
          <a:custGeom>
            <a:avLst/>
            <a:gdLst/>
            <a:ahLst/>
            <a:cxnLst/>
            <a:rect l="l" t="t" r="r" b="b"/>
            <a:pathLst>
              <a:path w="346710" h="446405">
                <a:moveTo>
                  <a:pt x="91567" y="0"/>
                </a:moveTo>
                <a:lnTo>
                  <a:pt x="177800" y="0"/>
                </a:lnTo>
                <a:lnTo>
                  <a:pt x="146938" y="146557"/>
                </a:lnTo>
                <a:lnTo>
                  <a:pt x="158557" y="138247"/>
                </a:lnTo>
                <a:lnTo>
                  <a:pt x="201513" y="117697"/>
                </a:lnTo>
                <a:lnTo>
                  <a:pt x="235838" y="113411"/>
                </a:lnTo>
                <a:lnTo>
                  <a:pt x="259722" y="115508"/>
                </a:lnTo>
                <a:lnTo>
                  <a:pt x="299918" y="132324"/>
                </a:lnTo>
                <a:lnTo>
                  <a:pt x="329471" y="165830"/>
                </a:lnTo>
                <a:lnTo>
                  <a:pt x="344572" y="214788"/>
                </a:lnTo>
                <a:lnTo>
                  <a:pt x="346456" y="244982"/>
                </a:lnTo>
                <a:lnTo>
                  <a:pt x="345572" y="266535"/>
                </a:lnTo>
                <a:lnTo>
                  <a:pt x="338472" y="308687"/>
                </a:lnTo>
                <a:lnTo>
                  <a:pt x="324566" y="348743"/>
                </a:lnTo>
                <a:lnTo>
                  <a:pt x="305567" y="381942"/>
                </a:lnTo>
                <a:lnTo>
                  <a:pt x="269875" y="418004"/>
                </a:lnTo>
                <a:lnTo>
                  <a:pt x="231060" y="439132"/>
                </a:lnTo>
                <a:lnTo>
                  <a:pt x="189483" y="446150"/>
                </a:lnTo>
                <a:lnTo>
                  <a:pt x="157573" y="442410"/>
                </a:lnTo>
                <a:lnTo>
                  <a:pt x="130222" y="431180"/>
                </a:lnTo>
                <a:lnTo>
                  <a:pt x="107420" y="412450"/>
                </a:lnTo>
                <a:lnTo>
                  <a:pt x="89154" y="386206"/>
                </a:lnTo>
                <a:lnTo>
                  <a:pt x="78105" y="438657"/>
                </a:lnTo>
                <a:lnTo>
                  <a:pt x="0" y="438657"/>
                </a:lnTo>
                <a:lnTo>
                  <a:pt x="91567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99921" y="2785364"/>
            <a:ext cx="373380" cy="446405"/>
          </a:xfrm>
          <a:custGeom>
            <a:avLst/>
            <a:gdLst/>
            <a:ahLst/>
            <a:cxnLst/>
            <a:rect l="l" t="t" r="r" b="b"/>
            <a:pathLst>
              <a:path w="373380" h="446405">
                <a:moveTo>
                  <a:pt x="287528" y="0"/>
                </a:moveTo>
                <a:lnTo>
                  <a:pt x="373379" y="0"/>
                </a:lnTo>
                <a:lnTo>
                  <a:pt x="281812" y="438657"/>
                </a:lnTo>
                <a:lnTo>
                  <a:pt x="200532" y="438657"/>
                </a:lnTo>
                <a:lnTo>
                  <a:pt x="207644" y="404241"/>
                </a:lnTo>
                <a:lnTo>
                  <a:pt x="196052" y="414672"/>
                </a:lnTo>
                <a:lnTo>
                  <a:pt x="161797" y="436372"/>
                </a:lnTo>
                <a:lnTo>
                  <a:pt x="124579" y="445533"/>
                </a:lnTo>
                <a:lnTo>
                  <a:pt x="110743" y="446150"/>
                </a:lnTo>
                <a:lnTo>
                  <a:pt x="87241" y="444035"/>
                </a:lnTo>
                <a:lnTo>
                  <a:pt x="47236" y="427184"/>
                </a:lnTo>
                <a:lnTo>
                  <a:pt x="17305" y="393634"/>
                </a:lnTo>
                <a:lnTo>
                  <a:pt x="1926" y="343862"/>
                </a:lnTo>
                <a:lnTo>
                  <a:pt x="0" y="312928"/>
                </a:lnTo>
                <a:lnTo>
                  <a:pt x="2690" y="275732"/>
                </a:lnTo>
                <a:lnTo>
                  <a:pt x="24217" y="206771"/>
                </a:lnTo>
                <a:lnTo>
                  <a:pt x="66391" y="148076"/>
                </a:lnTo>
                <a:lnTo>
                  <a:pt x="123402" y="117266"/>
                </a:lnTo>
                <a:lnTo>
                  <a:pt x="157098" y="113411"/>
                </a:lnTo>
                <a:lnTo>
                  <a:pt x="187102" y="116580"/>
                </a:lnTo>
                <a:lnTo>
                  <a:pt x="213105" y="126095"/>
                </a:lnTo>
                <a:lnTo>
                  <a:pt x="235108" y="141968"/>
                </a:lnTo>
                <a:lnTo>
                  <a:pt x="253110" y="164211"/>
                </a:lnTo>
                <a:lnTo>
                  <a:pt x="287528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3803" y="2785364"/>
            <a:ext cx="419734" cy="438784"/>
          </a:xfrm>
          <a:custGeom>
            <a:avLst/>
            <a:gdLst/>
            <a:ahLst/>
            <a:cxnLst/>
            <a:rect l="l" t="t" r="r" b="b"/>
            <a:pathLst>
              <a:path w="419734" h="438785">
                <a:moveTo>
                  <a:pt x="248031" y="0"/>
                </a:moveTo>
                <a:lnTo>
                  <a:pt x="348259" y="0"/>
                </a:lnTo>
                <a:lnTo>
                  <a:pt x="419442" y="438657"/>
                </a:lnTo>
                <a:lnTo>
                  <a:pt x="333895" y="438657"/>
                </a:lnTo>
                <a:lnTo>
                  <a:pt x="319239" y="341630"/>
                </a:lnTo>
                <a:lnTo>
                  <a:pt x="145402" y="341630"/>
                </a:lnTo>
                <a:lnTo>
                  <a:pt x="92748" y="438657"/>
                </a:lnTo>
                <a:lnTo>
                  <a:pt x="0" y="438657"/>
                </a:lnTo>
                <a:lnTo>
                  <a:pt x="248031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51351" y="2777871"/>
            <a:ext cx="255904" cy="446405"/>
          </a:xfrm>
          <a:custGeom>
            <a:avLst/>
            <a:gdLst/>
            <a:ahLst/>
            <a:cxnLst/>
            <a:rect l="l" t="t" r="r" b="b"/>
            <a:pathLst>
              <a:path w="255904" h="446405">
                <a:moveTo>
                  <a:pt x="172338" y="0"/>
                </a:moveTo>
                <a:lnTo>
                  <a:pt x="192319" y="902"/>
                </a:lnTo>
                <a:lnTo>
                  <a:pt x="212836" y="3603"/>
                </a:lnTo>
                <a:lnTo>
                  <a:pt x="233900" y="8090"/>
                </a:lnTo>
                <a:lnTo>
                  <a:pt x="255524" y="14350"/>
                </a:lnTo>
                <a:lnTo>
                  <a:pt x="238760" y="75692"/>
                </a:lnTo>
                <a:lnTo>
                  <a:pt x="224065" y="71118"/>
                </a:lnTo>
                <a:lnTo>
                  <a:pt x="210835" y="67865"/>
                </a:lnTo>
                <a:lnTo>
                  <a:pt x="199058" y="65922"/>
                </a:lnTo>
                <a:lnTo>
                  <a:pt x="188722" y="65278"/>
                </a:lnTo>
                <a:lnTo>
                  <a:pt x="178943" y="65278"/>
                </a:lnTo>
                <a:lnTo>
                  <a:pt x="157099" y="105918"/>
                </a:lnTo>
                <a:lnTo>
                  <a:pt x="152273" y="128397"/>
                </a:lnTo>
                <a:lnTo>
                  <a:pt x="212978" y="128397"/>
                </a:lnTo>
                <a:lnTo>
                  <a:pt x="199771" y="191262"/>
                </a:lnTo>
                <a:lnTo>
                  <a:pt x="139064" y="191262"/>
                </a:lnTo>
                <a:lnTo>
                  <a:pt x="85851" y="446150"/>
                </a:lnTo>
                <a:lnTo>
                  <a:pt x="0" y="446150"/>
                </a:lnTo>
                <a:lnTo>
                  <a:pt x="53212" y="191262"/>
                </a:lnTo>
                <a:lnTo>
                  <a:pt x="5334" y="191262"/>
                </a:lnTo>
                <a:lnTo>
                  <a:pt x="18541" y="128397"/>
                </a:lnTo>
                <a:lnTo>
                  <a:pt x="66421" y="128397"/>
                </a:lnTo>
                <a:lnTo>
                  <a:pt x="73278" y="95757"/>
                </a:lnTo>
                <a:lnTo>
                  <a:pt x="77420" y="77356"/>
                </a:lnTo>
                <a:lnTo>
                  <a:pt x="94843" y="32535"/>
                </a:lnTo>
                <a:lnTo>
                  <a:pt x="130387" y="6322"/>
                </a:lnTo>
                <a:lnTo>
                  <a:pt x="156815" y="710"/>
                </a:lnTo>
                <a:lnTo>
                  <a:pt x="172338" y="0"/>
                </a:lnTo>
                <a:close/>
              </a:path>
            </a:pathLst>
          </a:custGeom>
          <a:ln w="5306">
            <a:solidFill>
              <a:srgbClr val="7B7B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637" y="3646454"/>
            <a:ext cx="5621275" cy="5676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8926" y="950371"/>
            <a:ext cx="3552458" cy="364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5325" y="1618137"/>
            <a:ext cx="121172" cy="13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650" y="1616486"/>
            <a:ext cx="498337" cy="171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1621" y="1904014"/>
            <a:ext cx="134875" cy="133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9480" y="1904522"/>
            <a:ext cx="567945" cy="1697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3755" y="2190018"/>
            <a:ext cx="132742" cy="135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4501" y="2188367"/>
            <a:ext cx="651537" cy="1717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8700" y="2479578"/>
            <a:ext cx="137796" cy="1332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553" y="2479578"/>
            <a:ext cx="427522" cy="16973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3679" y="2770408"/>
            <a:ext cx="132818" cy="13366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9226" y="2768630"/>
            <a:ext cx="693929" cy="1697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3006" y="3054126"/>
            <a:ext cx="133491" cy="1359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650" y="3052475"/>
            <a:ext cx="602096" cy="17176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695" y="3345338"/>
            <a:ext cx="131802" cy="1316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7999" y="3343686"/>
            <a:ext cx="591999" cy="1697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501" y="3629182"/>
            <a:ext cx="132996" cy="1358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23650" y="3627531"/>
            <a:ext cx="432424" cy="17176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13948" y="4007769"/>
            <a:ext cx="5403890" cy="3666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41" y="11002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0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2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2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0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10020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2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2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4734" y="1142210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13013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41" y="13013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81790" y="1028857"/>
            <a:ext cx="2942655" cy="76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0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2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2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0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6741" y="169722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370"/>
                </a:lnTo>
                <a:lnTo>
                  <a:pt x="11214" y="43814"/>
                </a:lnTo>
                <a:lnTo>
                  <a:pt x="16649" y="46100"/>
                </a:lnTo>
                <a:lnTo>
                  <a:pt x="29349" y="46100"/>
                </a:lnTo>
                <a:lnTo>
                  <a:pt x="34759" y="43814"/>
                </a:lnTo>
                <a:lnTo>
                  <a:pt x="39255" y="39370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741" y="169722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370"/>
                </a:lnTo>
                <a:lnTo>
                  <a:pt x="34759" y="43814"/>
                </a:lnTo>
                <a:lnTo>
                  <a:pt x="29349" y="46100"/>
                </a:lnTo>
                <a:lnTo>
                  <a:pt x="23025" y="46100"/>
                </a:lnTo>
                <a:lnTo>
                  <a:pt x="16649" y="46100"/>
                </a:lnTo>
                <a:lnTo>
                  <a:pt x="11214" y="43814"/>
                </a:lnTo>
                <a:lnTo>
                  <a:pt x="6731" y="39370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36288" y="173923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2139" y="2002947"/>
            <a:ext cx="5608804" cy="564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637" y="2697383"/>
            <a:ext cx="5349495" cy="366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741" y="334073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8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8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6741" y="334073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8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8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90067" y="3271423"/>
            <a:ext cx="362142" cy="135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81790" y="3271423"/>
            <a:ext cx="1644715" cy="5344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75354" y="338261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79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741" y="354495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741" y="354495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56741" y="37397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2235" y="11175"/>
                </a:lnTo>
                <a:lnTo>
                  <a:pt x="0" y="16636"/>
                </a:lnTo>
                <a:lnTo>
                  <a:pt x="0" y="29336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3"/>
                </a:lnTo>
                <a:lnTo>
                  <a:pt x="29349" y="45973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6"/>
                </a:lnTo>
                <a:lnTo>
                  <a:pt x="45986" y="16636"/>
                </a:lnTo>
                <a:lnTo>
                  <a:pt x="43738" y="11175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6741" y="37397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6"/>
                </a:lnTo>
                <a:lnTo>
                  <a:pt x="45986" y="22986"/>
                </a:lnTo>
                <a:lnTo>
                  <a:pt x="45986" y="29336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3"/>
                </a:lnTo>
                <a:lnTo>
                  <a:pt x="23025" y="45973"/>
                </a:lnTo>
                <a:lnTo>
                  <a:pt x="16649" y="45973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6"/>
                </a:lnTo>
                <a:lnTo>
                  <a:pt x="0" y="22986"/>
                </a:lnTo>
                <a:lnTo>
                  <a:pt x="0" y="16636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380" y="1051748"/>
            <a:ext cx="5006445" cy="627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456" y="1049782"/>
            <a:ext cx="4961620" cy="5796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5586" y="1985802"/>
            <a:ext cx="244540" cy="1557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418" y="1891690"/>
            <a:ext cx="540473" cy="405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29860" y="1983262"/>
            <a:ext cx="1502640" cy="1986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06081" y="1888490"/>
            <a:ext cx="1743964" cy="4147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39674" y="1985802"/>
            <a:ext cx="3502090" cy="1962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1247" y="1891690"/>
            <a:ext cx="3817874" cy="4053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9353" y="2222022"/>
            <a:ext cx="5681854" cy="1989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4418" y="2130450"/>
            <a:ext cx="5989192" cy="4053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3270" y="2457734"/>
            <a:ext cx="5572876" cy="20123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4418" y="2366162"/>
            <a:ext cx="5879210" cy="405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23866" y="2693446"/>
            <a:ext cx="4860444" cy="1988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4418" y="2601747"/>
            <a:ext cx="5172202" cy="405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23371" y="2929031"/>
            <a:ext cx="5270006" cy="2013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4418" y="2837459"/>
            <a:ext cx="5571235" cy="4053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9485" y="3162584"/>
            <a:ext cx="2308315" cy="200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4418" y="3069996"/>
            <a:ext cx="2611247" cy="4053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00887" y="3164108"/>
            <a:ext cx="253430" cy="1988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76777" y="3070072"/>
            <a:ext cx="512190" cy="4116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53384" y="3069996"/>
            <a:ext cx="345643" cy="40535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5586" y="3494689"/>
            <a:ext cx="5419904" cy="20123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4418" y="3403117"/>
            <a:ext cx="5718936" cy="4053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9251" y="3730401"/>
            <a:ext cx="2398244" cy="20123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4418" y="3638702"/>
            <a:ext cx="2768346" cy="4053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0648" y="4056512"/>
            <a:ext cx="984607" cy="1581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131" y="3952989"/>
            <a:ext cx="1247482" cy="4273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41" y="112852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2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2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12852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2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2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8374" y="1018146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3347" y="1036731"/>
            <a:ext cx="1786574" cy="15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66329" y="942746"/>
            <a:ext cx="2099055" cy="405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55675" y="1036731"/>
            <a:ext cx="505144" cy="1583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3438" y="933335"/>
            <a:ext cx="772998" cy="427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9207" y="1034318"/>
            <a:ext cx="1380428" cy="198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4425" y="942746"/>
            <a:ext cx="1800478" cy="4053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741" y="136105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56741" y="136105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8374" y="1250683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82552" y="1269268"/>
            <a:ext cx="1228663" cy="1988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66329" y="1175156"/>
            <a:ext cx="1530223" cy="40535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5542" y="1274064"/>
            <a:ext cx="514350" cy="148590"/>
          </a:xfrm>
          <a:custGeom>
            <a:avLst/>
            <a:gdLst/>
            <a:ahLst/>
            <a:cxnLst/>
            <a:rect l="l" t="t" r="r" b="b"/>
            <a:pathLst>
              <a:path w="514350" h="148590">
                <a:moveTo>
                  <a:pt x="180085" y="37973"/>
                </a:moveTo>
                <a:lnTo>
                  <a:pt x="140747" y="53228"/>
                </a:lnTo>
                <a:lnTo>
                  <a:pt x="125475" y="91821"/>
                </a:lnTo>
                <a:lnTo>
                  <a:pt x="125925" y="100615"/>
                </a:lnTo>
                <a:lnTo>
                  <a:pt x="146337" y="138400"/>
                </a:lnTo>
                <a:lnTo>
                  <a:pt x="180339" y="148589"/>
                </a:lnTo>
                <a:lnTo>
                  <a:pt x="191575" y="147611"/>
                </a:lnTo>
                <a:lnTo>
                  <a:pt x="201834" y="144668"/>
                </a:lnTo>
                <a:lnTo>
                  <a:pt x="211093" y="139749"/>
                </a:lnTo>
                <a:lnTo>
                  <a:pt x="219328" y="132841"/>
                </a:lnTo>
                <a:lnTo>
                  <a:pt x="224932" y="125857"/>
                </a:lnTo>
                <a:lnTo>
                  <a:pt x="172846" y="125857"/>
                </a:lnTo>
                <a:lnTo>
                  <a:pt x="166750" y="123062"/>
                </a:lnTo>
                <a:lnTo>
                  <a:pt x="161797" y="117475"/>
                </a:lnTo>
                <a:lnTo>
                  <a:pt x="156718" y="111887"/>
                </a:lnTo>
                <a:lnTo>
                  <a:pt x="154305" y="103759"/>
                </a:lnTo>
                <a:lnTo>
                  <a:pt x="154343" y="82676"/>
                </a:lnTo>
                <a:lnTo>
                  <a:pt x="156718" y="74802"/>
                </a:lnTo>
                <a:lnTo>
                  <a:pt x="161797" y="69214"/>
                </a:lnTo>
                <a:lnTo>
                  <a:pt x="166750" y="63626"/>
                </a:lnTo>
                <a:lnTo>
                  <a:pt x="172846" y="60833"/>
                </a:lnTo>
                <a:lnTo>
                  <a:pt x="225326" y="60833"/>
                </a:lnTo>
                <a:lnTo>
                  <a:pt x="219456" y="53594"/>
                </a:lnTo>
                <a:lnTo>
                  <a:pt x="211268" y="46759"/>
                </a:lnTo>
                <a:lnTo>
                  <a:pt x="201961" y="41878"/>
                </a:lnTo>
                <a:lnTo>
                  <a:pt x="191559" y="38949"/>
                </a:lnTo>
                <a:lnTo>
                  <a:pt x="180085" y="37973"/>
                </a:lnTo>
                <a:close/>
              </a:path>
              <a:path w="514350" h="148590">
                <a:moveTo>
                  <a:pt x="225326" y="60833"/>
                </a:moveTo>
                <a:lnTo>
                  <a:pt x="187451" y="60833"/>
                </a:lnTo>
                <a:lnTo>
                  <a:pt x="193675" y="63626"/>
                </a:lnTo>
                <a:lnTo>
                  <a:pt x="203581" y="74802"/>
                </a:lnTo>
                <a:lnTo>
                  <a:pt x="205994" y="82676"/>
                </a:lnTo>
                <a:lnTo>
                  <a:pt x="205994" y="93090"/>
                </a:lnTo>
                <a:lnTo>
                  <a:pt x="187451" y="125857"/>
                </a:lnTo>
                <a:lnTo>
                  <a:pt x="224932" y="125857"/>
                </a:lnTo>
                <a:lnTo>
                  <a:pt x="226089" y="124414"/>
                </a:lnTo>
                <a:lnTo>
                  <a:pt x="230933" y="114950"/>
                </a:lnTo>
                <a:lnTo>
                  <a:pt x="233848" y="104463"/>
                </a:lnTo>
                <a:lnTo>
                  <a:pt x="234812" y="93090"/>
                </a:lnTo>
                <a:lnTo>
                  <a:pt x="234727" y="91821"/>
                </a:lnTo>
                <a:lnTo>
                  <a:pt x="233868" y="81579"/>
                </a:lnTo>
                <a:lnTo>
                  <a:pt x="230997" y="71231"/>
                </a:lnTo>
                <a:lnTo>
                  <a:pt x="226196" y="61906"/>
                </a:lnTo>
                <a:lnTo>
                  <a:pt x="225326" y="60833"/>
                </a:lnTo>
                <a:close/>
              </a:path>
              <a:path w="514350" h="148590">
                <a:moveTo>
                  <a:pt x="44703" y="37973"/>
                </a:moveTo>
                <a:lnTo>
                  <a:pt x="7179" y="59779"/>
                </a:lnTo>
                <a:lnTo>
                  <a:pt x="0" y="92837"/>
                </a:lnTo>
                <a:lnTo>
                  <a:pt x="829" y="105320"/>
                </a:lnTo>
                <a:lnTo>
                  <a:pt x="19891" y="140392"/>
                </a:lnTo>
                <a:lnTo>
                  <a:pt x="44322" y="148589"/>
                </a:lnTo>
                <a:lnTo>
                  <a:pt x="50291" y="148589"/>
                </a:lnTo>
                <a:lnTo>
                  <a:pt x="77469" y="130683"/>
                </a:lnTo>
                <a:lnTo>
                  <a:pt x="103505" y="130683"/>
                </a:lnTo>
                <a:lnTo>
                  <a:pt x="103505" y="126491"/>
                </a:lnTo>
                <a:lnTo>
                  <a:pt x="44195" y="126491"/>
                </a:lnTo>
                <a:lnTo>
                  <a:pt x="37845" y="122809"/>
                </a:lnTo>
                <a:lnTo>
                  <a:pt x="33400" y="115570"/>
                </a:lnTo>
                <a:lnTo>
                  <a:pt x="30225" y="110489"/>
                </a:lnTo>
                <a:lnTo>
                  <a:pt x="28701" y="102362"/>
                </a:lnTo>
                <a:lnTo>
                  <a:pt x="28785" y="80214"/>
                </a:lnTo>
                <a:lnTo>
                  <a:pt x="30860" y="72644"/>
                </a:lnTo>
                <a:lnTo>
                  <a:pt x="35432" y="67310"/>
                </a:lnTo>
                <a:lnTo>
                  <a:pt x="39877" y="61975"/>
                </a:lnTo>
                <a:lnTo>
                  <a:pt x="45465" y="59436"/>
                </a:lnTo>
                <a:lnTo>
                  <a:pt x="103505" y="59436"/>
                </a:lnTo>
                <a:lnTo>
                  <a:pt x="103505" y="52704"/>
                </a:lnTo>
                <a:lnTo>
                  <a:pt x="75437" y="52704"/>
                </a:lnTo>
                <a:lnTo>
                  <a:pt x="68653" y="46277"/>
                </a:lnTo>
                <a:lnTo>
                  <a:pt x="61261" y="41671"/>
                </a:lnTo>
                <a:lnTo>
                  <a:pt x="53274" y="38899"/>
                </a:lnTo>
                <a:lnTo>
                  <a:pt x="44703" y="37973"/>
                </a:lnTo>
                <a:close/>
              </a:path>
              <a:path w="514350" h="148590">
                <a:moveTo>
                  <a:pt x="103505" y="130683"/>
                </a:moveTo>
                <a:lnTo>
                  <a:pt x="77469" y="130683"/>
                </a:lnTo>
                <a:lnTo>
                  <a:pt x="77469" y="146303"/>
                </a:lnTo>
                <a:lnTo>
                  <a:pt x="103505" y="146303"/>
                </a:lnTo>
                <a:lnTo>
                  <a:pt x="103505" y="130683"/>
                </a:lnTo>
                <a:close/>
              </a:path>
              <a:path w="514350" h="148590">
                <a:moveTo>
                  <a:pt x="103505" y="59436"/>
                </a:moveTo>
                <a:lnTo>
                  <a:pt x="58927" y="59436"/>
                </a:lnTo>
                <a:lnTo>
                  <a:pt x="64515" y="62102"/>
                </a:lnTo>
                <a:lnTo>
                  <a:pt x="68960" y="67437"/>
                </a:lnTo>
                <a:lnTo>
                  <a:pt x="71868" y="72080"/>
                </a:lnTo>
                <a:lnTo>
                  <a:pt x="73929" y="78009"/>
                </a:lnTo>
                <a:lnTo>
                  <a:pt x="75158" y="85224"/>
                </a:lnTo>
                <a:lnTo>
                  <a:pt x="75564" y="93725"/>
                </a:lnTo>
                <a:lnTo>
                  <a:pt x="75136" y="101395"/>
                </a:lnTo>
                <a:lnTo>
                  <a:pt x="58800" y="126491"/>
                </a:lnTo>
                <a:lnTo>
                  <a:pt x="103505" y="126491"/>
                </a:lnTo>
                <a:lnTo>
                  <a:pt x="103505" y="59436"/>
                </a:lnTo>
                <a:close/>
              </a:path>
              <a:path w="514350" h="148590">
                <a:moveTo>
                  <a:pt x="103505" y="0"/>
                </a:moveTo>
                <a:lnTo>
                  <a:pt x="75437" y="0"/>
                </a:lnTo>
                <a:lnTo>
                  <a:pt x="75437" y="52704"/>
                </a:lnTo>
                <a:lnTo>
                  <a:pt x="103505" y="52704"/>
                </a:lnTo>
                <a:lnTo>
                  <a:pt x="103505" y="0"/>
                </a:lnTo>
                <a:close/>
              </a:path>
              <a:path w="514350" h="148590">
                <a:moveTo>
                  <a:pt x="271144" y="40386"/>
                </a:moveTo>
                <a:lnTo>
                  <a:pt x="243966" y="40386"/>
                </a:lnTo>
                <a:lnTo>
                  <a:pt x="277494" y="146303"/>
                </a:lnTo>
                <a:lnTo>
                  <a:pt x="304672" y="146303"/>
                </a:lnTo>
                <a:lnTo>
                  <a:pt x="314276" y="109727"/>
                </a:lnTo>
                <a:lnTo>
                  <a:pt x="291083" y="109727"/>
                </a:lnTo>
                <a:lnTo>
                  <a:pt x="271144" y="40386"/>
                </a:lnTo>
                <a:close/>
              </a:path>
              <a:path w="514350" h="148590">
                <a:moveTo>
                  <a:pt x="345898" y="78104"/>
                </a:moveTo>
                <a:lnTo>
                  <a:pt x="322580" y="78104"/>
                </a:lnTo>
                <a:lnTo>
                  <a:pt x="340868" y="146303"/>
                </a:lnTo>
                <a:lnTo>
                  <a:pt x="367791" y="146303"/>
                </a:lnTo>
                <a:lnTo>
                  <a:pt x="379545" y="109727"/>
                </a:lnTo>
                <a:lnTo>
                  <a:pt x="353949" y="109727"/>
                </a:lnTo>
                <a:lnTo>
                  <a:pt x="345898" y="78104"/>
                </a:lnTo>
                <a:close/>
              </a:path>
              <a:path w="514350" h="148590">
                <a:moveTo>
                  <a:pt x="336295" y="40386"/>
                </a:moveTo>
                <a:lnTo>
                  <a:pt x="309244" y="40386"/>
                </a:lnTo>
                <a:lnTo>
                  <a:pt x="291083" y="109727"/>
                </a:lnTo>
                <a:lnTo>
                  <a:pt x="314276" y="109727"/>
                </a:lnTo>
                <a:lnTo>
                  <a:pt x="322580" y="78104"/>
                </a:lnTo>
                <a:lnTo>
                  <a:pt x="345898" y="78104"/>
                </a:lnTo>
                <a:lnTo>
                  <a:pt x="336295" y="40386"/>
                </a:lnTo>
                <a:close/>
              </a:path>
              <a:path w="514350" h="148590">
                <a:moveTo>
                  <a:pt x="401827" y="40386"/>
                </a:moveTo>
                <a:lnTo>
                  <a:pt x="374141" y="40386"/>
                </a:lnTo>
                <a:lnTo>
                  <a:pt x="353949" y="109727"/>
                </a:lnTo>
                <a:lnTo>
                  <a:pt x="379545" y="109727"/>
                </a:lnTo>
                <a:lnTo>
                  <a:pt x="401827" y="40386"/>
                </a:lnTo>
                <a:close/>
              </a:path>
              <a:path w="514350" h="148590">
                <a:moveTo>
                  <a:pt x="443738" y="40386"/>
                </a:moveTo>
                <a:lnTo>
                  <a:pt x="417830" y="40386"/>
                </a:lnTo>
                <a:lnTo>
                  <a:pt x="417830" y="146303"/>
                </a:lnTo>
                <a:lnTo>
                  <a:pt x="445769" y="146303"/>
                </a:lnTo>
                <a:lnTo>
                  <a:pt x="445769" y="86487"/>
                </a:lnTo>
                <a:lnTo>
                  <a:pt x="446531" y="78359"/>
                </a:lnTo>
                <a:lnTo>
                  <a:pt x="464057" y="59436"/>
                </a:lnTo>
                <a:lnTo>
                  <a:pt x="512205" y="59436"/>
                </a:lnTo>
                <a:lnTo>
                  <a:pt x="511682" y="57150"/>
                </a:lnTo>
                <a:lnTo>
                  <a:pt x="511109" y="55879"/>
                </a:lnTo>
                <a:lnTo>
                  <a:pt x="443738" y="55879"/>
                </a:lnTo>
                <a:lnTo>
                  <a:pt x="443738" y="40386"/>
                </a:lnTo>
                <a:close/>
              </a:path>
              <a:path w="514350" h="148590">
                <a:moveTo>
                  <a:pt x="512205" y="59436"/>
                </a:moveTo>
                <a:lnTo>
                  <a:pt x="472694" y="59436"/>
                </a:lnTo>
                <a:lnTo>
                  <a:pt x="475995" y="60325"/>
                </a:lnTo>
                <a:lnTo>
                  <a:pt x="478663" y="62229"/>
                </a:lnTo>
                <a:lnTo>
                  <a:pt x="486282" y="80772"/>
                </a:lnTo>
                <a:lnTo>
                  <a:pt x="486282" y="146303"/>
                </a:lnTo>
                <a:lnTo>
                  <a:pt x="514350" y="146303"/>
                </a:lnTo>
                <a:lnTo>
                  <a:pt x="514350" y="72262"/>
                </a:lnTo>
                <a:lnTo>
                  <a:pt x="513841" y="65912"/>
                </a:lnTo>
                <a:lnTo>
                  <a:pt x="512699" y="61595"/>
                </a:lnTo>
                <a:lnTo>
                  <a:pt x="512205" y="59436"/>
                </a:lnTo>
                <a:close/>
              </a:path>
              <a:path w="514350" h="148590">
                <a:moveTo>
                  <a:pt x="484885" y="37973"/>
                </a:moveTo>
                <a:lnTo>
                  <a:pt x="478663" y="37973"/>
                </a:lnTo>
                <a:lnTo>
                  <a:pt x="468616" y="39092"/>
                </a:lnTo>
                <a:lnTo>
                  <a:pt x="459438" y="42449"/>
                </a:lnTo>
                <a:lnTo>
                  <a:pt x="451141" y="48045"/>
                </a:lnTo>
                <a:lnTo>
                  <a:pt x="443738" y="55879"/>
                </a:lnTo>
                <a:lnTo>
                  <a:pt x="511109" y="55879"/>
                </a:lnTo>
                <a:lnTo>
                  <a:pt x="509905" y="53212"/>
                </a:lnTo>
                <a:lnTo>
                  <a:pt x="507238" y="49784"/>
                </a:lnTo>
                <a:lnTo>
                  <a:pt x="504697" y="46354"/>
                </a:lnTo>
                <a:lnTo>
                  <a:pt x="500760" y="43561"/>
                </a:lnTo>
                <a:lnTo>
                  <a:pt x="495681" y="41275"/>
                </a:lnTo>
                <a:lnTo>
                  <a:pt x="490600" y="39115"/>
                </a:lnTo>
                <a:lnTo>
                  <a:pt x="484885" y="37973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39847" y="1334897"/>
            <a:ext cx="52069" cy="65405"/>
          </a:xfrm>
          <a:custGeom>
            <a:avLst/>
            <a:gdLst/>
            <a:ahLst/>
            <a:cxnLst/>
            <a:rect l="l" t="t" r="r" b="b"/>
            <a:pathLst>
              <a:path w="52069" h="65405">
                <a:moveTo>
                  <a:pt x="25907" y="0"/>
                </a:moveTo>
                <a:lnTo>
                  <a:pt x="18541" y="0"/>
                </a:lnTo>
                <a:lnTo>
                  <a:pt x="12445" y="2793"/>
                </a:lnTo>
                <a:lnTo>
                  <a:pt x="7492" y="8381"/>
                </a:lnTo>
                <a:lnTo>
                  <a:pt x="2412" y="13969"/>
                </a:lnTo>
                <a:lnTo>
                  <a:pt x="0" y="21970"/>
                </a:lnTo>
                <a:lnTo>
                  <a:pt x="0" y="32512"/>
                </a:lnTo>
                <a:lnTo>
                  <a:pt x="0" y="42925"/>
                </a:lnTo>
                <a:lnTo>
                  <a:pt x="2412" y="51053"/>
                </a:lnTo>
                <a:lnTo>
                  <a:pt x="7492" y="56641"/>
                </a:lnTo>
                <a:lnTo>
                  <a:pt x="12445" y="62229"/>
                </a:lnTo>
                <a:lnTo>
                  <a:pt x="18541" y="65024"/>
                </a:lnTo>
                <a:lnTo>
                  <a:pt x="25907" y="65024"/>
                </a:lnTo>
                <a:lnTo>
                  <a:pt x="33146" y="65024"/>
                </a:lnTo>
                <a:lnTo>
                  <a:pt x="51688" y="32257"/>
                </a:lnTo>
                <a:lnTo>
                  <a:pt x="51688" y="21843"/>
                </a:lnTo>
                <a:lnTo>
                  <a:pt x="49275" y="13969"/>
                </a:lnTo>
                <a:lnTo>
                  <a:pt x="44322" y="8381"/>
                </a:lnTo>
                <a:lnTo>
                  <a:pt x="39369" y="2793"/>
                </a:lnTo>
                <a:lnTo>
                  <a:pt x="33146" y="0"/>
                </a:lnTo>
                <a:lnTo>
                  <a:pt x="25907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14244" y="1333500"/>
            <a:ext cx="46990" cy="67310"/>
          </a:xfrm>
          <a:custGeom>
            <a:avLst/>
            <a:gdLst/>
            <a:ahLst/>
            <a:cxnLst/>
            <a:rect l="l" t="t" r="r" b="b"/>
            <a:pathLst>
              <a:path w="46989" h="67309">
                <a:moveTo>
                  <a:pt x="23368" y="0"/>
                </a:moveTo>
                <a:lnTo>
                  <a:pt x="16763" y="0"/>
                </a:lnTo>
                <a:lnTo>
                  <a:pt x="11175" y="2539"/>
                </a:lnTo>
                <a:lnTo>
                  <a:pt x="6731" y="7874"/>
                </a:lnTo>
                <a:lnTo>
                  <a:pt x="2158" y="13208"/>
                </a:lnTo>
                <a:lnTo>
                  <a:pt x="0" y="21081"/>
                </a:lnTo>
                <a:lnTo>
                  <a:pt x="0" y="31623"/>
                </a:lnTo>
                <a:lnTo>
                  <a:pt x="0" y="42925"/>
                </a:lnTo>
                <a:lnTo>
                  <a:pt x="1524" y="51053"/>
                </a:lnTo>
                <a:lnTo>
                  <a:pt x="4699" y="56134"/>
                </a:lnTo>
                <a:lnTo>
                  <a:pt x="9143" y="63373"/>
                </a:lnTo>
                <a:lnTo>
                  <a:pt x="15493" y="67055"/>
                </a:lnTo>
                <a:lnTo>
                  <a:pt x="23622" y="67055"/>
                </a:lnTo>
                <a:lnTo>
                  <a:pt x="30099" y="67055"/>
                </a:lnTo>
                <a:lnTo>
                  <a:pt x="46862" y="34289"/>
                </a:lnTo>
                <a:lnTo>
                  <a:pt x="46456" y="25788"/>
                </a:lnTo>
                <a:lnTo>
                  <a:pt x="30225" y="0"/>
                </a:lnTo>
                <a:lnTo>
                  <a:pt x="23368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9508" y="1314450"/>
            <a:ext cx="158115" cy="106045"/>
          </a:xfrm>
          <a:custGeom>
            <a:avLst/>
            <a:gdLst/>
            <a:ahLst/>
            <a:cxnLst/>
            <a:rect l="l" t="t" r="r" b="b"/>
            <a:pathLst>
              <a:path w="158114" h="106044">
                <a:moveTo>
                  <a:pt x="0" y="0"/>
                </a:moveTo>
                <a:lnTo>
                  <a:pt x="27178" y="0"/>
                </a:lnTo>
                <a:lnTo>
                  <a:pt x="47117" y="69341"/>
                </a:lnTo>
                <a:lnTo>
                  <a:pt x="65278" y="0"/>
                </a:lnTo>
                <a:lnTo>
                  <a:pt x="92329" y="0"/>
                </a:lnTo>
                <a:lnTo>
                  <a:pt x="109982" y="69341"/>
                </a:lnTo>
                <a:lnTo>
                  <a:pt x="130175" y="0"/>
                </a:lnTo>
                <a:lnTo>
                  <a:pt x="157861" y="0"/>
                </a:lnTo>
                <a:lnTo>
                  <a:pt x="123825" y="105917"/>
                </a:lnTo>
                <a:lnTo>
                  <a:pt x="96901" y="105917"/>
                </a:lnTo>
                <a:lnTo>
                  <a:pt x="78613" y="37718"/>
                </a:lnTo>
                <a:lnTo>
                  <a:pt x="60706" y="105917"/>
                </a:lnTo>
                <a:lnTo>
                  <a:pt x="33528" y="105917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03372" y="1312037"/>
            <a:ext cx="96520" cy="108585"/>
          </a:xfrm>
          <a:custGeom>
            <a:avLst/>
            <a:gdLst/>
            <a:ahLst/>
            <a:cxnLst/>
            <a:rect l="l" t="t" r="r" b="b"/>
            <a:pathLst>
              <a:path w="96519" h="108584">
                <a:moveTo>
                  <a:pt x="60832" y="0"/>
                </a:moveTo>
                <a:lnTo>
                  <a:pt x="67055" y="0"/>
                </a:lnTo>
                <a:lnTo>
                  <a:pt x="72770" y="1142"/>
                </a:lnTo>
                <a:lnTo>
                  <a:pt x="77850" y="3301"/>
                </a:lnTo>
                <a:lnTo>
                  <a:pt x="82930" y="5587"/>
                </a:lnTo>
                <a:lnTo>
                  <a:pt x="86867" y="8381"/>
                </a:lnTo>
                <a:lnTo>
                  <a:pt x="89407" y="11811"/>
                </a:lnTo>
                <a:lnTo>
                  <a:pt x="92075" y="15239"/>
                </a:lnTo>
                <a:lnTo>
                  <a:pt x="93852" y="19176"/>
                </a:lnTo>
                <a:lnTo>
                  <a:pt x="94868" y="23622"/>
                </a:lnTo>
                <a:lnTo>
                  <a:pt x="96011" y="27939"/>
                </a:lnTo>
                <a:lnTo>
                  <a:pt x="96519" y="34289"/>
                </a:lnTo>
                <a:lnTo>
                  <a:pt x="96519" y="42417"/>
                </a:lnTo>
                <a:lnTo>
                  <a:pt x="96519" y="108330"/>
                </a:lnTo>
                <a:lnTo>
                  <a:pt x="68452" y="108330"/>
                </a:lnTo>
                <a:lnTo>
                  <a:pt x="68452" y="54228"/>
                </a:lnTo>
                <a:lnTo>
                  <a:pt x="68452" y="42799"/>
                </a:lnTo>
                <a:lnTo>
                  <a:pt x="60832" y="24256"/>
                </a:lnTo>
                <a:lnTo>
                  <a:pt x="58165" y="22351"/>
                </a:lnTo>
                <a:lnTo>
                  <a:pt x="54863" y="21462"/>
                </a:lnTo>
                <a:lnTo>
                  <a:pt x="51053" y="21462"/>
                </a:lnTo>
                <a:lnTo>
                  <a:pt x="46227" y="21462"/>
                </a:lnTo>
                <a:lnTo>
                  <a:pt x="27939" y="48513"/>
                </a:lnTo>
                <a:lnTo>
                  <a:pt x="27939" y="60325"/>
                </a:lnTo>
                <a:lnTo>
                  <a:pt x="27939" y="108330"/>
                </a:lnTo>
                <a:lnTo>
                  <a:pt x="0" y="108330"/>
                </a:lnTo>
                <a:lnTo>
                  <a:pt x="0" y="2412"/>
                </a:lnTo>
                <a:lnTo>
                  <a:pt x="25907" y="2412"/>
                </a:lnTo>
                <a:lnTo>
                  <a:pt x="25907" y="17906"/>
                </a:lnTo>
                <a:lnTo>
                  <a:pt x="33311" y="10072"/>
                </a:lnTo>
                <a:lnTo>
                  <a:pt x="41608" y="4476"/>
                </a:lnTo>
                <a:lnTo>
                  <a:pt x="50786" y="1119"/>
                </a:lnTo>
                <a:lnTo>
                  <a:pt x="60832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11017" y="1312037"/>
            <a:ext cx="109855" cy="111125"/>
          </a:xfrm>
          <a:custGeom>
            <a:avLst/>
            <a:gdLst/>
            <a:ahLst/>
            <a:cxnLst/>
            <a:rect l="l" t="t" r="r" b="b"/>
            <a:pathLst>
              <a:path w="109855" h="111125">
                <a:moveTo>
                  <a:pt x="54609" y="0"/>
                </a:moveTo>
                <a:lnTo>
                  <a:pt x="93980" y="15621"/>
                </a:lnTo>
                <a:lnTo>
                  <a:pt x="109346" y="54990"/>
                </a:lnTo>
                <a:lnTo>
                  <a:pt x="108372" y="66490"/>
                </a:lnTo>
                <a:lnTo>
                  <a:pt x="85617" y="101776"/>
                </a:lnTo>
                <a:lnTo>
                  <a:pt x="54863" y="110616"/>
                </a:lnTo>
                <a:lnTo>
                  <a:pt x="47625" y="110212"/>
                </a:lnTo>
                <a:lnTo>
                  <a:pt x="10816" y="90763"/>
                </a:lnTo>
                <a:lnTo>
                  <a:pt x="0" y="53848"/>
                </a:lnTo>
                <a:lnTo>
                  <a:pt x="448" y="46942"/>
                </a:lnTo>
                <a:lnTo>
                  <a:pt x="20486" y="10669"/>
                </a:lnTo>
                <a:lnTo>
                  <a:pt x="54609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685542" y="1274064"/>
            <a:ext cx="103505" cy="148590"/>
          </a:xfrm>
          <a:custGeom>
            <a:avLst/>
            <a:gdLst/>
            <a:ahLst/>
            <a:cxnLst/>
            <a:rect l="l" t="t" r="r" b="b"/>
            <a:pathLst>
              <a:path w="103505" h="148590">
                <a:moveTo>
                  <a:pt x="75437" y="0"/>
                </a:moveTo>
                <a:lnTo>
                  <a:pt x="103505" y="0"/>
                </a:lnTo>
                <a:lnTo>
                  <a:pt x="103505" y="146303"/>
                </a:lnTo>
                <a:lnTo>
                  <a:pt x="77469" y="146303"/>
                </a:lnTo>
                <a:lnTo>
                  <a:pt x="77469" y="130683"/>
                </a:lnTo>
                <a:lnTo>
                  <a:pt x="73151" y="136778"/>
                </a:lnTo>
                <a:lnTo>
                  <a:pt x="68071" y="141224"/>
                </a:lnTo>
                <a:lnTo>
                  <a:pt x="62102" y="144272"/>
                </a:lnTo>
                <a:lnTo>
                  <a:pt x="56260" y="147192"/>
                </a:lnTo>
                <a:lnTo>
                  <a:pt x="50291" y="148589"/>
                </a:lnTo>
                <a:lnTo>
                  <a:pt x="44322" y="148589"/>
                </a:lnTo>
                <a:lnTo>
                  <a:pt x="7393" y="125858"/>
                </a:lnTo>
                <a:lnTo>
                  <a:pt x="0" y="92837"/>
                </a:lnTo>
                <a:lnTo>
                  <a:pt x="805" y="80214"/>
                </a:lnTo>
                <a:lnTo>
                  <a:pt x="19486" y="45848"/>
                </a:lnTo>
                <a:lnTo>
                  <a:pt x="44703" y="37973"/>
                </a:lnTo>
                <a:lnTo>
                  <a:pt x="53274" y="38899"/>
                </a:lnTo>
                <a:lnTo>
                  <a:pt x="61261" y="41671"/>
                </a:lnTo>
                <a:lnTo>
                  <a:pt x="68653" y="46277"/>
                </a:lnTo>
                <a:lnTo>
                  <a:pt x="75437" y="52704"/>
                </a:lnTo>
                <a:lnTo>
                  <a:pt x="75437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54604" y="1165733"/>
            <a:ext cx="785571" cy="42735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74695" y="1274064"/>
            <a:ext cx="271145" cy="148590"/>
          </a:xfrm>
          <a:custGeom>
            <a:avLst/>
            <a:gdLst/>
            <a:ahLst/>
            <a:cxnLst/>
            <a:rect l="l" t="t" r="r" b="b"/>
            <a:pathLst>
              <a:path w="271145" h="148590">
                <a:moveTo>
                  <a:pt x="223012" y="37973"/>
                </a:moveTo>
                <a:lnTo>
                  <a:pt x="187325" y="52704"/>
                </a:lnTo>
                <a:lnTo>
                  <a:pt x="173608" y="94234"/>
                </a:lnTo>
                <a:lnTo>
                  <a:pt x="174446" y="106398"/>
                </a:lnTo>
                <a:lnTo>
                  <a:pt x="194577" y="140606"/>
                </a:lnTo>
                <a:lnTo>
                  <a:pt x="224027" y="148589"/>
                </a:lnTo>
                <a:lnTo>
                  <a:pt x="232842" y="148040"/>
                </a:lnTo>
                <a:lnTo>
                  <a:pt x="260520" y="133858"/>
                </a:lnTo>
                <a:lnTo>
                  <a:pt x="215264" y="133858"/>
                </a:lnTo>
                <a:lnTo>
                  <a:pt x="207899" y="130810"/>
                </a:lnTo>
                <a:lnTo>
                  <a:pt x="192150" y="97916"/>
                </a:lnTo>
                <a:lnTo>
                  <a:pt x="271144" y="97916"/>
                </a:lnTo>
                <a:lnTo>
                  <a:pt x="271144" y="93090"/>
                </a:lnTo>
                <a:lnTo>
                  <a:pt x="270476" y="83185"/>
                </a:lnTo>
                <a:lnTo>
                  <a:pt x="193166" y="83185"/>
                </a:lnTo>
                <a:lnTo>
                  <a:pt x="193675" y="73913"/>
                </a:lnTo>
                <a:lnTo>
                  <a:pt x="196850" y="66548"/>
                </a:lnTo>
                <a:lnTo>
                  <a:pt x="202545" y="60854"/>
                </a:lnTo>
                <a:lnTo>
                  <a:pt x="208025" y="55499"/>
                </a:lnTo>
                <a:lnTo>
                  <a:pt x="215010" y="52704"/>
                </a:lnTo>
                <a:lnTo>
                  <a:pt x="257871" y="52704"/>
                </a:lnTo>
                <a:lnTo>
                  <a:pt x="257682" y="52450"/>
                </a:lnTo>
                <a:lnTo>
                  <a:pt x="250515" y="46116"/>
                </a:lnTo>
                <a:lnTo>
                  <a:pt x="242347" y="41592"/>
                </a:lnTo>
                <a:lnTo>
                  <a:pt x="233179" y="38877"/>
                </a:lnTo>
                <a:lnTo>
                  <a:pt x="223012" y="37973"/>
                </a:lnTo>
                <a:close/>
              </a:path>
              <a:path w="271145" h="148590">
                <a:moveTo>
                  <a:pt x="252094" y="112140"/>
                </a:moveTo>
                <a:lnTo>
                  <a:pt x="249300" y="119761"/>
                </a:lnTo>
                <a:lnTo>
                  <a:pt x="245617" y="125222"/>
                </a:lnTo>
                <a:lnTo>
                  <a:pt x="236346" y="132207"/>
                </a:lnTo>
                <a:lnTo>
                  <a:pt x="230758" y="133858"/>
                </a:lnTo>
                <a:lnTo>
                  <a:pt x="260520" y="133858"/>
                </a:lnTo>
                <a:lnTo>
                  <a:pt x="264366" y="128873"/>
                </a:lnTo>
                <a:lnTo>
                  <a:pt x="267971" y="122090"/>
                </a:lnTo>
                <a:lnTo>
                  <a:pt x="270637" y="114426"/>
                </a:lnTo>
                <a:lnTo>
                  <a:pt x="252094" y="112140"/>
                </a:lnTo>
                <a:close/>
              </a:path>
              <a:path w="271145" h="148590">
                <a:moveTo>
                  <a:pt x="257871" y="52704"/>
                </a:moveTo>
                <a:lnTo>
                  <a:pt x="232282" y="52704"/>
                </a:lnTo>
                <a:lnTo>
                  <a:pt x="239775" y="56134"/>
                </a:lnTo>
                <a:lnTo>
                  <a:pt x="245490" y="63119"/>
                </a:lnTo>
                <a:lnTo>
                  <a:pt x="249174" y="67563"/>
                </a:lnTo>
                <a:lnTo>
                  <a:pt x="251459" y="74167"/>
                </a:lnTo>
                <a:lnTo>
                  <a:pt x="252221" y="83185"/>
                </a:lnTo>
                <a:lnTo>
                  <a:pt x="270476" y="83185"/>
                </a:lnTo>
                <a:lnTo>
                  <a:pt x="270309" y="80704"/>
                </a:lnTo>
                <a:lnTo>
                  <a:pt x="267795" y="69818"/>
                </a:lnTo>
                <a:lnTo>
                  <a:pt x="263590" y="60408"/>
                </a:lnTo>
                <a:lnTo>
                  <a:pt x="257871" y="52704"/>
                </a:lnTo>
                <a:close/>
              </a:path>
              <a:path w="271145" h="148590">
                <a:moveTo>
                  <a:pt x="30987" y="54356"/>
                </a:moveTo>
                <a:lnTo>
                  <a:pt x="13207" y="54356"/>
                </a:lnTo>
                <a:lnTo>
                  <a:pt x="13207" y="125984"/>
                </a:lnTo>
                <a:lnTo>
                  <a:pt x="13842" y="133096"/>
                </a:lnTo>
                <a:lnTo>
                  <a:pt x="15366" y="136398"/>
                </a:lnTo>
                <a:lnTo>
                  <a:pt x="16763" y="139826"/>
                </a:lnTo>
                <a:lnTo>
                  <a:pt x="19303" y="142494"/>
                </a:lnTo>
                <a:lnTo>
                  <a:pt x="22987" y="144525"/>
                </a:lnTo>
                <a:lnTo>
                  <a:pt x="26542" y="146558"/>
                </a:lnTo>
                <a:lnTo>
                  <a:pt x="31622" y="147700"/>
                </a:lnTo>
                <a:lnTo>
                  <a:pt x="42037" y="147700"/>
                </a:lnTo>
                <a:lnTo>
                  <a:pt x="46608" y="147065"/>
                </a:lnTo>
                <a:lnTo>
                  <a:pt x="51688" y="146050"/>
                </a:lnTo>
                <a:lnTo>
                  <a:pt x="49150" y="130937"/>
                </a:lnTo>
                <a:lnTo>
                  <a:pt x="38480" y="130937"/>
                </a:lnTo>
                <a:lnTo>
                  <a:pt x="36449" y="130428"/>
                </a:lnTo>
                <a:lnTo>
                  <a:pt x="35051" y="129539"/>
                </a:lnTo>
                <a:lnTo>
                  <a:pt x="33654" y="128777"/>
                </a:lnTo>
                <a:lnTo>
                  <a:pt x="32638" y="127635"/>
                </a:lnTo>
                <a:lnTo>
                  <a:pt x="31368" y="124587"/>
                </a:lnTo>
                <a:lnTo>
                  <a:pt x="30987" y="121412"/>
                </a:lnTo>
                <a:lnTo>
                  <a:pt x="30987" y="54356"/>
                </a:lnTo>
                <a:close/>
              </a:path>
              <a:path w="271145" h="148590">
                <a:moveTo>
                  <a:pt x="49021" y="130175"/>
                </a:moveTo>
                <a:lnTo>
                  <a:pt x="45846" y="130683"/>
                </a:lnTo>
                <a:lnTo>
                  <a:pt x="43179" y="130937"/>
                </a:lnTo>
                <a:lnTo>
                  <a:pt x="49150" y="130937"/>
                </a:lnTo>
                <a:lnTo>
                  <a:pt x="49021" y="130175"/>
                </a:lnTo>
                <a:close/>
              </a:path>
              <a:path w="271145" h="148590">
                <a:moveTo>
                  <a:pt x="49021" y="40386"/>
                </a:moveTo>
                <a:lnTo>
                  <a:pt x="0" y="40386"/>
                </a:lnTo>
                <a:lnTo>
                  <a:pt x="0" y="54356"/>
                </a:lnTo>
                <a:lnTo>
                  <a:pt x="49021" y="54356"/>
                </a:lnTo>
                <a:lnTo>
                  <a:pt x="49021" y="40386"/>
                </a:lnTo>
                <a:close/>
              </a:path>
              <a:path w="271145" h="148590">
                <a:moveTo>
                  <a:pt x="30987" y="3301"/>
                </a:moveTo>
                <a:lnTo>
                  <a:pt x="13207" y="14097"/>
                </a:lnTo>
                <a:lnTo>
                  <a:pt x="13207" y="40386"/>
                </a:lnTo>
                <a:lnTo>
                  <a:pt x="30987" y="40386"/>
                </a:lnTo>
                <a:lnTo>
                  <a:pt x="30987" y="3301"/>
                </a:lnTo>
                <a:close/>
              </a:path>
              <a:path w="271145" h="148590">
                <a:moveTo>
                  <a:pt x="84327" y="0"/>
                </a:moveTo>
                <a:lnTo>
                  <a:pt x="66420" y="0"/>
                </a:lnTo>
                <a:lnTo>
                  <a:pt x="66420" y="146303"/>
                </a:lnTo>
                <a:lnTo>
                  <a:pt x="84327" y="146303"/>
                </a:lnTo>
                <a:lnTo>
                  <a:pt x="84327" y="80010"/>
                </a:lnTo>
                <a:lnTo>
                  <a:pt x="85343" y="73533"/>
                </a:lnTo>
                <a:lnTo>
                  <a:pt x="107060" y="53466"/>
                </a:lnTo>
                <a:lnTo>
                  <a:pt x="148084" y="53466"/>
                </a:lnTo>
                <a:lnTo>
                  <a:pt x="147612" y="52450"/>
                </a:lnTo>
                <a:lnTo>
                  <a:pt x="84327" y="52450"/>
                </a:lnTo>
                <a:lnTo>
                  <a:pt x="84327" y="0"/>
                </a:lnTo>
                <a:close/>
              </a:path>
              <a:path w="271145" h="148590">
                <a:moveTo>
                  <a:pt x="148084" y="53466"/>
                </a:moveTo>
                <a:lnTo>
                  <a:pt x="119506" y="53466"/>
                </a:lnTo>
                <a:lnTo>
                  <a:pt x="124967" y="55499"/>
                </a:lnTo>
                <a:lnTo>
                  <a:pt x="132841" y="63626"/>
                </a:lnTo>
                <a:lnTo>
                  <a:pt x="134746" y="70103"/>
                </a:lnTo>
                <a:lnTo>
                  <a:pt x="134746" y="146303"/>
                </a:lnTo>
                <a:lnTo>
                  <a:pt x="152653" y="146303"/>
                </a:lnTo>
                <a:lnTo>
                  <a:pt x="152653" y="68707"/>
                </a:lnTo>
                <a:lnTo>
                  <a:pt x="151510" y="60833"/>
                </a:lnTo>
                <a:lnTo>
                  <a:pt x="148084" y="53466"/>
                </a:lnTo>
                <a:close/>
              </a:path>
              <a:path w="271145" h="148590">
                <a:moveTo>
                  <a:pt x="123951" y="37973"/>
                </a:moveTo>
                <a:lnTo>
                  <a:pt x="116077" y="37973"/>
                </a:lnTo>
                <a:lnTo>
                  <a:pt x="106937" y="38877"/>
                </a:lnTo>
                <a:lnTo>
                  <a:pt x="98583" y="41592"/>
                </a:lnTo>
                <a:lnTo>
                  <a:pt x="91039" y="46116"/>
                </a:lnTo>
                <a:lnTo>
                  <a:pt x="84327" y="52450"/>
                </a:lnTo>
                <a:lnTo>
                  <a:pt x="147612" y="52450"/>
                </a:lnTo>
                <a:lnTo>
                  <a:pt x="123951" y="37973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9899" y="1269268"/>
            <a:ext cx="280735" cy="1581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19149" y="1269268"/>
            <a:ext cx="1251142" cy="1581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98292" y="1175156"/>
            <a:ext cx="2017395" cy="4053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56741" y="159677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8"/>
                </a:lnTo>
                <a:lnTo>
                  <a:pt x="6731" y="6730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0"/>
                </a:lnTo>
                <a:lnTo>
                  <a:pt x="6731" y="39242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2"/>
                </a:lnTo>
                <a:lnTo>
                  <a:pt x="43738" y="34670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0"/>
                </a:lnTo>
                <a:lnTo>
                  <a:pt x="34759" y="2158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6741" y="159677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8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59"/>
                </a:lnTo>
                <a:lnTo>
                  <a:pt x="45986" y="29337"/>
                </a:lnTo>
                <a:lnTo>
                  <a:pt x="43738" y="34670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670"/>
                </a:lnTo>
                <a:lnTo>
                  <a:pt x="0" y="29337"/>
                </a:lnTo>
                <a:lnTo>
                  <a:pt x="0" y="22859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158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8374" y="1486268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94617" y="1504980"/>
            <a:ext cx="1204025" cy="1847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66329" y="1410868"/>
            <a:ext cx="1517777" cy="40535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79192" y="1509776"/>
            <a:ext cx="411480" cy="148590"/>
          </a:xfrm>
          <a:custGeom>
            <a:avLst/>
            <a:gdLst/>
            <a:ahLst/>
            <a:cxnLst/>
            <a:rect l="l" t="t" r="r" b="b"/>
            <a:pathLst>
              <a:path w="411480" h="148589">
                <a:moveTo>
                  <a:pt x="361060" y="37846"/>
                </a:moveTo>
                <a:lnTo>
                  <a:pt x="320188" y="60977"/>
                </a:lnTo>
                <a:lnTo>
                  <a:pt x="312419" y="94107"/>
                </a:lnTo>
                <a:lnTo>
                  <a:pt x="313084" y="104606"/>
                </a:lnTo>
                <a:lnTo>
                  <a:pt x="339788" y="144097"/>
                </a:lnTo>
                <a:lnTo>
                  <a:pt x="363855" y="148589"/>
                </a:lnTo>
                <a:lnTo>
                  <a:pt x="372185" y="148089"/>
                </a:lnTo>
                <a:lnTo>
                  <a:pt x="404822" y="127635"/>
                </a:lnTo>
                <a:lnTo>
                  <a:pt x="357631" y="127635"/>
                </a:lnTo>
                <a:lnTo>
                  <a:pt x="352297" y="125349"/>
                </a:lnTo>
                <a:lnTo>
                  <a:pt x="347980" y="120776"/>
                </a:lnTo>
                <a:lnTo>
                  <a:pt x="343662" y="116077"/>
                </a:lnTo>
                <a:lnTo>
                  <a:pt x="341375" y="109600"/>
                </a:lnTo>
                <a:lnTo>
                  <a:pt x="341121" y="101346"/>
                </a:lnTo>
                <a:lnTo>
                  <a:pt x="411352" y="101346"/>
                </a:lnTo>
                <a:lnTo>
                  <a:pt x="410755" y="86274"/>
                </a:lnTo>
                <a:lnTo>
                  <a:pt x="410377" y="84200"/>
                </a:lnTo>
                <a:lnTo>
                  <a:pt x="341630" y="84200"/>
                </a:lnTo>
                <a:lnTo>
                  <a:pt x="341630" y="76580"/>
                </a:lnTo>
                <a:lnTo>
                  <a:pt x="343534" y="70485"/>
                </a:lnTo>
                <a:lnTo>
                  <a:pt x="347599" y="66039"/>
                </a:lnTo>
                <a:lnTo>
                  <a:pt x="351535" y="61595"/>
                </a:lnTo>
                <a:lnTo>
                  <a:pt x="356615" y="59309"/>
                </a:lnTo>
                <a:lnTo>
                  <a:pt x="402200" y="59309"/>
                </a:lnTo>
                <a:lnTo>
                  <a:pt x="398271" y="53466"/>
                </a:lnTo>
                <a:lnTo>
                  <a:pt x="390868" y="46632"/>
                </a:lnTo>
                <a:lnTo>
                  <a:pt x="382190" y="41751"/>
                </a:lnTo>
                <a:lnTo>
                  <a:pt x="372250" y="38822"/>
                </a:lnTo>
                <a:lnTo>
                  <a:pt x="361060" y="37846"/>
                </a:lnTo>
                <a:close/>
              </a:path>
              <a:path w="411480" h="148589">
                <a:moveTo>
                  <a:pt x="382015" y="112522"/>
                </a:moveTo>
                <a:lnTo>
                  <a:pt x="380364" y="117855"/>
                </a:lnTo>
                <a:lnTo>
                  <a:pt x="378206" y="121665"/>
                </a:lnTo>
                <a:lnTo>
                  <a:pt x="375157" y="124078"/>
                </a:lnTo>
                <a:lnTo>
                  <a:pt x="372237" y="126491"/>
                </a:lnTo>
                <a:lnTo>
                  <a:pt x="368553" y="127635"/>
                </a:lnTo>
                <a:lnTo>
                  <a:pt x="404822" y="127635"/>
                </a:lnTo>
                <a:lnTo>
                  <a:pt x="406779" y="124408"/>
                </a:lnTo>
                <a:lnTo>
                  <a:pt x="409828" y="117221"/>
                </a:lnTo>
                <a:lnTo>
                  <a:pt x="382015" y="112522"/>
                </a:lnTo>
                <a:close/>
              </a:path>
              <a:path w="411480" h="148589">
                <a:moveTo>
                  <a:pt x="402200" y="59309"/>
                </a:moveTo>
                <a:lnTo>
                  <a:pt x="368426" y="59309"/>
                </a:lnTo>
                <a:lnTo>
                  <a:pt x="373252" y="61467"/>
                </a:lnTo>
                <a:lnTo>
                  <a:pt x="377316" y="65659"/>
                </a:lnTo>
                <a:lnTo>
                  <a:pt x="381253" y="69850"/>
                </a:lnTo>
                <a:lnTo>
                  <a:pt x="383413" y="76073"/>
                </a:lnTo>
                <a:lnTo>
                  <a:pt x="383539" y="84200"/>
                </a:lnTo>
                <a:lnTo>
                  <a:pt x="410377" y="84200"/>
                </a:lnTo>
                <a:lnTo>
                  <a:pt x="408384" y="73263"/>
                </a:lnTo>
                <a:lnTo>
                  <a:pt x="404227" y="62323"/>
                </a:lnTo>
                <a:lnTo>
                  <a:pt x="402200" y="59309"/>
                </a:lnTo>
                <a:close/>
              </a:path>
              <a:path w="411480" h="148589">
                <a:moveTo>
                  <a:pt x="166243" y="37846"/>
                </a:moveTo>
                <a:lnTo>
                  <a:pt x="125370" y="60977"/>
                </a:lnTo>
                <a:lnTo>
                  <a:pt x="117601" y="94107"/>
                </a:lnTo>
                <a:lnTo>
                  <a:pt x="118266" y="104606"/>
                </a:lnTo>
                <a:lnTo>
                  <a:pt x="144970" y="144097"/>
                </a:lnTo>
                <a:lnTo>
                  <a:pt x="169037" y="148589"/>
                </a:lnTo>
                <a:lnTo>
                  <a:pt x="177367" y="148089"/>
                </a:lnTo>
                <a:lnTo>
                  <a:pt x="209971" y="127635"/>
                </a:lnTo>
                <a:lnTo>
                  <a:pt x="162813" y="127635"/>
                </a:lnTo>
                <a:lnTo>
                  <a:pt x="157480" y="125349"/>
                </a:lnTo>
                <a:lnTo>
                  <a:pt x="153162" y="120776"/>
                </a:lnTo>
                <a:lnTo>
                  <a:pt x="148844" y="116077"/>
                </a:lnTo>
                <a:lnTo>
                  <a:pt x="146557" y="109600"/>
                </a:lnTo>
                <a:lnTo>
                  <a:pt x="146303" y="101346"/>
                </a:lnTo>
                <a:lnTo>
                  <a:pt x="216534" y="101346"/>
                </a:lnTo>
                <a:lnTo>
                  <a:pt x="215937" y="86274"/>
                </a:lnTo>
                <a:lnTo>
                  <a:pt x="215559" y="84200"/>
                </a:lnTo>
                <a:lnTo>
                  <a:pt x="146812" y="84200"/>
                </a:lnTo>
                <a:lnTo>
                  <a:pt x="146812" y="76580"/>
                </a:lnTo>
                <a:lnTo>
                  <a:pt x="148716" y="70485"/>
                </a:lnTo>
                <a:lnTo>
                  <a:pt x="152781" y="66039"/>
                </a:lnTo>
                <a:lnTo>
                  <a:pt x="156718" y="61595"/>
                </a:lnTo>
                <a:lnTo>
                  <a:pt x="161797" y="59309"/>
                </a:lnTo>
                <a:lnTo>
                  <a:pt x="207382" y="59309"/>
                </a:lnTo>
                <a:lnTo>
                  <a:pt x="203453" y="53466"/>
                </a:lnTo>
                <a:lnTo>
                  <a:pt x="196050" y="46632"/>
                </a:lnTo>
                <a:lnTo>
                  <a:pt x="187372" y="41751"/>
                </a:lnTo>
                <a:lnTo>
                  <a:pt x="177432" y="38822"/>
                </a:lnTo>
                <a:lnTo>
                  <a:pt x="166243" y="37846"/>
                </a:lnTo>
                <a:close/>
              </a:path>
              <a:path w="411480" h="148589">
                <a:moveTo>
                  <a:pt x="187197" y="112522"/>
                </a:moveTo>
                <a:lnTo>
                  <a:pt x="185546" y="117855"/>
                </a:lnTo>
                <a:lnTo>
                  <a:pt x="183387" y="121665"/>
                </a:lnTo>
                <a:lnTo>
                  <a:pt x="180339" y="124078"/>
                </a:lnTo>
                <a:lnTo>
                  <a:pt x="177419" y="126491"/>
                </a:lnTo>
                <a:lnTo>
                  <a:pt x="173735" y="127635"/>
                </a:lnTo>
                <a:lnTo>
                  <a:pt x="209971" y="127635"/>
                </a:lnTo>
                <a:lnTo>
                  <a:pt x="211943" y="124408"/>
                </a:lnTo>
                <a:lnTo>
                  <a:pt x="215010" y="117221"/>
                </a:lnTo>
                <a:lnTo>
                  <a:pt x="187197" y="112522"/>
                </a:lnTo>
                <a:close/>
              </a:path>
              <a:path w="411480" h="148589">
                <a:moveTo>
                  <a:pt x="207382" y="59309"/>
                </a:moveTo>
                <a:lnTo>
                  <a:pt x="173608" y="59309"/>
                </a:lnTo>
                <a:lnTo>
                  <a:pt x="178434" y="61467"/>
                </a:lnTo>
                <a:lnTo>
                  <a:pt x="182499" y="65659"/>
                </a:lnTo>
                <a:lnTo>
                  <a:pt x="186435" y="69850"/>
                </a:lnTo>
                <a:lnTo>
                  <a:pt x="188594" y="76073"/>
                </a:lnTo>
                <a:lnTo>
                  <a:pt x="188721" y="84200"/>
                </a:lnTo>
                <a:lnTo>
                  <a:pt x="215559" y="84200"/>
                </a:lnTo>
                <a:lnTo>
                  <a:pt x="213566" y="73263"/>
                </a:lnTo>
                <a:lnTo>
                  <a:pt x="209409" y="62323"/>
                </a:lnTo>
                <a:lnTo>
                  <a:pt x="207382" y="59309"/>
                </a:lnTo>
                <a:close/>
              </a:path>
              <a:path w="411480" h="148589">
                <a:moveTo>
                  <a:pt x="263778" y="40259"/>
                </a:moveTo>
                <a:lnTo>
                  <a:pt x="237744" y="40259"/>
                </a:lnTo>
                <a:lnTo>
                  <a:pt x="237744" y="146176"/>
                </a:lnTo>
                <a:lnTo>
                  <a:pt x="265810" y="146176"/>
                </a:lnTo>
                <a:lnTo>
                  <a:pt x="265810" y="113537"/>
                </a:lnTo>
                <a:lnTo>
                  <a:pt x="265953" y="101177"/>
                </a:lnTo>
                <a:lnTo>
                  <a:pt x="274574" y="66294"/>
                </a:lnTo>
                <a:lnTo>
                  <a:pt x="277240" y="64135"/>
                </a:lnTo>
                <a:lnTo>
                  <a:pt x="280543" y="62991"/>
                </a:lnTo>
                <a:lnTo>
                  <a:pt x="299307" y="62991"/>
                </a:lnTo>
                <a:lnTo>
                  <a:pt x="302006" y="55372"/>
                </a:lnTo>
                <a:lnTo>
                  <a:pt x="263778" y="55372"/>
                </a:lnTo>
                <a:lnTo>
                  <a:pt x="263778" y="40259"/>
                </a:lnTo>
                <a:close/>
              </a:path>
              <a:path w="411480" h="148589">
                <a:moveTo>
                  <a:pt x="299307" y="62991"/>
                </a:moveTo>
                <a:lnTo>
                  <a:pt x="288544" y="62991"/>
                </a:lnTo>
                <a:lnTo>
                  <a:pt x="292988" y="64515"/>
                </a:lnTo>
                <a:lnTo>
                  <a:pt x="297688" y="67563"/>
                </a:lnTo>
                <a:lnTo>
                  <a:pt x="299307" y="62991"/>
                </a:lnTo>
                <a:close/>
              </a:path>
              <a:path w="411480" h="148589">
                <a:moveTo>
                  <a:pt x="294258" y="37846"/>
                </a:moveTo>
                <a:lnTo>
                  <a:pt x="283337" y="37846"/>
                </a:lnTo>
                <a:lnTo>
                  <a:pt x="279272" y="38988"/>
                </a:lnTo>
                <a:lnTo>
                  <a:pt x="272160" y="43561"/>
                </a:lnTo>
                <a:lnTo>
                  <a:pt x="268224" y="48260"/>
                </a:lnTo>
                <a:lnTo>
                  <a:pt x="263778" y="55372"/>
                </a:lnTo>
                <a:lnTo>
                  <a:pt x="302006" y="55372"/>
                </a:lnTo>
                <a:lnTo>
                  <a:pt x="306324" y="43179"/>
                </a:lnTo>
                <a:lnTo>
                  <a:pt x="300481" y="39624"/>
                </a:lnTo>
                <a:lnTo>
                  <a:pt x="294258" y="37846"/>
                </a:lnTo>
                <a:close/>
              </a:path>
              <a:path w="411480" h="148589">
                <a:moveTo>
                  <a:pt x="28066" y="0"/>
                </a:moveTo>
                <a:lnTo>
                  <a:pt x="0" y="0"/>
                </a:lnTo>
                <a:lnTo>
                  <a:pt x="0" y="146176"/>
                </a:lnTo>
                <a:lnTo>
                  <a:pt x="28066" y="146176"/>
                </a:lnTo>
                <a:lnTo>
                  <a:pt x="28066" y="84200"/>
                </a:lnTo>
                <a:lnTo>
                  <a:pt x="28828" y="77470"/>
                </a:lnTo>
                <a:lnTo>
                  <a:pt x="30606" y="72898"/>
                </a:lnTo>
                <a:lnTo>
                  <a:pt x="32257" y="68452"/>
                </a:lnTo>
                <a:lnTo>
                  <a:pt x="34925" y="65024"/>
                </a:lnTo>
                <a:lnTo>
                  <a:pt x="42290" y="60451"/>
                </a:lnTo>
                <a:lnTo>
                  <a:pt x="46481" y="59309"/>
                </a:lnTo>
                <a:lnTo>
                  <a:pt x="94154" y="59309"/>
                </a:lnTo>
                <a:lnTo>
                  <a:pt x="93980" y="58547"/>
                </a:lnTo>
                <a:lnTo>
                  <a:pt x="92201" y="54355"/>
                </a:lnTo>
                <a:lnTo>
                  <a:pt x="91764" y="53721"/>
                </a:lnTo>
                <a:lnTo>
                  <a:pt x="28066" y="53721"/>
                </a:lnTo>
                <a:lnTo>
                  <a:pt x="28066" y="0"/>
                </a:lnTo>
                <a:close/>
              </a:path>
              <a:path w="411480" h="148589">
                <a:moveTo>
                  <a:pt x="94154" y="59309"/>
                </a:moveTo>
                <a:lnTo>
                  <a:pt x="55118" y="59309"/>
                </a:lnTo>
                <a:lnTo>
                  <a:pt x="58546" y="60198"/>
                </a:lnTo>
                <a:lnTo>
                  <a:pt x="63881" y="63753"/>
                </a:lnTo>
                <a:lnTo>
                  <a:pt x="65785" y="66166"/>
                </a:lnTo>
                <a:lnTo>
                  <a:pt x="66801" y="69087"/>
                </a:lnTo>
                <a:lnTo>
                  <a:pt x="67944" y="72136"/>
                </a:lnTo>
                <a:lnTo>
                  <a:pt x="68332" y="77470"/>
                </a:lnTo>
                <a:lnTo>
                  <a:pt x="68452" y="146176"/>
                </a:lnTo>
                <a:lnTo>
                  <a:pt x="96393" y="146176"/>
                </a:lnTo>
                <a:lnTo>
                  <a:pt x="96302" y="72898"/>
                </a:lnTo>
                <a:lnTo>
                  <a:pt x="96012" y="67563"/>
                </a:lnTo>
                <a:lnTo>
                  <a:pt x="94154" y="59309"/>
                </a:lnTo>
                <a:close/>
              </a:path>
              <a:path w="411480" h="148589">
                <a:moveTo>
                  <a:pt x="66928" y="37846"/>
                </a:moveTo>
                <a:lnTo>
                  <a:pt x="60451" y="37846"/>
                </a:lnTo>
                <a:lnTo>
                  <a:pt x="51355" y="38844"/>
                </a:lnTo>
                <a:lnTo>
                  <a:pt x="42925" y="41830"/>
                </a:lnTo>
                <a:lnTo>
                  <a:pt x="35163" y="46793"/>
                </a:lnTo>
                <a:lnTo>
                  <a:pt x="28066" y="53721"/>
                </a:lnTo>
                <a:lnTo>
                  <a:pt x="91764" y="53721"/>
                </a:lnTo>
                <a:lnTo>
                  <a:pt x="89662" y="50673"/>
                </a:lnTo>
                <a:lnTo>
                  <a:pt x="86994" y="46989"/>
                </a:lnTo>
                <a:lnTo>
                  <a:pt x="83057" y="43941"/>
                </a:lnTo>
                <a:lnTo>
                  <a:pt x="77850" y="41528"/>
                </a:lnTo>
                <a:lnTo>
                  <a:pt x="72770" y="39115"/>
                </a:lnTo>
                <a:lnTo>
                  <a:pt x="66928" y="37846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74396" y="1504980"/>
            <a:ext cx="420943" cy="1581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42032" y="1401457"/>
            <a:ext cx="681875" cy="4273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10387" y="1504980"/>
            <a:ext cx="1662622" cy="18472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81960" y="1410868"/>
            <a:ext cx="1976501" cy="40535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37333" y="1504980"/>
            <a:ext cx="498413" cy="1581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16526" y="1401457"/>
            <a:ext cx="747864" cy="42734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50921" y="1503456"/>
            <a:ext cx="990538" cy="1862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22494" y="1410868"/>
            <a:ext cx="1294638" cy="40535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79758" y="1738152"/>
            <a:ext cx="833947" cy="1607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329" y="1646580"/>
            <a:ext cx="1134364" cy="4053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283744" y="1740692"/>
            <a:ext cx="934150" cy="1986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8745" y="1637169"/>
            <a:ext cx="1190917" cy="4273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42564" y="187122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42564" y="1871220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4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07689" y="1646580"/>
            <a:ext cx="405345" cy="405358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31448" y="2158522"/>
            <a:ext cx="966789" cy="15830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04418" y="2064537"/>
            <a:ext cx="1269479" cy="40535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56465" y="2158522"/>
            <a:ext cx="406846" cy="1583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35023" y="2064486"/>
            <a:ext cx="647306" cy="41163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22174" y="2158522"/>
            <a:ext cx="330392" cy="15830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6757" y="2064537"/>
            <a:ext cx="691299" cy="40535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825272" y="2158522"/>
            <a:ext cx="458662" cy="15830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99257" y="2064486"/>
            <a:ext cx="703872" cy="41163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42797" y="2156109"/>
            <a:ext cx="3214816" cy="20123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7379" y="2064537"/>
            <a:ext cx="3572764" cy="40535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2177" y="2397409"/>
            <a:ext cx="4406965" cy="196407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4418" y="2303297"/>
            <a:ext cx="4769992" cy="40535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6741" y="289763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6741" y="289763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8374" y="2787256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97508" y="2810636"/>
            <a:ext cx="429895" cy="148590"/>
          </a:xfrm>
          <a:custGeom>
            <a:avLst/>
            <a:gdLst/>
            <a:ahLst/>
            <a:cxnLst/>
            <a:rect l="l" t="t" r="r" b="b"/>
            <a:pathLst>
              <a:path w="429894" h="148589">
                <a:moveTo>
                  <a:pt x="379475" y="37972"/>
                </a:moveTo>
                <a:lnTo>
                  <a:pt x="338677" y="60995"/>
                </a:lnTo>
                <a:lnTo>
                  <a:pt x="330961" y="94106"/>
                </a:lnTo>
                <a:lnTo>
                  <a:pt x="331606" y="104659"/>
                </a:lnTo>
                <a:lnTo>
                  <a:pt x="358251" y="144097"/>
                </a:lnTo>
                <a:lnTo>
                  <a:pt x="382269" y="148589"/>
                </a:lnTo>
                <a:lnTo>
                  <a:pt x="390653" y="148089"/>
                </a:lnTo>
                <a:lnTo>
                  <a:pt x="423275" y="127762"/>
                </a:lnTo>
                <a:lnTo>
                  <a:pt x="376173" y="127762"/>
                </a:lnTo>
                <a:lnTo>
                  <a:pt x="370712" y="125349"/>
                </a:lnTo>
                <a:lnTo>
                  <a:pt x="362077" y="116205"/>
                </a:lnTo>
                <a:lnTo>
                  <a:pt x="359917" y="109727"/>
                </a:lnTo>
                <a:lnTo>
                  <a:pt x="359664" y="101345"/>
                </a:lnTo>
                <a:lnTo>
                  <a:pt x="429894" y="101345"/>
                </a:lnTo>
                <a:lnTo>
                  <a:pt x="429297" y="86294"/>
                </a:lnTo>
                <a:lnTo>
                  <a:pt x="428914" y="84200"/>
                </a:lnTo>
                <a:lnTo>
                  <a:pt x="360172" y="84200"/>
                </a:lnTo>
                <a:lnTo>
                  <a:pt x="360044" y="76581"/>
                </a:lnTo>
                <a:lnTo>
                  <a:pt x="362077" y="70484"/>
                </a:lnTo>
                <a:lnTo>
                  <a:pt x="366014" y="66039"/>
                </a:lnTo>
                <a:lnTo>
                  <a:pt x="370078" y="61594"/>
                </a:lnTo>
                <a:lnTo>
                  <a:pt x="375030" y="59436"/>
                </a:lnTo>
                <a:lnTo>
                  <a:pt x="420751" y="59436"/>
                </a:lnTo>
                <a:lnTo>
                  <a:pt x="416814" y="53593"/>
                </a:lnTo>
                <a:lnTo>
                  <a:pt x="409336" y="46759"/>
                </a:lnTo>
                <a:lnTo>
                  <a:pt x="400621" y="41878"/>
                </a:lnTo>
                <a:lnTo>
                  <a:pt x="390667" y="38949"/>
                </a:lnTo>
                <a:lnTo>
                  <a:pt x="379475" y="37972"/>
                </a:lnTo>
                <a:close/>
              </a:path>
              <a:path w="429894" h="148589">
                <a:moveTo>
                  <a:pt x="400430" y="112521"/>
                </a:moveTo>
                <a:lnTo>
                  <a:pt x="386968" y="127762"/>
                </a:lnTo>
                <a:lnTo>
                  <a:pt x="423275" y="127762"/>
                </a:lnTo>
                <a:lnTo>
                  <a:pt x="425301" y="124461"/>
                </a:lnTo>
                <a:lnTo>
                  <a:pt x="428371" y="117220"/>
                </a:lnTo>
                <a:lnTo>
                  <a:pt x="400430" y="112521"/>
                </a:lnTo>
                <a:close/>
              </a:path>
              <a:path w="429894" h="148589">
                <a:moveTo>
                  <a:pt x="420751" y="59436"/>
                </a:moveTo>
                <a:lnTo>
                  <a:pt x="386968" y="59436"/>
                </a:lnTo>
                <a:lnTo>
                  <a:pt x="391794" y="61468"/>
                </a:lnTo>
                <a:lnTo>
                  <a:pt x="399796" y="69976"/>
                </a:lnTo>
                <a:lnTo>
                  <a:pt x="401828" y="76072"/>
                </a:lnTo>
                <a:lnTo>
                  <a:pt x="402081" y="84200"/>
                </a:lnTo>
                <a:lnTo>
                  <a:pt x="428914" y="84200"/>
                </a:lnTo>
                <a:lnTo>
                  <a:pt x="426926" y="73326"/>
                </a:lnTo>
                <a:lnTo>
                  <a:pt x="422769" y="62430"/>
                </a:lnTo>
                <a:lnTo>
                  <a:pt x="420751" y="59436"/>
                </a:lnTo>
                <a:close/>
              </a:path>
              <a:path w="429894" h="148589">
                <a:moveTo>
                  <a:pt x="187832" y="37972"/>
                </a:moveTo>
                <a:lnTo>
                  <a:pt x="147034" y="60995"/>
                </a:lnTo>
                <a:lnTo>
                  <a:pt x="139319" y="94106"/>
                </a:lnTo>
                <a:lnTo>
                  <a:pt x="139963" y="104659"/>
                </a:lnTo>
                <a:lnTo>
                  <a:pt x="166608" y="144097"/>
                </a:lnTo>
                <a:lnTo>
                  <a:pt x="190626" y="148589"/>
                </a:lnTo>
                <a:lnTo>
                  <a:pt x="199010" y="148089"/>
                </a:lnTo>
                <a:lnTo>
                  <a:pt x="231581" y="127762"/>
                </a:lnTo>
                <a:lnTo>
                  <a:pt x="184530" y="127762"/>
                </a:lnTo>
                <a:lnTo>
                  <a:pt x="179069" y="125349"/>
                </a:lnTo>
                <a:lnTo>
                  <a:pt x="170433" y="116205"/>
                </a:lnTo>
                <a:lnTo>
                  <a:pt x="168147" y="109727"/>
                </a:lnTo>
                <a:lnTo>
                  <a:pt x="168020" y="101345"/>
                </a:lnTo>
                <a:lnTo>
                  <a:pt x="238252" y="101345"/>
                </a:lnTo>
                <a:lnTo>
                  <a:pt x="237636" y="86294"/>
                </a:lnTo>
                <a:lnTo>
                  <a:pt x="237249" y="84200"/>
                </a:lnTo>
                <a:lnTo>
                  <a:pt x="168528" y="84200"/>
                </a:lnTo>
                <a:lnTo>
                  <a:pt x="168401" y="76581"/>
                </a:lnTo>
                <a:lnTo>
                  <a:pt x="170433" y="70484"/>
                </a:lnTo>
                <a:lnTo>
                  <a:pt x="178307" y="61594"/>
                </a:lnTo>
                <a:lnTo>
                  <a:pt x="183387" y="59436"/>
                </a:lnTo>
                <a:lnTo>
                  <a:pt x="229072" y="59436"/>
                </a:lnTo>
                <a:lnTo>
                  <a:pt x="225170" y="53593"/>
                </a:lnTo>
                <a:lnTo>
                  <a:pt x="217693" y="46759"/>
                </a:lnTo>
                <a:lnTo>
                  <a:pt x="208978" y="41878"/>
                </a:lnTo>
                <a:lnTo>
                  <a:pt x="199024" y="38949"/>
                </a:lnTo>
                <a:lnTo>
                  <a:pt x="187832" y="37972"/>
                </a:lnTo>
                <a:close/>
              </a:path>
              <a:path w="429894" h="148589">
                <a:moveTo>
                  <a:pt x="208787" y="112521"/>
                </a:moveTo>
                <a:lnTo>
                  <a:pt x="207263" y="117856"/>
                </a:lnTo>
                <a:lnTo>
                  <a:pt x="204978" y="121665"/>
                </a:lnTo>
                <a:lnTo>
                  <a:pt x="201929" y="124078"/>
                </a:lnTo>
                <a:lnTo>
                  <a:pt x="199008" y="126491"/>
                </a:lnTo>
                <a:lnTo>
                  <a:pt x="195325" y="127762"/>
                </a:lnTo>
                <a:lnTo>
                  <a:pt x="231581" y="127762"/>
                </a:lnTo>
                <a:lnTo>
                  <a:pt x="233604" y="124461"/>
                </a:lnTo>
                <a:lnTo>
                  <a:pt x="236728" y="117220"/>
                </a:lnTo>
                <a:lnTo>
                  <a:pt x="208787" y="112521"/>
                </a:lnTo>
                <a:close/>
              </a:path>
              <a:path w="429894" h="148589">
                <a:moveTo>
                  <a:pt x="229072" y="59436"/>
                </a:moveTo>
                <a:lnTo>
                  <a:pt x="195198" y="59436"/>
                </a:lnTo>
                <a:lnTo>
                  <a:pt x="200151" y="61468"/>
                </a:lnTo>
                <a:lnTo>
                  <a:pt x="204088" y="65658"/>
                </a:lnTo>
                <a:lnTo>
                  <a:pt x="208025" y="69976"/>
                </a:lnTo>
                <a:lnTo>
                  <a:pt x="210184" y="76072"/>
                </a:lnTo>
                <a:lnTo>
                  <a:pt x="210311" y="84200"/>
                </a:lnTo>
                <a:lnTo>
                  <a:pt x="237249" y="84200"/>
                </a:lnTo>
                <a:lnTo>
                  <a:pt x="235235" y="73326"/>
                </a:lnTo>
                <a:lnTo>
                  <a:pt x="231072" y="62430"/>
                </a:lnTo>
                <a:lnTo>
                  <a:pt x="229072" y="59436"/>
                </a:lnTo>
                <a:close/>
              </a:path>
              <a:path w="429894" h="148589">
                <a:moveTo>
                  <a:pt x="285368" y="40386"/>
                </a:moveTo>
                <a:lnTo>
                  <a:pt x="259334" y="40386"/>
                </a:lnTo>
                <a:lnTo>
                  <a:pt x="259334" y="146303"/>
                </a:lnTo>
                <a:lnTo>
                  <a:pt x="287400" y="146303"/>
                </a:lnTo>
                <a:lnTo>
                  <a:pt x="287400" y="113537"/>
                </a:lnTo>
                <a:lnTo>
                  <a:pt x="287543" y="101177"/>
                </a:lnTo>
                <a:lnTo>
                  <a:pt x="298830" y="64134"/>
                </a:lnTo>
                <a:lnTo>
                  <a:pt x="302259" y="63118"/>
                </a:lnTo>
                <a:lnTo>
                  <a:pt x="320888" y="63118"/>
                </a:lnTo>
                <a:lnTo>
                  <a:pt x="323618" y="55371"/>
                </a:lnTo>
                <a:lnTo>
                  <a:pt x="285368" y="55371"/>
                </a:lnTo>
                <a:lnTo>
                  <a:pt x="285368" y="40386"/>
                </a:lnTo>
                <a:close/>
              </a:path>
              <a:path w="429894" h="148589">
                <a:moveTo>
                  <a:pt x="320888" y="63118"/>
                </a:moveTo>
                <a:lnTo>
                  <a:pt x="310134" y="63118"/>
                </a:lnTo>
                <a:lnTo>
                  <a:pt x="314578" y="64643"/>
                </a:lnTo>
                <a:lnTo>
                  <a:pt x="319278" y="67690"/>
                </a:lnTo>
                <a:lnTo>
                  <a:pt x="320888" y="63118"/>
                </a:lnTo>
                <a:close/>
              </a:path>
              <a:path w="429894" h="148589">
                <a:moveTo>
                  <a:pt x="315848" y="37972"/>
                </a:moveTo>
                <a:lnTo>
                  <a:pt x="305053" y="37972"/>
                </a:lnTo>
                <a:lnTo>
                  <a:pt x="300990" y="39115"/>
                </a:lnTo>
                <a:lnTo>
                  <a:pt x="297434" y="41275"/>
                </a:lnTo>
                <a:lnTo>
                  <a:pt x="293878" y="43561"/>
                </a:lnTo>
                <a:lnTo>
                  <a:pt x="289814" y="48259"/>
                </a:lnTo>
                <a:lnTo>
                  <a:pt x="285368" y="55371"/>
                </a:lnTo>
                <a:lnTo>
                  <a:pt x="323618" y="55371"/>
                </a:lnTo>
                <a:lnTo>
                  <a:pt x="327914" y="43180"/>
                </a:lnTo>
                <a:lnTo>
                  <a:pt x="322072" y="39750"/>
                </a:lnTo>
                <a:lnTo>
                  <a:pt x="315848" y="37972"/>
                </a:lnTo>
                <a:close/>
              </a:path>
              <a:path w="429894" h="148589">
                <a:moveTo>
                  <a:pt x="29590" y="0"/>
                </a:moveTo>
                <a:lnTo>
                  <a:pt x="0" y="0"/>
                </a:lnTo>
                <a:lnTo>
                  <a:pt x="0" y="146303"/>
                </a:lnTo>
                <a:lnTo>
                  <a:pt x="29590" y="146303"/>
                </a:lnTo>
                <a:lnTo>
                  <a:pt x="29590" y="82295"/>
                </a:lnTo>
                <a:lnTo>
                  <a:pt x="116966" y="82295"/>
                </a:lnTo>
                <a:lnTo>
                  <a:pt x="116966" y="57531"/>
                </a:lnTo>
                <a:lnTo>
                  <a:pt x="29590" y="57531"/>
                </a:lnTo>
                <a:lnTo>
                  <a:pt x="29590" y="0"/>
                </a:lnTo>
                <a:close/>
              </a:path>
              <a:path w="429894" h="148589">
                <a:moveTo>
                  <a:pt x="116966" y="82295"/>
                </a:moveTo>
                <a:lnTo>
                  <a:pt x="87375" y="82295"/>
                </a:lnTo>
                <a:lnTo>
                  <a:pt x="87375" y="146303"/>
                </a:lnTo>
                <a:lnTo>
                  <a:pt x="116966" y="146303"/>
                </a:lnTo>
                <a:lnTo>
                  <a:pt x="116966" y="82295"/>
                </a:lnTo>
                <a:close/>
              </a:path>
              <a:path w="429894" h="148589">
                <a:moveTo>
                  <a:pt x="116966" y="0"/>
                </a:moveTo>
                <a:lnTo>
                  <a:pt x="87375" y="0"/>
                </a:lnTo>
                <a:lnTo>
                  <a:pt x="87375" y="57531"/>
                </a:lnTo>
                <a:lnTo>
                  <a:pt x="116966" y="57531"/>
                </a:lnTo>
                <a:lnTo>
                  <a:pt x="116966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92712" y="2805841"/>
            <a:ext cx="439485" cy="15818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60043" y="2702318"/>
            <a:ext cx="700722" cy="4273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894870" y="2805841"/>
            <a:ext cx="1372935" cy="15818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18817" y="2711729"/>
            <a:ext cx="1794256" cy="40535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56741" y="31301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56741" y="31301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68374" y="3019666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86966" y="3043174"/>
            <a:ext cx="544195" cy="148590"/>
          </a:xfrm>
          <a:custGeom>
            <a:avLst/>
            <a:gdLst/>
            <a:ahLst/>
            <a:cxnLst/>
            <a:rect l="l" t="t" r="r" b="b"/>
            <a:pathLst>
              <a:path w="544194" h="148589">
                <a:moveTo>
                  <a:pt x="493776" y="37972"/>
                </a:moveTo>
                <a:lnTo>
                  <a:pt x="452903" y="60995"/>
                </a:lnTo>
                <a:lnTo>
                  <a:pt x="445134" y="94106"/>
                </a:lnTo>
                <a:lnTo>
                  <a:pt x="445799" y="104659"/>
                </a:lnTo>
                <a:lnTo>
                  <a:pt x="472503" y="144097"/>
                </a:lnTo>
                <a:lnTo>
                  <a:pt x="496570" y="148589"/>
                </a:lnTo>
                <a:lnTo>
                  <a:pt x="504900" y="148089"/>
                </a:lnTo>
                <a:lnTo>
                  <a:pt x="537602" y="127634"/>
                </a:lnTo>
                <a:lnTo>
                  <a:pt x="490347" y="127634"/>
                </a:lnTo>
                <a:lnTo>
                  <a:pt x="485013" y="125349"/>
                </a:lnTo>
                <a:lnTo>
                  <a:pt x="480695" y="120776"/>
                </a:lnTo>
                <a:lnTo>
                  <a:pt x="476377" y="116077"/>
                </a:lnTo>
                <a:lnTo>
                  <a:pt x="474091" y="109727"/>
                </a:lnTo>
                <a:lnTo>
                  <a:pt x="473837" y="101345"/>
                </a:lnTo>
                <a:lnTo>
                  <a:pt x="544068" y="101345"/>
                </a:lnTo>
                <a:lnTo>
                  <a:pt x="543470" y="86294"/>
                </a:lnTo>
                <a:lnTo>
                  <a:pt x="543087" y="84200"/>
                </a:lnTo>
                <a:lnTo>
                  <a:pt x="474345" y="84200"/>
                </a:lnTo>
                <a:lnTo>
                  <a:pt x="474345" y="76581"/>
                </a:lnTo>
                <a:lnTo>
                  <a:pt x="476250" y="70484"/>
                </a:lnTo>
                <a:lnTo>
                  <a:pt x="480314" y="66039"/>
                </a:lnTo>
                <a:lnTo>
                  <a:pt x="484251" y="61594"/>
                </a:lnTo>
                <a:lnTo>
                  <a:pt x="489331" y="59435"/>
                </a:lnTo>
                <a:lnTo>
                  <a:pt x="534924" y="59435"/>
                </a:lnTo>
                <a:lnTo>
                  <a:pt x="530987" y="53593"/>
                </a:lnTo>
                <a:lnTo>
                  <a:pt x="523583" y="46759"/>
                </a:lnTo>
                <a:lnTo>
                  <a:pt x="514905" y="41878"/>
                </a:lnTo>
                <a:lnTo>
                  <a:pt x="504965" y="38949"/>
                </a:lnTo>
                <a:lnTo>
                  <a:pt x="493776" y="37972"/>
                </a:lnTo>
                <a:close/>
              </a:path>
              <a:path w="544194" h="148589">
                <a:moveTo>
                  <a:pt x="514731" y="112521"/>
                </a:moveTo>
                <a:lnTo>
                  <a:pt x="513207" y="117856"/>
                </a:lnTo>
                <a:lnTo>
                  <a:pt x="510921" y="121665"/>
                </a:lnTo>
                <a:lnTo>
                  <a:pt x="507872" y="124078"/>
                </a:lnTo>
                <a:lnTo>
                  <a:pt x="504952" y="126491"/>
                </a:lnTo>
                <a:lnTo>
                  <a:pt x="501269" y="127634"/>
                </a:lnTo>
                <a:lnTo>
                  <a:pt x="537602" y="127634"/>
                </a:lnTo>
                <a:lnTo>
                  <a:pt x="539547" y="124461"/>
                </a:lnTo>
                <a:lnTo>
                  <a:pt x="542671" y="117220"/>
                </a:lnTo>
                <a:lnTo>
                  <a:pt x="514731" y="112521"/>
                </a:lnTo>
                <a:close/>
              </a:path>
              <a:path w="544194" h="148589">
                <a:moveTo>
                  <a:pt x="534924" y="59435"/>
                </a:moveTo>
                <a:lnTo>
                  <a:pt x="501141" y="59435"/>
                </a:lnTo>
                <a:lnTo>
                  <a:pt x="505968" y="61468"/>
                </a:lnTo>
                <a:lnTo>
                  <a:pt x="510032" y="65658"/>
                </a:lnTo>
                <a:lnTo>
                  <a:pt x="513969" y="69976"/>
                </a:lnTo>
                <a:lnTo>
                  <a:pt x="516128" y="76072"/>
                </a:lnTo>
                <a:lnTo>
                  <a:pt x="516255" y="84200"/>
                </a:lnTo>
                <a:lnTo>
                  <a:pt x="543087" y="84200"/>
                </a:lnTo>
                <a:lnTo>
                  <a:pt x="541099" y="73326"/>
                </a:lnTo>
                <a:lnTo>
                  <a:pt x="536942" y="62430"/>
                </a:lnTo>
                <a:lnTo>
                  <a:pt x="534924" y="59435"/>
                </a:lnTo>
                <a:close/>
              </a:path>
              <a:path w="544194" h="148589">
                <a:moveTo>
                  <a:pt x="302006" y="37972"/>
                </a:moveTo>
                <a:lnTo>
                  <a:pt x="261207" y="60995"/>
                </a:lnTo>
                <a:lnTo>
                  <a:pt x="253491" y="94106"/>
                </a:lnTo>
                <a:lnTo>
                  <a:pt x="254154" y="104659"/>
                </a:lnTo>
                <a:lnTo>
                  <a:pt x="280781" y="144097"/>
                </a:lnTo>
                <a:lnTo>
                  <a:pt x="304800" y="148589"/>
                </a:lnTo>
                <a:lnTo>
                  <a:pt x="313183" y="148089"/>
                </a:lnTo>
                <a:lnTo>
                  <a:pt x="345883" y="127634"/>
                </a:lnTo>
                <a:lnTo>
                  <a:pt x="298703" y="127634"/>
                </a:lnTo>
                <a:lnTo>
                  <a:pt x="293370" y="125349"/>
                </a:lnTo>
                <a:lnTo>
                  <a:pt x="289052" y="120776"/>
                </a:lnTo>
                <a:lnTo>
                  <a:pt x="284734" y="116077"/>
                </a:lnTo>
                <a:lnTo>
                  <a:pt x="282447" y="109727"/>
                </a:lnTo>
                <a:lnTo>
                  <a:pt x="282194" y="101345"/>
                </a:lnTo>
                <a:lnTo>
                  <a:pt x="352425" y="101345"/>
                </a:lnTo>
                <a:lnTo>
                  <a:pt x="351827" y="86294"/>
                </a:lnTo>
                <a:lnTo>
                  <a:pt x="351444" y="84200"/>
                </a:lnTo>
                <a:lnTo>
                  <a:pt x="282702" y="84200"/>
                </a:lnTo>
                <a:lnTo>
                  <a:pt x="282702" y="76581"/>
                </a:lnTo>
                <a:lnTo>
                  <a:pt x="284607" y="70484"/>
                </a:lnTo>
                <a:lnTo>
                  <a:pt x="288544" y="66039"/>
                </a:lnTo>
                <a:lnTo>
                  <a:pt x="292608" y="61594"/>
                </a:lnTo>
                <a:lnTo>
                  <a:pt x="297688" y="59435"/>
                </a:lnTo>
                <a:lnTo>
                  <a:pt x="343281" y="59435"/>
                </a:lnTo>
                <a:lnTo>
                  <a:pt x="339344" y="53593"/>
                </a:lnTo>
                <a:lnTo>
                  <a:pt x="331884" y="46759"/>
                </a:lnTo>
                <a:lnTo>
                  <a:pt x="323199" y="41878"/>
                </a:lnTo>
                <a:lnTo>
                  <a:pt x="313251" y="38949"/>
                </a:lnTo>
                <a:lnTo>
                  <a:pt x="302006" y="37972"/>
                </a:lnTo>
                <a:close/>
              </a:path>
              <a:path w="544194" h="148589">
                <a:moveTo>
                  <a:pt x="322960" y="112521"/>
                </a:moveTo>
                <a:lnTo>
                  <a:pt x="321437" y="117856"/>
                </a:lnTo>
                <a:lnTo>
                  <a:pt x="319278" y="121665"/>
                </a:lnTo>
                <a:lnTo>
                  <a:pt x="313182" y="126491"/>
                </a:lnTo>
                <a:lnTo>
                  <a:pt x="309499" y="127634"/>
                </a:lnTo>
                <a:lnTo>
                  <a:pt x="345883" y="127634"/>
                </a:lnTo>
                <a:lnTo>
                  <a:pt x="347831" y="124461"/>
                </a:lnTo>
                <a:lnTo>
                  <a:pt x="350901" y="117220"/>
                </a:lnTo>
                <a:lnTo>
                  <a:pt x="322960" y="112521"/>
                </a:lnTo>
                <a:close/>
              </a:path>
              <a:path w="544194" h="148589">
                <a:moveTo>
                  <a:pt x="343281" y="59435"/>
                </a:moveTo>
                <a:lnTo>
                  <a:pt x="309499" y="59435"/>
                </a:lnTo>
                <a:lnTo>
                  <a:pt x="314325" y="61468"/>
                </a:lnTo>
                <a:lnTo>
                  <a:pt x="322326" y="69976"/>
                </a:lnTo>
                <a:lnTo>
                  <a:pt x="324358" y="76072"/>
                </a:lnTo>
                <a:lnTo>
                  <a:pt x="324612" y="84200"/>
                </a:lnTo>
                <a:lnTo>
                  <a:pt x="351444" y="84200"/>
                </a:lnTo>
                <a:lnTo>
                  <a:pt x="349456" y="73326"/>
                </a:lnTo>
                <a:lnTo>
                  <a:pt x="345299" y="62430"/>
                </a:lnTo>
                <a:lnTo>
                  <a:pt x="343281" y="59435"/>
                </a:lnTo>
                <a:close/>
              </a:path>
              <a:path w="544194" h="148589">
                <a:moveTo>
                  <a:pt x="399669" y="40385"/>
                </a:moveTo>
                <a:lnTo>
                  <a:pt x="373634" y="40385"/>
                </a:lnTo>
                <a:lnTo>
                  <a:pt x="373634" y="146303"/>
                </a:lnTo>
                <a:lnTo>
                  <a:pt x="401574" y="146303"/>
                </a:lnTo>
                <a:lnTo>
                  <a:pt x="401574" y="113537"/>
                </a:lnTo>
                <a:lnTo>
                  <a:pt x="401736" y="101177"/>
                </a:lnTo>
                <a:lnTo>
                  <a:pt x="413131" y="64134"/>
                </a:lnTo>
                <a:lnTo>
                  <a:pt x="416433" y="63118"/>
                </a:lnTo>
                <a:lnTo>
                  <a:pt x="435188" y="63118"/>
                </a:lnTo>
                <a:lnTo>
                  <a:pt x="437918" y="55371"/>
                </a:lnTo>
                <a:lnTo>
                  <a:pt x="399669" y="55371"/>
                </a:lnTo>
                <a:lnTo>
                  <a:pt x="399669" y="40385"/>
                </a:lnTo>
                <a:close/>
              </a:path>
              <a:path w="544194" h="148589">
                <a:moveTo>
                  <a:pt x="435188" y="63118"/>
                </a:moveTo>
                <a:lnTo>
                  <a:pt x="424434" y="63118"/>
                </a:lnTo>
                <a:lnTo>
                  <a:pt x="428752" y="64643"/>
                </a:lnTo>
                <a:lnTo>
                  <a:pt x="433578" y="67690"/>
                </a:lnTo>
                <a:lnTo>
                  <a:pt x="435188" y="63118"/>
                </a:lnTo>
                <a:close/>
              </a:path>
              <a:path w="544194" h="148589">
                <a:moveTo>
                  <a:pt x="430149" y="37972"/>
                </a:moveTo>
                <a:lnTo>
                  <a:pt x="419227" y="37972"/>
                </a:lnTo>
                <a:lnTo>
                  <a:pt x="415163" y="39115"/>
                </a:lnTo>
                <a:lnTo>
                  <a:pt x="411607" y="41275"/>
                </a:lnTo>
                <a:lnTo>
                  <a:pt x="408051" y="43560"/>
                </a:lnTo>
                <a:lnTo>
                  <a:pt x="404114" y="48259"/>
                </a:lnTo>
                <a:lnTo>
                  <a:pt x="399669" y="55371"/>
                </a:lnTo>
                <a:lnTo>
                  <a:pt x="437918" y="55371"/>
                </a:lnTo>
                <a:lnTo>
                  <a:pt x="442214" y="43179"/>
                </a:lnTo>
                <a:lnTo>
                  <a:pt x="436245" y="39750"/>
                </a:lnTo>
                <a:lnTo>
                  <a:pt x="430149" y="37972"/>
                </a:lnTo>
                <a:close/>
              </a:path>
              <a:path w="544194" h="148589">
                <a:moveTo>
                  <a:pt x="163957" y="0"/>
                </a:moveTo>
                <a:lnTo>
                  <a:pt x="135890" y="0"/>
                </a:lnTo>
                <a:lnTo>
                  <a:pt x="135890" y="146303"/>
                </a:lnTo>
                <a:lnTo>
                  <a:pt x="163957" y="146303"/>
                </a:lnTo>
                <a:lnTo>
                  <a:pt x="163957" y="84327"/>
                </a:lnTo>
                <a:lnTo>
                  <a:pt x="164719" y="77596"/>
                </a:lnTo>
                <a:lnTo>
                  <a:pt x="166497" y="73025"/>
                </a:lnTo>
                <a:lnTo>
                  <a:pt x="168148" y="68452"/>
                </a:lnTo>
                <a:lnTo>
                  <a:pt x="170815" y="65024"/>
                </a:lnTo>
                <a:lnTo>
                  <a:pt x="178181" y="60451"/>
                </a:lnTo>
                <a:lnTo>
                  <a:pt x="182245" y="59435"/>
                </a:lnTo>
                <a:lnTo>
                  <a:pt x="230067" y="59435"/>
                </a:lnTo>
                <a:lnTo>
                  <a:pt x="229870" y="58546"/>
                </a:lnTo>
                <a:lnTo>
                  <a:pt x="228092" y="54482"/>
                </a:lnTo>
                <a:lnTo>
                  <a:pt x="227668" y="53847"/>
                </a:lnTo>
                <a:lnTo>
                  <a:pt x="163957" y="53847"/>
                </a:lnTo>
                <a:lnTo>
                  <a:pt x="163957" y="0"/>
                </a:lnTo>
                <a:close/>
              </a:path>
              <a:path w="544194" h="148589">
                <a:moveTo>
                  <a:pt x="230067" y="59435"/>
                </a:moveTo>
                <a:lnTo>
                  <a:pt x="191008" y="59435"/>
                </a:lnTo>
                <a:lnTo>
                  <a:pt x="194437" y="60197"/>
                </a:lnTo>
                <a:lnTo>
                  <a:pt x="199771" y="63753"/>
                </a:lnTo>
                <a:lnTo>
                  <a:pt x="201676" y="66166"/>
                </a:lnTo>
                <a:lnTo>
                  <a:pt x="202692" y="69087"/>
                </a:lnTo>
                <a:lnTo>
                  <a:pt x="203708" y="72135"/>
                </a:lnTo>
                <a:lnTo>
                  <a:pt x="204343" y="79247"/>
                </a:lnTo>
                <a:lnTo>
                  <a:pt x="204343" y="146303"/>
                </a:lnTo>
                <a:lnTo>
                  <a:pt x="232283" y="146303"/>
                </a:lnTo>
                <a:lnTo>
                  <a:pt x="232199" y="73025"/>
                </a:lnTo>
                <a:lnTo>
                  <a:pt x="231902" y="67563"/>
                </a:lnTo>
                <a:lnTo>
                  <a:pt x="230067" y="59435"/>
                </a:lnTo>
                <a:close/>
              </a:path>
              <a:path w="544194" h="148589">
                <a:moveTo>
                  <a:pt x="202819" y="37972"/>
                </a:moveTo>
                <a:lnTo>
                  <a:pt x="196342" y="37972"/>
                </a:lnTo>
                <a:lnTo>
                  <a:pt x="187245" y="38953"/>
                </a:lnTo>
                <a:lnTo>
                  <a:pt x="178816" y="41909"/>
                </a:lnTo>
                <a:lnTo>
                  <a:pt x="171053" y="46866"/>
                </a:lnTo>
                <a:lnTo>
                  <a:pt x="163957" y="53847"/>
                </a:lnTo>
                <a:lnTo>
                  <a:pt x="227668" y="53847"/>
                </a:lnTo>
                <a:lnTo>
                  <a:pt x="202819" y="37972"/>
                </a:lnTo>
                <a:close/>
              </a:path>
              <a:path w="544194" h="148589">
                <a:moveTo>
                  <a:pt x="72898" y="24764"/>
                </a:moveTo>
                <a:lnTo>
                  <a:pt x="43434" y="24764"/>
                </a:lnTo>
                <a:lnTo>
                  <a:pt x="43434" y="146303"/>
                </a:lnTo>
                <a:lnTo>
                  <a:pt x="72898" y="146303"/>
                </a:lnTo>
                <a:lnTo>
                  <a:pt x="72898" y="24764"/>
                </a:lnTo>
                <a:close/>
              </a:path>
              <a:path w="544194" h="148589">
                <a:moveTo>
                  <a:pt x="116205" y="0"/>
                </a:moveTo>
                <a:lnTo>
                  <a:pt x="0" y="0"/>
                </a:lnTo>
                <a:lnTo>
                  <a:pt x="0" y="24764"/>
                </a:lnTo>
                <a:lnTo>
                  <a:pt x="116205" y="24764"/>
                </a:lnTo>
                <a:lnTo>
                  <a:pt x="116205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61311" y="3102610"/>
            <a:ext cx="41910" cy="24765"/>
          </a:xfrm>
          <a:custGeom>
            <a:avLst/>
            <a:gdLst/>
            <a:ahLst/>
            <a:cxnLst/>
            <a:rect l="l" t="t" r="r" b="b"/>
            <a:pathLst>
              <a:path w="41910" h="24764">
                <a:moveTo>
                  <a:pt x="21081" y="0"/>
                </a:moveTo>
                <a:lnTo>
                  <a:pt x="14986" y="0"/>
                </a:lnTo>
                <a:lnTo>
                  <a:pt x="9906" y="2159"/>
                </a:lnTo>
                <a:lnTo>
                  <a:pt x="5968" y="6604"/>
                </a:lnTo>
                <a:lnTo>
                  <a:pt x="1905" y="11049"/>
                </a:lnTo>
                <a:lnTo>
                  <a:pt x="0" y="17145"/>
                </a:lnTo>
                <a:lnTo>
                  <a:pt x="0" y="24765"/>
                </a:lnTo>
                <a:lnTo>
                  <a:pt x="41910" y="24765"/>
                </a:lnTo>
                <a:lnTo>
                  <a:pt x="41782" y="16637"/>
                </a:lnTo>
                <a:lnTo>
                  <a:pt x="39624" y="10541"/>
                </a:lnTo>
                <a:lnTo>
                  <a:pt x="35687" y="6223"/>
                </a:lnTo>
                <a:lnTo>
                  <a:pt x="31623" y="2032"/>
                </a:lnTo>
                <a:lnTo>
                  <a:pt x="26796" y="0"/>
                </a:lnTo>
                <a:lnTo>
                  <a:pt x="21081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69669" y="3102610"/>
            <a:ext cx="41910" cy="24765"/>
          </a:xfrm>
          <a:custGeom>
            <a:avLst/>
            <a:gdLst/>
            <a:ahLst/>
            <a:cxnLst/>
            <a:rect l="l" t="t" r="r" b="b"/>
            <a:pathLst>
              <a:path w="41910" h="24764">
                <a:moveTo>
                  <a:pt x="21081" y="0"/>
                </a:moveTo>
                <a:lnTo>
                  <a:pt x="14986" y="0"/>
                </a:lnTo>
                <a:lnTo>
                  <a:pt x="9906" y="2159"/>
                </a:lnTo>
                <a:lnTo>
                  <a:pt x="5842" y="6604"/>
                </a:lnTo>
                <a:lnTo>
                  <a:pt x="1905" y="11049"/>
                </a:lnTo>
                <a:lnTo>
                  <a:pt x="0" y="17145"/>
                </a:lnTo>
                <a:lnTo>
                  <a:pt x="0" y="24765"/>
                </a:lnTo>
                <a:lnTo>
                  <a:pt x="41910" y="24765"/>
                </a:lnTo>
                <a:lnTo>
                  <a:pt x="41656" y="16637"/>
                </a:lnTo>
                <a:lnTo>
                  <a:pt x="39624" y="10541"/>
                </a:lnTo>
                <a:lnTo>
                  <a:pt x="35560" y="6223"/>
                </a:lnTo>
                <a:lnTo>
                  <a:pt x="31623" y="2032"/>
                </a:lnTo>
                <a:lnTo>
                  <a:pt x="26797" y="0"/>
                </a:lnTo>
                <a:lnTo>
                  <a:pt x="21081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832101" y="3081147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48641" y="0"/>
                </a:moveTo>
                <a:lnTo>
                  <a:pt x="85852" y="15621"/>
                </a:lnTo>
                <a:lnTo>
                  <a:pt x="98933" y="63373"/>
                </a:lnTo>
                <a:lnTo>
                  <a:pt x="28702" y="63373"/>
                </a:lnTo>
                <a:lnTo>
                  <a:pt x="28956" y="71755"/>
                </a:lnTo>
                <a:lnTo>
                  <a:pt x="31242" y="78105"/>
                </a:lnTo>
                <a:lnTo>
                  <a:pt x="35560" y="82804"/>
                </a:lnTo>
                <a:lnTo>
                  <a:pt x="39878" y="87376"/>
                </a:lnTo>
                <a:lnTo>
                  <a:pt x="45212" y="89662"/>
                </a:lnTo>
                <a:lnTo>
                  <a:pt x="51689" y="89662"/>
                </a:lnTo>
                <a:lnTo>
                  <a:pt x="56134" y="89662"/>
                </a:lnTo>
                <a:lnTo>
                  <a:pt x="59817" y="88518"/>
                </a:lnTo>
                <a:lnTo>
                  <a:pt x="62737" y="86106"/>
                </a:lnTo>
                <a:lnTo>
                  <a:pt x="65786" y="83693"/>
                </a:lnTo>
                <a:lnTo>
                  <a:pt x="68072" y="79883"/>
                </a:lnTo>
                <a:lnTo>
                  <a:pt x="69596" y="74549"/>
                </a:lnTo>
                <a:lnTo>
                  <a:pt x="97536" y="79248"/>
                </a:lnTo>
                <a:lnTo>
                  <a:pt x="67405" y="108616"/>
                </a:lnTo>
                <a:lnTo>
                  <a:pt x="51435" y="110617"/>
                </a:lnTo>
                <a:lnTo>
                  <a:pt x="38508" y="109495"/>
                </a:lnTo>
                <a:lnTo>
                  <a:pt x="5947" y="84887"/>
                </a:lnTo>
                <a:lnTo>
                  <a:pt x="0" y="56134"/>
                </a:lnTo>
                <a:lnTo>
                  <a:pt x="859" y="43684"/>
                </a:lnTo>
                <a:lnTo>
                  <a:pt x="21155" y="8358"/>
                </a:lnTo>
                <a:lnTo>
                  <a:pt x="38542" y="928"/>
                </a:lnTo>
                <a:lnTo>
                  <a:pt x="48641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60601" y="3081147"/>
            <a:ext cx="68580" cy="108585"/>
          </a:xfrm>
          <a:custGeom>
            <a:avLst/>
            <a:gdLst/>
            <a:ahLst/>
            <a:cxnLst/>
            <a:rect l="l" t="t" r="r" b="b"/>
            <a:pathLst>
              <a:path w="68580" h="108585">
                <a:moveTo>
                  <a:pt x="50165" y="0"/>
                </a:moveTo>
                <a:lnTo>
                  <a:pt x="56515" y="0"/>
                </a:lnTo>
                <a:lnTo>
                  <a:pt x="62611" y="1778"/>
                </a:lnTo>
                <a:lnTo>
                  <a:pt x="68580" y="5206"/>
                </a:lnTo>
                <a:lnTo>
                  <a:pt x="59943" y="29718"/>
                </a:lnTo>
                <a:lnTo>
                  <a:pt x="55118" y="26670"/>
                </a:lnTo>
                <a:lnTo>
                  <a:pt x="50800" y="25146"/>
                </a:lnTo>
                <a:lnTo>
                  <a:pt x="46736" y="25146"/>
                </a:lnTo>
                <a:lnTo>
                  <a:pt x="42799" y="25146"/>
                </a:lnTo>
                <a:lnTo>
                  <a:pt x="39497" y="26162"/>
                </a:lnTo>
                <a:lnTo>
                  <a:pt x="28102" y="63204"/>
                </a:lnTo>
                <a:lnTo>
                  <a:pt x="27940" y="75565"/>
                </a:lnTo>
                <a:lnTo>
                  <a:pt x="27940" y="108331"/>
                </a:lnTo>
                <a:lnTo>
                  <a:pt x="0" y="108331"/>
                </a:lnTo>
                <a:lnTo>
                  <a:pt x="0" y="2412"/>
                </a:lnTo>
                <a:lnTo>
                  <a:pt x="26035" y="2412"/>
                </a:lnTo>
                <a:lnTo>
                  <a:pt x="26035" y="17399"/>
                </a:lnTo>
                <a:lnTo>
                  <a:pt x="30480" y="10287"/>
                </a:lnTo>
                <a:lnTo>
                  <a:pt x="34417" y="5587"/>
                </a:lnTo>
                <a:lnTo>
                  <a:pt x="37973" y="3302"/>
                </a:lnTo>
                <a:lnTo>
                  <a:pt x="41529" y="1143"/>
                </a:lnTo>
                <a:lnTo>
                  <a:pt x="45593" y="0"/>
                </a:lnTo>
                <a:lnTo>
                  <a:pt x="5016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40458" y="3081147"/>
            <a:ext cx="99060" cy="111125"/>
          </a:xfrm>
          <a:custGeom>
            <a:avLst/>
            <a:gdLst/>
            <a:ahLst/>
            <a:cxnLst/>
            <a:rect l="l" t="t" r="r" b="b"/>
            <a:pathLst>
              <a:path w="99060" h="111125">
                <a:moveTo>
                  <a:pt x="48514" y="0"/>
                </a:moveTo>
                <a:lnTo>
                  <a:pt x="85852" y="15621"/>
                </a:lnTo>
                <a:lnTo>
                  <a:pt x="98933" y="63373"/>
                </a:lnTo>
                <a:lnTo>
                  <a:pt x="28702" y="63373"/>
                </a:lnTo>
                <a:lnTo>
                  <a:pt x="28956" y="71755"/>
                </a:lnTo>
                <a:lnTo>
                  <a:pt x="31242" y="78105"/>
                </a:lnTo>
                <a:lnTo>
                  <a:pt x="35560" y="82804"/>
                </a:lnTo>
                <a:lnTo>
                  <a:pt x="39878" y="87376"/>
                </a:lnTo>
                <a:lnTo>
                  <a:pt x="45212" y="89662"/>
                </a:lnTo>
                <a:lnTo>
                  <a:pt x="51689" y="89662"/>
                </a:lnTo>
                <a:lnTo>
                  <a:pt x="56007" y="89662"/>
                </a:lnTo>
                <a:lnTo>
                  <a:pt x="69468" y="74549"/>
                </a:lnTo>
                <a:lnTo>
                  <a:pt x="97409" y="79248"/>
                </a:lnTo>
                <a:lnTo>
                  <a:pt x="67325" y="108616"/>
                </a:lnTo>
                <a:lnTo>
                  <a:pt x="51308" y="110617"/>
                </a:lnTo>
                <a:lnTo>
                  <a:pt x="38399" y="109495"/>
                </a:lnTo>
                <a:lnTo>
                  <a:pt x="5893" y="84887"/>
                </a:lnTo>
                <a:lnTo>
                  <a:pt x="0" y="56134"/>
                </a:lnTo>
                <a:lnTo>
                  <a:pt x="857" y="43684"/>
                </a:lnTo>
                <a:lnTo>
                  <a:pt x="21099" y="8358"/>
                </a:lnTo>
                <a:lnTo>
                  <a:pt x="38486" y="928"/>
                </a:lnTo>
                <a:lnTo>
                  <a:pt x="48514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522857" y="3043174"/>
            <a:ext cx="96520" cy="146685"/>
          </a:xfrm>
          <a:custGeom>
            <a:avLst/>
            <a:gdLst/>
            <a:ahLst/>
            <a:cxnLst/>
            <a:rect l="l" t="t" r="r" b="b"/>
            <a:pathLst>
              <a:path w="96519" h="146685">
                <a:moveTo>
                  <a:pt x="0" y="0"/>
                </a:moveTo>
                <a:lnTo>
                  <a:pt x="28067" y="0"/>
                </a:lnTo>
                <a:lnTo>
                  <a:pt x="28067" y="53847"/>
                </a:lnTo>
                <a:lnTo>
                  <a:pt x="35163" y="46866"/>
                </a:lnTo>
                <a:lnTo>
                  <a:pt x="42926" y="41909"/>
                </a:lnTo>
                <a:lnTo>
                  <a:pt x="51355" y="38953"/>
                </a:lnTo>
                <a:lnTo>
                  <a:pt x="60452" y="37972"/>
                </a:lnTo>
                <a:lnTo>
                  <a:pt x="66929" y="37972"/>
                </a:lnTo>
                <a:lnTo>
                  <a:pt x="94996" y="63118"/>
                </a:lnTo>
                <a:lnTo>
                  <a:pt x="96012" y="67563"/>
                </a:lnTo>
                <a:lnTo>
                  <a:pt x="96393" y="74549"/>
                </a:lnTo>
                <a:lnTo>
                  <a:pt x="96393" y="84074"/>
                </a:lnTo>
                <a:lnTo>
                  <a:pt x="96393" y="146303"/>
                </a:lnTo>
                <a:lnTo>
                  <a:pt x="68453" y="146303"/>
                </a:lnTo>
                <a:lnTo>
                  <a:pt x="68453" y="90296"/>
                </a:lnTo>
                <a:lnTo>
                  <a:pt x="68453" y="79247"/>
                </a:lnTo>
                <a:lnTo>
                  <a:pt x="61214" y="61975"/>
                </a:lnTo>
                <a:lnTo>
                  <a:pt x="58546" y="60197"/>
                </a:lnTo>
                <a:lnTo>
                  <a:pt x="55118" y="59435"/>
                </a:lnTo>
                <a:lnTo>
                  <a:pt x="51054" y="59435"/>
                </a:lnTo>
                <a:lnTo>
                  <a:pt x="46355" y="59435"/>
                </a:lnTo>
                <a:lnTo>
                  <a:pt x="42290" y="60451"/>
                </a:lnTo>
                <a:lnTo>
                  <a:pt x="38608" y="62737"/>
                </a:lnTo>
                <a:lnTo>
                  <a:pt x="34925" y="65024"/>
                </a:lnTo>
                <a:lnTo>
                  <a:pt x="32258" y="68452"/>
                </a:lnTo>
                <a:lnTo>
                  <a:pt x="30606" y="73025"/>
                </a:lnTo>
                <a:lnTo>
                  <a:pt x="28829" y="77596"/>
                </a:lnTo>
                <a:lnTo>
                  <a:pt x="28067" y="84327"/>
                </a:lnTo>
                <a:lnTo>
                  <a:pt x="28067" y="93218"/>
                </a:lnTo>
                <a:lnTo>
                  <a:pt x="28067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386966" y="3043174"/>
            <a:ext cx="116205" cy="146685"/>
          </a:xfrm>
          <a:custGeom>
            <a:avLst/>
            <a:gdLst/>
            <a:ahLst/>
            <a:cxnLst/>
            <a:rect l="l" t="t" r="r" b="b"/>
            <a:pathLst>
              <a:path w="116205" h="146685">
                <a:moveTo>
                  <a:pt x="0" y="0"/>
                </a:moveTo>
                <a:lnTo>
                  <a:pt x="116205" y="0"/>
                </a:lnTo>
                <a:lnTo>
                  <a:pt x="116205" y="24764"/>
                </a:lnTo>
                <a:lnTo>
                  <a:pt x="72898" y="24764"/>
                </a:lnTo>
                <a:lnTo>
                  <a:pt x="72898" y="146303"/>
                </a:lnTo>
                <a:lnTo>
                  <a:pt x="43434" y="146303"/>
                </a:lnTo>
                <a:lnTo>
                  <a:pt x="43434" y="24764"/>
                </a:lnTo>
                <a:lnTo>
                  <a:pt x="0" y="24764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60043" y="2934855"/>
            <a:ext cx="804417" cy="4273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04090" y="3038378"/>
            <a:ext cx="1455358" cy="1581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22576" y="2944266"/>
            <a:ext cx="1882267" cy="4053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6741" y="33658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8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8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56741" y="33658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8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8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68374" y="3255378"/>
            <a:ext cx="223100" cy="279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397508" y="3278885"/>
            <a:ext cx="429895" cy="148590"/>
          </a:xfrm>
          <a:custGeom>
            <a:avLst/>
            <a:gdLst/>
            <a:ahLst/>
            <a:cxnLst/>
            <a:rect l="l" t="t" r="r" b="b"/>
            <a:pathLst>
              <a:path w="429894" h="148589">
                <a:moveTo>
                  <a:pt x="379475" y="37845"/>
                </a:moveTo>
                <a:lnTo>
                  <a:pt x="338677" y="60975"/>
                </a:lnTo>
                <a:lnTo>
                  <a:pt x="330961" y="93979"/>
                </a:lnTo>
                <a:lnTo>
                  <a:pt x="331606" y="104552"/>
                </a:lnTo>
                <a:lnTo>
                  <a:pt x="358251" y="144097"/>
                </a:lnTo>
                <a:lnTo>
                  <a:pt x="382269" y="148589"/>
                </a:lnTo>
                <a:lnTo>
                  <a:pt x="390653" y="148089"/>
                </a:lnTo>
                <a:lnTo>
                  <a:pt x="423322" y="127634"/>
                </a:lnTo>
                <a:lnTo>
                  <a:pt x="376173" y="127634"/>
                </a:lnTo>
                <a:lnTo>
                  <a:pt x="370712" y="125348"/>
                </a:lnTo>
                <a:lnTo>
                  <a:pt x="366394" y="120776"/>
                </a:lnTo>
                <a:lnTo>
                  <a:pt x="362077" y="116077"/>
                </a:lnTo>
                <a:lnTo>
                  <a:pt x="359917" y="109600"/>
                </a:lnTo>
                <a:lnTo>
                  <a:pt x="359664" y="101345"/>
                </a:lnTo>
                <a:lnTo>
                  <a:pt x="429894" y="101345"/>
                </a:lnTo>
                <a:lnTo>
                  <a:pt x="429297" y="86274"/>
                </a:lnTo>
                <a:lnTo>
                  <a:pt x="428919" y="84200"/>
                </a:lnTo>
                <a:lnTo>
                  <a:pt x="360172" y="84200"/>
                </a:lnTo>
                <a:lnTo>
                  <a:pt x="360044" y="76581"/>
                </a:lnTo>
                <a:lnTo>
                  <a:pt x="362077" y="70484"/>
                </a:lnTo>
                <a:lnTo>
                  <a:pt x="366014" y="66039"/>
                </a:lnTo>
                <a:lnTo>
                  <a:pt x="370078" y="61594"/>
                </a:lnTo>
                <a:lnTo>
                  <a:pt x="375030" y="59308"/>
                </a:lnTo>
                <a:lnTo>
                  <a:pt x="420742" y="59308"/>
                </a:lnTo>
                <a:lnTo>
                  <a:pt x="416814" y="53466"/>
                </a:lnTo>
                <a:lnTo>
                  <a:pt x="409336" y="46632"/>
                </a:lnTo>
                <a:lnTo>
                  <a:pt x="400621" y="41751"/>
                </a:lnTo>
                <a:lnTo>
                  <a:pt x="390667" y="38822"/>
                </a:lnTo>
                <a:lnTo>
                  <a:pt x="379475" y="37845"/>
                </a:lnTo>
                <a:close/>
              </a:path>
              <a:path w="429894" h="148589">
                <a:moveTo>
                  <a:pt x="400430" y="112521"/>
                </a:moveTo>
                <a:lnTo>
                  <a:pt x="386968" y="127634"/>
                </a:lnTo>
                <a:lnTo>
                  <a:pt x="423322" y="127634"/>
                </a:lnTo>
                <a:lnTo>
                  <a:pt x="425301" y="124408"/>
                </a:lnTo>
                <a:lnTo>
                  <a:pt x="428371" y="117220"/>
                </a:lnTo>
                <a:lnTo>
                  <a:pt x="400430" y="112521"/>
                </a:lnTo>
                <a:close/>
              </a:path>
              <a:path w="429894" h="148589">
                <a:moveTo>
                  <a:pt x="420742" y="59308"/>
                </a:moveTo>
                <a:lnTo>
                  <a:pt x="386968" y="59308"/>
                </a:lnTo>
                <a:lnTo>
                  <a:pt x="391794" y="61467"/>
                </a:lnTo>
                <a:lnTo>
                  <a:pt x="395731" y="65658"/>
                </a:lnTo>
                <a:lnTo>
                  <a:pt x="399796" y="69850"/>
                </a:lnTo>
                <a:lnTo>
                  <a:pt x="401828" y="76072"/>
                </a:lnTo>
                <a:lnTo>
                  <a:pt x="402081" y="84200"/>
                </a:lnTo>
                <a:lnTo>
                  <a:pt x="428919" y="84200"/>
                </a:lnTo>
                <a:lnTo>
                  <a:pt x="426926" y="73263"/>
                </a:lnTo>
                <a:lnTo>
                  <a:pt x="422769" y="62323"/>
                </a:lnTo>
                <a:lnTo>
                  <a:pt x="420742" y="59308"/>
                </a:lnTo>
                <a:close/>
              </a:path>
              <a:path w="429894" h="148589">
                <a:moveTo>
                  <a:pt x="187832" y="37845"/>
                </a:moveTo>
                <a:lnTo>
                  <a:pt x="147034" y="60975"/>
                </a:lnTo>
                <a:lnTo>
                  <a:pt x="139319" y="93979"/>
                </a:lnTo>
                <a:lnTo>
                  <a:pt x="139963" y="104552"/>
                </a:lnTo>
                <a:lnTo>
                  <a:pt x="166608" y="144097"/>
                </a:lnTo>
                <a:lnTo>
                  <a:pt x="190626" y="148589"/>
                </a:lnTo>
                <a:lnTo>
                  <a:pt x="199010" y="148089"/>
                </a:lnTo>
                <a:lnTo>
                  <a:pt x="231628" y="127634"/>
                </a:lnTo>
                <a:lnTo>
                  <a:pt x="184530" y="127634"/>
                </a:lnTo>
                <a:lnTo>
                  <a:pt x="179069" y="125348"/>
                </a:lnTo>
                <a:lnTo>
                  <a:pt x="174751" y="120776"/>
                </a:lnTo>
                <a:lnTo>
                  <a:pt x="170433" y="116077"/>
                </a:lnTo>
                <a:lnTo>
                  <a:pt x="168147" y="109600"/>
                </a:lnTo>
                <a:lnTo>
                  <a:pt x="168020" y="101345"/>
                </a:lnTo>
                <a:lnTo>
                  <a:pt x="238252" y="101345"/>
                </a:lnTo>
                <a:lnTo>
                  <a:pt x="237636" y="86274"/>
                </a:lnTo>
                <a:lnTo>
                  <a:pt x="237254" y="84200"/>
                </a:lnTo>
                <a:lnTo>
                  <a:pt x="168528" y="84200"/>
                </a:lnTo>
                <a:lnTo>
                  <a:pt x="168401" y="76581"/>
                </a:lnTo>
                <a:lnTo>
                  <a:pt x="170433" y="70484"/>
                </a:lnTo>
                <a:lnTo>
                  <a:pt x="178307" y="61594"/>
                </a:lnTo>
                <a:lnTo>
                  <a:pt x="183387" y="59308"/>
                </a:lnTo>
                <a:lnTo>
                  <a:pt x="229063" y="59308"/>
                </a:lnTo>
                <a:lnTo>
                  <a:pt x="225170" y="53466"/>
                </a:lnTo>
                <a:lnTo>
                  <a:pt x="217693" y="46632"/>
                </a:lnTo>
                <a:lnTo>
                  <a:pt x="208978" y="41751"/>
                </a:lnTo>
                <a:lnTo>
                  <a:pt x="199024" y="38822"/>
                </a:lnTo>
                <a:lnTo>
                  <a:pt x="187832" y="37845"/>
                </a:lnTo>
                <a:close/>
              </a:path>
              <a:path w="429894" h="148589">
                <a:moveTo>
                  <a:pt x="208787" y="112521"/>
                </a:moveTo>
                <a:lnTo>
                  <a:pt x="207263" y="117856"/>
                </a:lnTo>
                <a:lnTo>
                  <a:pt x="204978" y="121665"/>
                </a:lnTo>
                <a:lnTo>
                  <a:pt x="201929" y="124078"/>
                </a:lnTo>
                <a:lnTo>
                  <a:pt x="199008" y="126491"/>
                </a:lnTo>
                <a:lnTo>
                  <a:pt x="195325" y="127634"/>
                </a:lnTo>
                <a:lnTo>
                  <a:pt x="231628" y="127634"/>
                </a:lnTo>
                <a:lnTo>
                  <a:pt x="233604" y="124408"/>
                </a:lnTo>
                <a:lnTo>
                  <a:pt x="236728" y="117220"/>
                </a:lnTo>
                <a:lnTo>
                  <a:pt x="208787" y="112521"/>
                </a:lnTo>
                <a:close/>
              </a:path>
              <a:path w="429894" h="148589">
                <a:moveTo>
                  <a:pt x="229063" y="59308"/>
                </a:moveTo>
                <a:lnTo>
                  <a:pt x="195198" y="59308"/>
                </a:lnTo>
                <a:lnTo>
                  <a:pt x="200151" y="61467"/>
                </a:lnTo>
                <a:lnTo>
                  <a:pt x="208025" y="69850"/>
                </a:lnTo>
                <a:lnTo>
                  <a:pt x="210184" y="76072"/>
                </a:lnTo>
                <a:lnTo>
                  <a:pt x="210311" y="84200"/>
                </a:lnTo>
                <a:lnTo>
                  <a:pt x="237254" y="84200"/>
                </a:lnTo>
                <a:lnTo>
                  <a:pt x="235235" y="73263"/>
                </a:lnTo>
                <a:lnTo>
                  <a:pt x="231072" y="62323"/>
                </a:lnTo>
                <a:lnTo>
                  <a:pt x="229063" y="59308"/>
                </a:lnTo>
                <a:close/>
              </a:path>
              <a:path w="429894" h="148589">
                <a:moveTo>
                  <a:pt x="285368" y="40258"/>
                </a:moveTo>
                <a:lnTo>
                  <a:pt x="259334" y="40258"/>
                </a:lnTo>
                <a:lnTo>
                  <a:pt x="259334" y="146176"/>
                </a:lnTo>
                <a:lnTo>
                  <a:pt x="287400" y="146176"/>
                </a:lnTo>
                <a:lnTo>
                  <a:pt x="287400" y="113537"/>
                </a:lnTo>
                <a:lnTo>
                  <a:pt x="287543" y="101177"/>
                </a:lnTo>
                <a:lnTo>
                  <a:pt x="298830" y="64134"/>
                </a:lnTo>
                <a:lnTo>
                  <a:pt x="302259" y="62991"/>
                </a:lnTo>
                <a:lnTo>
                  <a:pt x="320897" y="62991"/>
                </a:lnTo>
                <a:lnTo>
                  <a:pt x="323596" y="55371"/>
                </a:lnTo>
                <a:lnTo>
                  <a:pt x="285368" y="55371"/>
                </a:lnTo>
                <a:lnTo>
                  <a:pt x="285368" y="40258"/>
                </a:lnTo>
                <a:close/>
              </a:path>
              <a:path w="429894" h="148589">
                <a:moveTo>
                  <a:pt x="320897" y="62991"/>
                </a:moveTo>
                <a:lnTo>
                  <a:pt x="310134" y="62991"/>
                </a:lnTo>
                <a:lnTo>
                  <a:pt x="314578" y="64515"/>
                </a:lnTo>
                <a:lnTo>
                  <a:pt x="319278" y="67563"/>
                </a:lnTo>
                <a:lnTo>
                  <a:pt x="320897" y="62991"/>
                </a:lnTo>
                <a:close/>
              </a:path>
              <a:path w="429894" h="148589">
                <a:moveTo>
                  <a:pt x="315848" y="37845"/>
                </a:moveTo>
                <a:lnTo>
                  <a:pt x="305053" y="37845"/>
                </a:lnTo>
                <a:lnTo>
                  <a:pt x="300990" y="38988"/>
                </a:lnTo>
                <a:lnTo>
                  <a:pt x="293878" y="43560"/>
                </a:lnTo>
                <a:lnTo>
                  <a:pt x="289814" y="48259"/>
                </a:lnTo>
                <a:lnTo>
                  <a:pt x="285368" y="55371"/>
                </a:lnTo>
                <a:lnTo>
                  <a:pt x="323596" y="55371"/>
                </a:lnTo>
                <a:lnTo>
                  <a:pt x="327914" y="43179"/>
                </a:lnTo>
                <a:lnTo>
                  <a:pt x="322072" y="39623"/>
                </a:lnTo>
                <a:lnTo>
                  <a:pt x="315848" y="37845"/>
                </a:lnTo>
                <a:close/>
              </a:path>
              <a:path w="429894" h="148589">
                <a:moveTo>
                  <a:pt x="29590" y="0"/>
                </a:moveTo>
                <a:lnTo>
                  <a:pt x="0" y="0"/>
                </a:lnTo>
                <a:lnTo>
                  <a:pt x="0" y="146176"/>
                </a:lnTo>
                <a:lnTo>
                  <a:pt x="29590" y="146176"/>
                </a:lnTo>
                <a:lnTo>
                  <a:pt x="29590" y="82295"/>
                </a:lnTo>
                <a:lnTo>
                  <a:pt x="116966" y="82295"/>
                </a:lnTo>
                <a:lnTo>
                  <a:pt x="116966" y="57531"/>
                </a:lnTo>
                <a:lnTo>
                  <a:pt x="29590" y="57531"/>
                </a:lnTo>
                <a:lnTo>
                  <a:pt x="29590" y="0"/>
                </a:lnTo>
                <a:close/>
              </a:path>
              <a:path w="429894" h="148589">
                <a:moveTo>
                  <a:pt x="116966" y="82295"/>
                </a:moveTo>
                <a:lnTo>
                  <a:pt x="87375" y="82295"/>
                </a:lnTo>
                <a:lnTo>
                  <a:pt x="87375" y="146176"/>
                </a:lnTo>
                <a:lnTo>
                  <a:pt x="116966" y="146176"/>
                </a:lnTo>
                <a:lnTo>
                  <a:pt x="116966" y="82295"/>
                </a:lnTo>
                <a:close/>
              </a:path>
              <a:path w="429894" h="148589">
                <a:moveTo>
                  <a:pt x="116966" y="0"/>
                </a:moveTo>
                <a:lnTo>
                  <a:pt x="87375" y="0"/>
                </a:lnTo>
                <a:lnTo>
                  <a:pt x="87375" y="57531"/>
                </a:lnTo>
                <a:lnTo>
                  <a:pt x="116966" y="57531"/>
                </a:lnTo>
                <a:lnTo>
                  <a:pt x="116966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392712" y="3274090"/>
            <a:ext cx="439485" cy="158180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260043" y="3170567"/>
            <a:ext cx="700722" cy="4273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93346" y="3274090"/>
            <a:ext cx="724727" cy="1988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718817" y="3179978"/>
            <a:ext cx="1143787" cy="40535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31042" y="3692682"/>
            <a:ext cx="5521669" cy="20123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04418" y="3600983"/>
            <a:ext cx="5832094" cy="40535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916488" y="3928267"/>
            <a:ext cx="5773714" cy="19893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04418" y="3836720"/>
            <a:ext cx="6061456" cy="4053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9454" y="955705"/>
            <a:ext cx="5080154" cy="20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4418" y="864133"/>
            <a:ext cx="5388990" cy="4053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3270" y="1191417"/>
            <a:ext cx="2426197" cy="201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4418" y="1099845"/>
            <a:ext cx="2790317" cy="4053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41" y="16941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41" y="16941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68374" y="1583677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93347" y="1602389"/>
            <a:ext cx="1786574" cy="1581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6329" y="1508277"/>
            <a:ext cx="2099055" cy="4053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60471" y="1607185"/>
            <a:ext cx="495934" cy="148590"/>
          </a:xfrm>
          <a:custGeom>
            <a:avLst/>
            <a:gdLst/>
            <a:ahLst/>
            <a:cxnLst/>
            <a:rect l="l" t="t" r="r" b="b"/>
            <a:pathLst>
              <a:path w="495935" h="148589">
                <a:moveTo>
                  <a:pt x="173862" y="37845"/>
                </a:moveTo>
                <a:lnTo>
                  <a:pt x="134540" y="53228"/>
                </a:lnTo>
                <a:lnTo>
                  <a:pt x="119379" y="91820"/>
                </a:lnTo>
                <a:lnTo>
                  <a:pt x="119808" y="100554"/>
                </a:lnTo>
                <a:lnTo>
                  <a:pt x="140114" y="138344"/>
                </a:lnTo>
                <a:lnTo>
                  <a:pt x="174116" y="148589"/>
                </a:lnTo>
                <a:lnTo>
                  <a:pt x="185406" y="147611"/>
                </a:lnTo>
                <a:lnTo>
                  <a:pt x="195659" y="144668"/>
                </a:lnTo>
                <a:lnTo>
                  <a:pt x="204888" y="139749"/>
                </a:lnTo>
                <a:lnTo>
                  <a:pt x="213105" y="132841"/>
                </a:lnTo>
                <a:lnTo>
                  <a:pt x="218873" y="125729"/>
                </a:lnTo>
                <a:lnTo>
                  <a:pt x="166750" y="125729"/>
                </a:lnTo>
                <a:lnTo>
                  <a:pt x="160527" y="122936"/>
                </a:lnTo>
                <a:lnTo>
                  <a:pt x="150621" y="111760"/>
                </a:lnTo>
                <a:lnTo>
                  <a:pt x="148081" y="103758"/>
                </a:lnTo>
                <a:lnTo>
                  <a:pt x="148121" y="82676"/>
                </a:lnTo>
                <a:lnTo>
                  <a:pt x="150621" y="74675"/>
                </a:lnTo>
                <a:lnTo>
                  <a:pt x="160527" y="63500"/>
                </a:lnTo>
                <a:lnTo>
                  <a:pt x="166750" y="60705"/>
                </a:lnTo>
                <a:lnTo>
                  <a:pt x="219169" y="60705"/>
                </a:lnTo>
                <a:lnTo>
                  <a:pt x="213359" y="53466"/>
                </a:lnTo>
                <a:lnTo>
                  <a:pt x="205116" y="46632"/>
                </a:lnTo>
                <a:lnTo>
                  <a:pt x="195802" y="41751"/>
                </a:lnTo>
                <a:lnTo>
                  <a:pt x="185392" y="38822"/>
                </a:lnTo>
                <a:lnTo>
                  <a:pt x="173862" y="37845"/>
                </a:lnTo>
                <a:close/>
              </a:path>
              <a:path w="495935" h="148589">
                <a:moveTo>
                  <a:pt x="219169" y="60705"/>
                </a:moveTo>
                <a:lnTo>
                  <a:pt x="181355" y="60705"/>
                </a:lnTo>
                <a:lnTo>
                  <a:pt x="187451" y="63500"/>
                </a:lnTo>
                <a:lnTo>
                  <a:pt x="197357" y="74675"/>
                </a:lnTo>
                <a:lnTo>
                  <a:pt x="199898" y="82676"/>
                </a:lnTo>
                <a:lnTo>
                  <a:pt x="199898" y="103758"/>
                </a:lnTo>
                <a:lnTo>
                  <a:pt x="197357" y="111760"/>
                </a:lnTo>
                <a:lnTo>
                  <a:pt x="187451" y="122936"/>
                </a:lnTo>
                <a:lnTo>
                  <a:pt x="181355" y="125729"/>
                </a:lnTo>
                <a:lnTo>
                  <a:pt x="218873" y="125729"/>
                </a:lnTo>
                <a:lnTo>
                  <a:pt x="219940" y="124414"/>
                </a:lnTo>
                <a:lnTo>
                  <a:pt x="224821" y="114950"/>
                </a:lnTo>
                <a:lnTo>
                  <a:pt x="227750" y="104463"/>
                </a:lnTo>
                <a:lnTo>
                  <a:pt x="228726" y="92963"/>
                </a:lnTo>
                <a:lnTo>
                  <a:pt x="227754" y="81559"/>
                </a:lnTo>
                <a:lnTo>
                  <a:pt x="224853" y="71167"/>
                </a:lnTo>
                <a:lnTo>
                  <a:pt x="220047" y="61799"/>
                </a:lnTo>
                <a:lnTo>
                  <a:pt x="219169" y="60705"/>
                </a:lnTo>
                <a:close/>
              </a:path>
              <a:path w="495935" h="148589">
                <a:moveTo>
                  <a:pt x="26034" y="40258"/>
                </a:moveTo>
                <a:lnTo>
                  <a:pt x="0" y="40258"/>
                </a:lnTo>
                <a:lnTo>
                  <a:pt x="0" y="146176"/>
                </a:lnTo>
                <a:lnTo>
                  <a:pt x="27939" y="146176"/>
                </a:lnTo>
                <a:lnTo>
                  <a:pt x="27939" y="86360"/>
                </a:lnTo>
                <a:lnTo>
                  <a:pt x="28701" y="78358"/>
                </a:lnTo>
                <a:lnTo>
                  <a:pt x="31495" y="69468"/>
                </a:lnTo>
                <a:lnTo>
                  <a:pt x="34162" y="66039"/>
                </a:lnTo>
                <a:lnTo>
                  <a:pt x="38100" y="63373"/>
                </a:lnTo>
                <a:lnTo>
                  <a:pt x="41909" y="60705"/>
                </a:lnTo>
                <a:lnTo>
                  <a:pt x="46227" y="59308"/>
                </a:lnTo>
                <a:lnTo>
                  <a:pt x="94408" y="59308"/>
                </a:lnTo>
                <a:lnTo>
                  <a:pt x="93852" y="57150"/>
                </a:lnTo>
                <a:lnTo>
                  <a:pt x="93279" y="55879"/>
                </a:lnTo>
                <a:lnTo>
                  <a:pt x="26034" y="55879"/>
                </a:lnTo>
                <a:lnTo>
                  <a:pt x="26034" y="40258"/>
                </a:lnTo>
                <a:close/>
              </a:path>
              <a:path w="495935" h="148589">
                <a:moveTo>
                  <a:pt x="94408" y="59308"/>
                </a:moveTo>
                <a:lnTo>
                  <a:pt x="54863" y="59308"/>
                </a:lnTo>
                <a:lnTo>
                  <a:pt x="58165" y="60325"/>
                </a:lnTo>
                <a:lnTo>
                  <a:pt x="60832" y="62102"/>
                </a:lnTo>
                <a:lnTo>
                  <a:pt x="63500" y="64007"/>
                </a:lnTo>
                <a:lnTo>
                  <a:pt x="65531" y="66675"/>
                </a:lnTo>
                <a:lnTo>
                  <a:pt x="67817" y="73278"/>
                </a:lnTo>
                <a:lnTo>
                  <a:pt x="68452" y="80771"/>
                </a:lnTo>
                <a:lnTo>
                  <a:pt x="68452" y="146176"/>
                </a:lnTo>
                <a:lnTo>
                  <a:pt x="96519" y="146176"/>
                </a:lnTo>
                <a:lnTo>
                  <a:pt x="96519" y="72262"/>
                </a:lnTo>
                <a:lnTo>
                  <a:pt x="96012" y="65912"/>
                </a:lnTo>
                <a:lnTo>
                  <a:pt x="94995" y="61594"/>
                </a:lnTo>
                <a:lnTo>
                  <a:pt x="94408" y="59308"/>
                </a:lnTo>
                <a:close/>
              </a:path>
              <a:path w="495935" h="148589">
                <a:moveTo>
                  <a:pt x="67055" y="37845"/>
                </a:moveTo>
                <a:lnTo>
                  <a:pt x="60832" y="37845"/>
                </a:lnTo>
                <a:lnTo>
                  <a:pt x="50777" y="38988"/>
                </a:lnTo>
                <a:lnTo>
                  <a:pt x="41624" y="42386"/>
                </a:lnTo>
                <a:lnTo>
                  <a:pt x="33365" y="48025"/>
                </a:lnTo>
                <a:lnTo>
                  <a:pt x="26034" y="55879"/>
                </a:lnTo>
                <a:lnTo>
                  <a:pt x="93279" y="55879"/>
                </a:lnTo>
                <a:lnTo>
                  <a:pt x="92075" y="53212"/>
                </a:lnTo>
                <a:lnTo>
                  <a:pt x="89407" y="49783"/>
                </a:lnTo>
                <a:lnTo>
                  <a:pt x="86867" y="46354"/>
                </a:lnTo>
                <a:lnTo>
                  <a:pt x="82930" y="43433"/>
                </a:lnTo>
                <a:lnTo>
                  <a:pt x="77850" y="41275"/>
                </a:lnTo>
                <a:lnTo>
                  <a:pt x="72751" y="38985"/>
                </a:lnTo>
                <a:lnTo>
                  <a:pt x="67055" y="37845"/>
                </a:lnTo>
                <a:close/>
              </a:path>
              <a:path w="495935" h="148589">
                <a:moveTo>
                  <a:pt x="359537" y="62611"/>
                </a:moveTo>
                <a:lnTo>
                  <a:pt x="331342" y="62611"/>
                </a:lnTo>
                <a:lnTo>
                  <a:pt x="331438" y="120395"/>
                </a:lnTo>
                <a:lnTo>
                  <a:pt x="353821" y="148589"/>
                </a:lnTo>
                <a:lnTo>
                  <a:pt x="367029" y="148589"/>
                </a:lnTo>
                <a:lnTo>
                  <a:pt x="374395" y="147192"/>
                </a:lnTo>
                <a:lnTo>
                  <a:pt x="381000" y="144399"/>
                </a:lnTo>
                <a:lnTo>
                  <a:pt x="378883" y="125349"/>
                </a:lnTo>
                <a:lnTo>
                  <a:pt x="365378" y="125349"/>
                </a:lnTo>
                <a:lnTo>
                  <a:pt x="363854" y="124967"/>
                </a:lnTo>
                <a:lnTo>
                  <a:pt x="362584" y="123951"/>
                </a:lnTo>
                <a:lnTo>
                  <a:pt x="361314" y="123062"/>
                </a:lnTo>
                <a:lnTo>
                  <a:pt x="360425" y="121919"/>
                </a:lnTo>
                <a:lnTo>
                  <a:pt x="360044" y="120395"/>
                </a:lnTo>
                <a:lnTo>
                  <a:pt x="359663" y="118999"/>
                </a:lnTo>
                <a:lnTo>
                  <a:pt x="359537" y="62611"/>
                </a:lnTo>
                <a:close/>
              </a:path>
              <a:path w="495935" h="148589">
                <a:moveTo>
                  <a:pt x="276351" y="40258"/>
                </a:moveTo>
                <a:lnTo>
                  <a:pt x="250316" y="40258"/>
                </a:lnTo>
                <a:lnTo>
                  <a:pt x="250316" y="146176"/>
                </a:lnTo>
                <a:lnTo>
                  <a:pt x="278383" y="146176"/>
                </a:lnTo>
                <a:lnTo>
                  <a:pt x="278383" y="113537"/>
                </a:lnTo>
                <a:lnTo>
                  <a:pt x="278526" y="101177"/>
                </a:lnTo>
                <a:lnTo>
                  <a:pt x="287146" y="66293"/>
                </a:lnTo>
                <a:lnTo>
                  <a:pt x="289813" y="64135"/>
                </a:lnTo>
                <a:lnTo>
                  <a:pt x="293242" y="62991"/>
                </a:lnTo>
                <a:lnTo>
                  <a:pt x="311893" y="62991"/>
                </a:lnTo>
                <a:lnTo>
                  <a:pt x="314615" y="55371"/>
                </a:lnTo>
                <a:lnTo>
                  <a:pt x="276351" y="55371"/>
                </a:lnTo>
                <a:lnTo>
                  <a:pt x="276351" y="40258"/>
                </a:lnTo>
                <a:close/>
              </a:path>
              <a:path w="495935" h="148589">
                <a:moveTo>
                  <a:pt x="378587" y="122681"/>
                </a:moveTo>
                <a:lnTo>
                  <a:pt x="373633" y="124460"/>
                </a:lnTo>
                <a:lnTo>
                  <a:pt x="369824" y="125349"/>
                </a:lnTo>
                <a:lnTo>
                  <a:pt x="378883" y="125349"/>
                </a:lnTo>
                <a:lnTo>
                  <a:pt x="378587" y="122681"/>
                </a:lnTo>
                <a:close/>
              </a:path>
              <a:path w="495935" h="148589">
                <a:moveTo>
                  <a:pt x="311893" y="62991"/>
                </a:moveTo>
                <a:lnTo>
                  <a:pt x="301116" y="62991"/>
                </a:lnTo>
                <a:lnTo>
                  <a:pt x="305562" y="64515"/>
                </a:lnTo>
                <a:lnTo>
                  <a:pt x="310261" y="67563"/>
                </a:lnTo>
                <a:lnTo>
                  <a:pt x="311893" y="62991"/>
                </a:lnTo>
                <a:close/>
              </a:path>
              <a:path w="495935" h="148589">
                <a:moveTo>
                  <a:pt x="378713" y="44450"/>
                </a:moveTo>
                <a:lnTo>
                  <a:pt x="318515" y="44450"/>
                </a:lnTo>
                <a:lnTo>
                  <a:pt x="318515" y="62611"/>
                </a:lnTo>
                <a:lnTo>
                  <a:pt x="378713" y="62611"/>
                </a:lnTo>
                <a:lnTo>
                  <a:pt x="378713" y="44450"/>
                </a:lnTo>
                <a:close/>
              </a:path>
              <a:path w="495935" h="148589">
                <a:moveTo>
                  <a:pt x="306704" y="37845"/>
                </a:moveTo>
                <a:lnTo>
                  <a:pt x="296037" y="37845"/>
                </a:lnTo>
                <a:lnTo>
                  <a:pt x="291973" y="38988"/>
                </a:lnTo>
                <a:lnTo>
                  <a:pt x="284861" y="43561"/>
                </a:lnTo>
                <a:lnTo>
                  <a:pt x="280796" y="48260"/>
                </a:lnTo>
                <a:lnTo>
                  <a:pt x="276351" y="55371"/>
                </a:lnTo>
                <a:lnTo>
                  <a:pt x="314615" y="55371"/>
                </a:lnTo>
                <a:lnTo>
                  <a:pt x="318515" y="44450"/>
                </a:lnTo>
                <a:lnTo>
                  <a:pt x="378713" y="44450"/>
                </a:lnTo>
                <a:lnTo>
                  <a:pt x="378713" y="42925"/>
                </a:lnTo>
                <a:lnTo>
                  <a:pt x="318515" y="42925"/>
                </a:lnTo>
                <a:lnTo>
                  <a:pt x="312800" y="39624"/>
                </a:lnTo>
                <a:lnTo>
                  <a:pt x="306704" y="37845"/>
                </a:lnTo>
                <a:close/>
              </a:path>
              <a:path w="495935" h="148589">
                <a:moveTo>
                  <a:pt x="378713" y="40258"/>
                </a:moveTo>
                <a:lnTo>
                  <a:pt x="318515" y="40258"/>
                </a:lnTo>
                <a:lnTo>
                  <a:pt x="318515" y="42925"/>
                </a:lnTo>
                <a:lnTo>
                  <a:pt x="378713" y="42925"/>
                </a:lnTo>
                <a:lnTo>
                  <a:pt x="378713" y="40258"/>
                </a:lnTo>
                <a:close/>
              </a:path>
              <a:path w="495935" h="148589">
                <a:moveTo>
                  <a:pt x="359537" y="2920"/>
                </a:moveTo>
                <a:lnTo>
                  <a:pt x="331342" y="19303"/>
                </a:lnTo>
                <a:lnTo>
                  <a:pt x="331342" y="40258"/>
                </a:lnTo>
                <a:lnTo>
                  <a:pt x="359537" y="40258"/>
                </a:lnTo>
                <a:lnTo>
                  <a:pt x="359537" y="2920"/>
                </a:lnTo>
                <a:close/>
              </a:path>
              <a:path w="495935" h="148589">
                <a:moveTo>
                  <a:pt x="427100" y="0"/>
                </a:moveTo>
                <a:lnTo>
                  <a:pt x="399161" y="0"/>
                </a:lnTo>
                <a:lnTo>
                  <a:pt x="399161" y="146176"/>
                </a:lnTo>
                <a:lnTo>
                  <a:pt x="427100" y="146176"/>
                </a:lnTo>
                <a:lnTo>
                  <a:pt x="427100" y="84200"/>
                </a:lnTo>
                <a:lnTo>
                  <a:pt x="427989" y="77469"/>
                </a:lnTo>
                <a:lnTo>
                  <a:pt x="429640" y="73025"/>
                </a:lnTo>
                <a:lnTo>
                  <a:pt x="431418" y="68452"/>
                </a:lnTo>
                <a:lnTo>
                  <a:pt x="434086" y="65024"/>
                </a:lnTo>
                <a:lnTo>
                  <a:pt x="437768" y="62737"/>
                </a:lnTo>
                <a:lnTo>
                  <a:pt x="441325" y="60451"/>
                </a:lnTo>
                <a:lnTo>
                  <a:pt x="445515" y="59308"/>
                </a:lnTo>
                <a:lnTo>
                  <a:pt x="493315" y="59308"/>
                </a:lnTo>
                <a:lnTo>
                  <a:pt x="493140" y="58546"/>
                </a:lnTo>
                <a:lnTo>
                  <a:pt x="491363" y="54355"/>
                </a:lnTo>
                <a:lnTo>
                  <a:pt x="490903" y="53720"/>
                </a:lnTo>
                <a:lnTo>
                  <a:pt x="427100" y="53720"/>
                </a:lnTo>
                <a:lnTo>
                  <a:pt x="427100" y="0"/>
                </a:lnTo>
                <a:close/>
              </a:path>
              <a:path w="495935" h="148589">
                <a:moveTo>
                  <a:pt x="493315" y="59308"/>
                </a:moveTo>
                <a:lnTo>
                  <a:pt x="454278" y="59308"/>
                </a:lnTo>
                <a:lnTo>
                  <a:pt x="457580" y="60198"/>
                </a:lnTo>
                <a:lnTo>
                  <a:pt x="460248" y="61975"/>
                </a:lnTo>
                <a:lnTo>
                  <a:pt x="467487" y="146176"/>
                </a:lnTo>
                <a:lnTo>
                  <a:pt x="495553" y="146176"/>
                </a:lnTo>
                <a:lnTo>
                  <a:pt x="495443" y="73025"/>
                </a:lnTo>
                <a:lnTo>
                  <a:pt x="495045" y="67563"/>
                </a:lnTo>
                <a:lnTo>
                  <a:pt x="494098" y="62737"/>
                </a:lnTo>
                <a:lnTo>
                  <a:pt x="493315" y="59308"/>
                </a:lnTo>
                <a:close/>
              </a:path>
              <a:path w="495935" h="148589">
                <a:moveTo>
                  <a:pt x="465963" y="37845"/>
                </a:moveTo>
                <a:lnTo>
                  <a:pt x="459613" y="37845"/>
                </a:lnTo>
                <a:lnTo>
                  <a:pt x="450514" y="38844"/>
                </a:lnTo>
                <a:lnTo>
                  <a:pt x="442071" y="41830"/>
                </a:lnTo>
                <a:lnTo>
                  <a:pt x="434270" y="46793"/>
                </a:lnTo>
                <a:lnTo>
                  <a:pt x="427100" y="53720"/>
                </a:lnTo>
                <a:lnTo>
                  <a:pt x="490903" y="53720"/>
                </a:lnTo>
                <a:lnTo>
                  <a:pt x="488695" y="50673"/>
                </a:lnTo>
                <a:lnTo>
                  <a:pt x="486155" y="46989"/>
                </a:lnTo>
                <a:lnTo>
                  <a:pt x="482218" y="43941"/>
                </a:lnTo>
                <a:lnTo>
                  <a:pt x="471804" y="39115"/>
                </a:lnTo>
                <a:lnTo>
                  <a:pt x="465963" y="37845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5675" y="1602389"/>
            <a:ext cx="505144" cy="158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23438" y="1498866"/>
            <a:ext cx="772998" cy="4273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9207" y="1599849"/>
            <a:ext cx="1333311" cy="1989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28971" y="1691495"/>
            <a:ext cx="55244" cy="18415"/>
          </a:xfrm>
          <a:custGeom>
            <a:avLst/>
            <a:gdLst/>
            <a:ahLst/>
            <a:cxnLst/>
            <a:rect l="l" t="t" r="r" b="b"/>
            <a:pathLst>
              <a:path w="55245" h="18414">
                <a:moveTo>
                  <a:pt x="0" y="18051"/>
                </a:moveTo>
                <a:lnTo>
                  <a:pt x="55151" y="18051"/>
                </a:lnTo>
                <a:lnTo>
                  <a:pt x="55151" y="0"/>
                </a:lnTo>
                <a:lnTo>
                  <a:pt x="0" y="0"/>
                </a:lnTo>
                <a:lnTo>
                  <a:pt x="0" y="18051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8971" y="1691495"/>
            <a:ext cx="55244" cy="18415"/>
          </a:xfrm>
          <a:custGeom>
            <a:avLst/>
            <a:gdLst/>
            <a:ahLst/>
            <a:cxnLst/>
            <a:rect l="l" t="t" r="r" b="b"/>
            <a:pathLst>
              <a:path w="55245" h="18414">
                <a:moveTo>
                  <a:pt x="0" y="18051"/>
                </a:moveTo>
                <a:lnTo>
                  <a:pt x="55151" y="18051"/>
                </a:lnTo>
                <a:lnTo>
                  <a:pt x="55151" y="0"/>
                </a:lnTo>
                <a:lnTo>
                  <a:pt x="0" y="0"/>
                </a:lnTo>
                <a:lnTo>
                  <a:pt x="0" y="18051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2758" y="1607185"/>
            <a:ext cx="1052195" cy="148590"/>
          </a:xfrm>
          <a:custGeom>
            <a:avLst/>
            <a:gdLst/>
            <a:ahLst/>
            <a:cxnLst/>
            <a:rect l="l" t="t" r="r" b="b"/>
            <a:pathLst>
              <a:path w="1052195" h="148589">
                <a:moveTo>
                  <a:pt x="824611" y="37845"/>
                </a:moveTo>
                <a:lnTo>
                  <a:pt x="784042" y="57677"/>
                </a:lnTo>
                <a:lnTo>
                  <a:pt x="774826" y="93217"/>
                </a:lnTo>
                <a:lnTo>
                  <a:pt x="775684" y="105862"/>
                </a:lnTo>
                <a:lnTo>
                  <a:pt x="795946" y="140606"/>
                </a:lnTo>
                <a:lnTo>
                  <a:pt x="824611" y="148589"/>
                </a:lnTo>
                <a:lnTo>
                  <a:pt x="831349" y="148185"/>
                </a:lnTo>
                <a:lnTo>
                  <a:pt x="860816" y="133857"/>
                </a:lnTo>
                <a:lnTo>
                  <a:pt x="815593" y="133857"/>
                </a:lnTo>
                <a:lnTo>
                  <a:pt x="808101" y="130428"/>
                </a:lnTo>
                <a:lnTo>
                  <a:pt x="793368" y="93217"/>
                </a:lnTo>
                <a:lnTo>
                  <a:pt x="793918" y="83742"/>
                </a:lnTo>
                <a:lnTo>
                  <a:pt x="815593" y="52704"/>
                </a:lnTo>
                <a:lnTo>
                  <a:pt x="860688" y="52704"/>
                </a:lnTo>
                <a:lnTo>
                  <a:pt x="860297" y="52196"/>
                </a:lnTo>
                <a:lnTo>
                  <a:pt x="852846" y="45936"/>
                </a:lnTo>
                <a:lnTo>
                  <a:pt x="844407" y="41449"/>
                </a:lnTo>
                <a:lnTo>
                  <a:pt x="834991" y="38748"/>
                </a:lnTo>
                <a:lnTo>
                  <a:pt x="824611" y="37845"/>
                </a:lnTo>
                <a:close/>
              </a:path>
              <a:path w="1052195" h="148589">
                <a:moveTo>
                  <a:pt x="860688" y="52704"/>
                </a:moveTo>
                <a:lnTo>
                  <a:pt x="833374" y="52704"/>
                </a:lnTo>
                <a:lnTo>
                  <a:pt x="840739" y="56133"/>
                </a:lnTo>
                <a:lnTo>
                  <a:pt x="846708" y="62864"/>
                </a:lnTo>
                <a:lnTo>
                  <a:pt x="855696" y="93217"/>
                </a:lnTo>
                <a:lnTo>
                  <a:pt x="855214" y="101467"/>
                </a:lnTo>
                <a:lnTo>
                  <a:pt x="833501" y="133857"/>
                </a:lnTo>
                <a:lnTo>
                  <a:pt x="860816" y="133857"/>
                </a:lnTo>
                <a:lnTo>
                  <a:pt x="874140" y="91820"/>
                </a:lnTo>
                <a:lnTo>
                  <a:pt x="873263" y="79843"/>
                </a:lnTo>
                <a:lnTo>
                  <a:pt x="870648" y="69246"/>
                </a:lnTo>
                <a:lnTo>
                  <a:pt x="866318" y="60031"/>
                </a:lnTo>
                <a:lnTo>
                  <a:pt x="860688" y="52704"/>
                </a:lnTo>
                <a:close/>
              </a:path>
              <a:path w="1052195" h="148589">
                <a:moveTo>
                  <a:pt x="369442" y="37845"/>
                </a:moveTo>
                <a:lnTo>
                  <a:pt x="333755" y="52704"/>
                </a:lnTo>
                <a:lnTo>
                  <a:pt x="319982" y="93090"/>
                </a:lnTo>
                <a:lnTo>
                  <a:pt x="320028" y="95757"/>
                </a:lnTo>
                <a:lnTo>
                  <a:pt x="333628" y="134238"/>
                </a:lnTo>
                <a:lnTo>
                  <a:pt x="370458" y="148589"/>
                </a:lnTo>
                <a:lnTo>
                  <a:pt x="379271" y="148038"/>
                </a:lnTo>
                <a:lnTo>
                  <a:pt x="406799" y="133857"/>
                </a:lnTo>
                <a:lnTo>
                  <a:pt x="361695" y="133857"/>
                </a:lnTo>
                <a:lnTo>
                  <a:pt x="354329" y="130810"/>
                </a:lnTo>
                <a:lnTo>
                  <a:pt x="338454" y="97789"/>
                </a:lnTo>
                <a:lnTo>
                  <a:pt x="417449" y="97789"/>
                </a:lnTo>
                <a:lnTo>
                  <a:pt x="417575" y="93090"/>
                </a:lnTo>
                <a:lnTo>
                  <a:pt x="416900" y="83057"/>
                </a:lnTo>
                <a:lnTo>
                  <a:pt x="339470" y="83057"/>
                </a:lnTo>
                <a:lnTo>
                  <a:pt x="340105" y="73787"/>
                </a:lnTo>
                <a:lnTo>
                  <a:pt x="343153" y="66420"/>
                </a:lnTo>
                <a:lnTo>
                  <a:pt x="348868" y="60960"/>
                </a:lnTo>
                <a:lnTo>
                  <a:pt x="354456" y="55371"/>
                </a:lnTo>
                <a:lnTo>
                  <a:pt x="361314" y="52704"/>
                </a:lnTo>
                <a:lnTo>
                  <a:pt x="404396" y="52704"/>
                </a:lnTo>
                <a:lnTo>
                  <a:pt x="404113" y="52324"/>
                </a:lnTo>
                <a:lnTo>
                  <a:pt x="396874" y="45989"/>
                </a:lnTo>
                <a:lnTo>
                  <a:pt x="388683" y="41465"/>
                </a:lnTo>
                <a:lnTo>
                  <a:pt x="379539" y="38750"/>
                </a:lnTo>
                <a:lnTo>
                  <a:pt x="369442" y="37845"/>
                </a:lnTo>
                <a:close/>
              </a:path>
              <a:path w="1052195" h="148589">
                <a:moveTo>
                  <a:pt x="398399" y="112140"/>
                </a:moveTo>
                <a:lnTo>
                  <a:pt x="395731" y="119633"/>
                </a:lnTo>
                <a:lnTo>
                  <a:pt x="392049" y="125221"/>
                </a:lnTo>
                <a:lnTo>
                  <a:pt x="387350" y="128650"/>
                </a:lnTo>
                <a:lnTo>
                  <a:pt x="382777" y="132079"/>
                </a:lnTo>
                <a:lnTo>
                  <a:pt x="377063" y="133857"/>
                </a:lnTo>
                <a:lnTo>
                  <a:pt x="406799" y="133857"/>
                </a:lnTo>
                <a:lnTo>
                  <a:pt x="410717" y="128809"/>
                </a:lnTo>
                <a:lnTo>
                  <a:pt x="414293" y="122070"/>
                </a:lnTo>
                <a:lnTo>
                  <a:pt x="416940" y="114426"/>
                </a:lnTo>
                <a:lnTo>
                  <a:pt x="398399" y="112140"/>
                </a:lnTo>
                <a:close/>
              </a:path>
              <a:path w="1052195" h="148589">
                <a:moveTo>
                  <a:pt x="404396" y="52704"/>
                </a:moveTo>
                <a:lnTo>
                  <a:pt x="378713" y="52704"/>
                </a:lnTo>
                <a:lnTo>
                  <a:pt x="386079" y="56133"/>
                </a:lnTo>
                <a:lnTo>
                  <a:pt x="391921" y="62991"/>
                </a:lnTo>
                <a:lnTo>
                  <a:pt x="395604" y="67437"/>
                </a:lnTo>
                <a:lnTo>
                  <a:pt x="397890" y="74167"/>
                </a:lnTo>
                <a:lnTo>
                  <a:pt x="398652" y="83057"/>
                </a:lnTo>
                <a:lnTo>
                  <a:pt x="416900" y="83057"/>
                </a:lnTo>
                <a:lnTo>
                  <a:pt x="416740" y="80684"/>
                </a:lnTo>
                <a:lnTo>
                  <a:pt x="414226" y="69754"/>
                </a:lnTo>
                <a:lnTo>
                  <a:pt x="410021" y="60301"/>
                </a:lnTo>
                <a:lnTo>
                  <a:pt x="404396" y="52704"/>
                </a:lnTo>
                <a:close/>
              </a:path>
              <a:path w="1052195" h="148589">
                <a:moveTo>
                  <a:pt x="444753" y="40258"/>
                </a:moveTo>
                <a:lnTo>
                  <a:pt x="426212" y="40258"/>
                </a:lnTo>
                <a:lnTo>
                  <a:pt x="458596" y="146176"/>
                </a:lnTo>
                <a:lnTo>
                  <a:pt x="477392" y="146176"/>
                </a:lnTo>
                <a:lnTo>
                  <a:pt x="483185" y="124205"/>
                </a:lnTo>
                <a:lnTo>
                  <a:pt x="467867" y="124205"/>
                </a:lnTo>
                <a:lnTo>
                  <a:pt x="461644" y="101473"/>
                </a:lnTo>
                <a:lnTo>
                  <a:pt x="444753" y="40258"/>
                </a:lnTo>
                <a:close/>
              </a:path>
              <a:path w="1052195" h="148589">
                <a:moveTo>
                  <a:pt x="514965" y="64769"/>
                </a:moveTo>
                <a:lnTo>
                  <a:pt x="498855" y="64769"/>
                </a:lnTo>
                <a:lnTo>
                  <a:pt x="502919" y="82803"/>
                </a:lnTo>
                <a:lnTo>
                  <a:pt x="519683" y="146176"/>
                </a:lnTo>
                <a:lnTo>
                  <a:pt x="538352" y="146176"/>
                </a:lnTo>
                <a:lnTo>
                  <a:pt x="545944" y="121919"/>
                </a:lnTo>
                <a:lnTo>
                  <a:pt x="529843" y="121919"/>
                </a:lnTo>
                <a:lnTo>
                  <a:pt x="524444" y="101473"/>
                </a:lnTo>
                <a:lnTo>
                  <a:pt x="514965" y="64769"/>
                </a:lnTo>
                <a:close/>
              </a:path>
              <a:path w="1052195" h="148589">
                <a:moveTo>
                  <a:pt x="508634" y="40258"/>
                </a:moveTo>
                <a:lnTo>
                  <a:pt x="490219" y="40258"/>
                </a:lnTo>
                <a:lnTo>
                  <a:pt x="473328" y="102362"/>
                </a:lnTo>
                <a:lnTo>
                  <a:pt x="470026" y="115824"/>
                </a:lnTo>
                <a:lnTo>
                  <a:pt x="468121" y="123062"/>
                </a:lnTo>
                <a:lnTo>
                  <a:pt x="467867" y="124205"/>
                </a:lnTo>
                <a:lnTo>
                  <a:pt x="483185" y="124205"/>
                </a:lnTo>
                <a:lnTo>
                  <a:pt x="498855" y="64769"/>
                </a:lnTo>
                <a:lnTo>
                  <a:pt x="514965" y="64769"/>
                </a:lnTo>
                <a:lnTo>
                  <a:pt x="508634" y="40258"/>
                </a:lnTo>
                <a:close/>
              </a:path>
              <a:path w="1052195" h="148589">
                <a:moveTo>
                  <a:pt x="571500" y="40258"/>
                </a:moveTo>
                <a:lnTo>
                  <a:pt x="554101" y="40258"/>
                </a:lnTo>
                <a:lnTo>
                  <a:pt x="535864" y="101726"/>
                </a:lnTo>
                <a:lnTo>
                  <a:pt x="529843" y="121919"/>
                </a:lnTo>
                <a:lnTo>
                  <a:pt x="545944" y="121919"/>
                </a:lnTo>
                <a:lnTo>
                  <a:pt x="571500" y="40258"/>
                </a:lnTo>
                <a:close/>
              </a:path>
              <a:path w="1052195" h="148589">
                <a:moveTo>
                  <a:pt x="910589" y="40258"/>
                </a:moveTo>
                <a:lnTo>
                  <a:pt x="894461" y="40258"/>
                </a:lnTo>
                <a:lnTo>
                  <a:pt x="894461" y="146176"/>
                </a:lnTo>
                <a:lnTo>
                  <a:pt x="912494" y="146176"/>
                </a:lnTo>
                <a:lnTo>
                  <a:pt x="912494" y="83185"/>
                </a:lnTo>
                <a:lnTo>
                  <a:pt x="913383" y="76200"/>
                </a:lnTo>
                <a:lnTo>
                  <a:pt x="928751" y="56514"/>
                </a:lnTo>
                <a:lnTo>
                  <a:pt x="947292" y="56514"/>
                </a:lnTo>
                <a:lnTo>
                  <a:pt x="910589" y="56387"/>
                </a:lnTo>
                <a:lnTo>
                  <a:pt x="910589" y="40258"/>
                </a:lnTo>
                <a:close/>
              </a:path>
              <a:path w="1052195" h="148589">
                <a:moveTo>
                  <a:pt x="947292" y="56514"/>
                </a:moveTo>
                <a:lnTo>
                  <a:pt x="937132" y="56514"/>
                </a:lnTo>
                <a:lnTo>
                  <a:pt x="941451" y="57785"/>
                </a:lnTo>
                <a:lnTo>
                  <a:pt x="945895" y="60325"/>
                </a:lnTo>
                <a:lnTo>
                  <a:pt x="947292" y="56514"/>
                </a:lnTo>
                <a:close/>
              </a:path>
              <a:path w="1052195" h="148589">
                <a:moveTo>
                  <a:pt x="939672" y="37845"/>
                </a:moveTo>
                <a:lnTo>
                  <a:pt x="929386" y="37845"/>
                </a:lnTo>
                <a:lnTo>
                  <a:pt x="925576" y="39115"/>
                </a:lnTo>
                <a:lnTo>
                  <a:pt x="922019" y="41528"/>
                </a:lnTo>
                <a:lnTo>
                  <a:pt x="918590" y="43941"/>
                </a:lnTo>
                <a:lnTo>
                  <a:pt x="914780" y="48894"/>
                </a:lnTo>
                <a:lnTo>
                  <a:pt x="910589" y="56387"/>
                </a:lnTo>
                <a:lnTo>
                  <a:pt x="947338" y="56387"/>
                </a:lnTo>
                <a:lnTo>
                  <a:pt x="951991" y="43687"/>
                </a:lnTo>
                <a:lnTo>
                  <a:pt x="945768" y="39877"/>
                </a:lnTo>
                <a:lnTo>
                  <a:pt x="939672" y="37845"/>
                </a:lnTo>
                <a:close/>
              </a:path>
              <a:path w="1052195" h="148589">
                <a:moveTo>
                  <a:pt x="0" y="24637"/>
                </a:moveTo>
                <a:lnTo>
                  <a:pt x="0" y="42544"/>
                </a:lnTo>
                <a:lnTo>
                  <a:pt x="76707" y="74040"/>
                </a:lnTo>
                <a:lnTo>
                  <a:pt x="0" y="105790"/>
                </a:lnTo>
                <a:lnTo>
                  <a:pt x="0" y="123698"/>
                </a:lnTo>
                <a:lnTo>
                  <a:pt x="96774" y="82295"/>
                </a:lnTo>
                <a:lnTo>
                  <a:pt x="96774" y="65531"/>
                </a:lnTo>
                <a:lnTo>
                  <a:pt x="0" y="24637"/>
                </a:lnTo>
                <a:close/>
              </a:path>
              <a:path w="1052195" h="148589">
                <a:moveTo>
                  <a:pt x="981837" y="0"/>
                </a:moveTo>
                <a:lnTo>
                  <a:pt x="963929" y="0"/>
                </a:lnTo>
                <a:lnTo>
                  <a:pt x="963929" y="146176"/>
                </a:lnTo>
                <a:lnTo>
                  <a:pt x="981837" y="146176"/>
                </a:lnTo>
                <a:lnTo>
                  <a:pt x="981837" y="104266"/>
                </a:lnTo>
                <a:lnTo>
                  <a:pt x="994537" y="92075"/>
                </a:lnTo>
                <a:lnTo>
                  <a:pt x="1015446" y="92075"/>
                </a:lnTo>
                <a:lnTo>
                  <a:pt x="1009662" y="83438"/>
                </a:lnTo>
                <a:lnTo>
                  <a:pt x="981837" y="83438"/>
                </a:lnTo>
                <a:lnTo>
                  <a:pt x="981837" y="0"/>
                </a:lnTo>
                <a:close/>
              </a:path>
              <a:path w="1052195" h="148589">
                <a:moveTo>
                  <a:pt x="1015446" y="92075"/>
                </a:moveTo>
                <a:lnTo>
                  <a:pt x="994537" y="92075"/>
                </a:lnTo>
                <a:lnTo>
                  <a:pt x="1029588" y="146176"/>
                </a:lnTo>
                <a:lnTo>
                  <a:pt x="1051687" y="146176"/>
                </a:lnTo>
                <a:lnTo>
                  <a:pt x="1015446" y="92075"/>
                </a:lnTo>
                <a:close/>
              </a:path>
              <a:path w="1052195" h="148589">
                <a:moveTo>
                  <a:pt x="1047622" y="40258"/>
                </a:moveTo>
                <a:lnTo>
                  <a:pt x="1024381" y="40258"/>
                </a:lnTo>
                <a:lnTo>
                  <a:pt x="981837" y="83438"/>
                </a:lnTo>
                <a:lnTo>
                  <a:pt x="1009662" y="83438"/>
                </a:lnTo>
                <a:lnTo>
                  <a:pt x="1007109" y="79628"/>
                </a:lnTo>
                <a:lnTo>
                  <a:pt x="1047622" y="40258"/>
                </a:lnTo>
                <a:close/>
              </a:path>
              <a:path w="1052195" h="148589">
                <a:moveTo>
                  <a:pt x="657097" y="0"/>
                </a:moveTo>
                <a:lnTo>
                  <a:pt x="633602" y="0"/>
                </a:lnTo>
                <a:lnTo>
                  <a:pt x="689990" y="84327"/>
                </a:lnTo>
                <a:lnTo>
                  <a:pt x="689990" y="146176"/>
                </a:lnTo>
                <a:lnTo>
                  <a:pt x="709294" y="146176"/>
                </a:lnTo>
                <a:lnTo>
                  <a:pt x="709294" y="84327"/>
                </a:lnTo>
                <a:lnTo>
                  <a:pt x="720005" y="68833"/>
                </a:lnTo>
                <a:lnTo>
                  <a:pt x="700786" y="68833"/>
                </a:lnTo>
                <a:lnTo>
                  <a:pt x="697285" y="62642"/>
                </a:lnTo>
                <a:lnTo>
                  <a:pt x="693642" y="56451"/>
                </a:lnTo>
                <a:lnTo>
                  <a:pt x="689856" y="50260"/>
                </a:lnTo>
                <a:lnTo>
                  <a:pt x="685926" y="44068"/>
                </a:lnTo>
                <a:lnTo>
                  <a:pt x="657097" y="0"/>
                </a:lnTo>
                <a:close/>
              </a:path>
              <a:path w="1052195" h="148589">
                <a:moveTo>
                  <a:pt x="767588" y="0"/>
                </a:moveTo>
                <a:lnTo>
                  <a:pt x="745108" y="0"/>
                </a:lnTo>
                <a:lnTo>
                  <a:pt x="716788" y="43052"/>
                </a:lnTo>
                <a:lnTo>
                  <a:pt x="712287" y="50028"/>
                </a:lnTo>
                <a:lnTo>
                  <a:pt x="708120" y="56657"/>
                </a:lnTo>
                <a:lnTo>
                  <a:pt x="704286" y="62930"/>
                </a:lnTo>
                <a:lnTo>
                  <a:pt x="700786" y="68833"/>
                </a:lnTo>
                <a:lnTo>
                  <a:pt x="720005" y="68833"/>
                </a:lnTo>
                <a:lnTo>
                  <a:pt x="767588" y="0"/>
                </a:lnTo>
                <a:close/>
              </a:path>
              <a:path w="1052195" h="148589">
                <a:moveTo>
                  <a:pt x="200151" y="0"/>
                </a:moveTo>
                <a:lnTo>
                  <a:pt x="180339" y="0"/>
                </a:lnTo>
                <a:lnTo>
                  <a:pt x="180339" y="146176"/>
                </a:lnTo>
                <a:lnTo>
                  <a:pt x="198881" y="146176"/>
                </a:lnTo>
                <a:lnTo>
                  <a:pt x="198881" y="31368"/>
                </a:lnTo>
                <a:lnTo>
                  <a:pt x="221145" y="31368"/>
                </a:lnTo>
                <a:lnTo>
                  <a:pt x="200151" y="0"/>
                </a:lnTo>
                <a:close/>
              </a:path>
              <a:path w="1052195" h="148589">
                <a:moveTo>
                  <a:pt x="221145" y="31368"/>
                </a:moveTo>
                <a:lnTo>
                  <a:pt x="198881" y="31368"/>
                </a:lnTo>
                <a:lnTo>
                  <a:pt x="275716" y="146176"/>
                </a:lnTo>
                <a:lnTo>
                  <a:pt x="295528" y="146176"/>
                </a:lnTo>
                <a:lnTo>
                  <a:pt x="295528" y="114807"/>
                </a:lnTo>
                <a:lnTo>
                  <a:pt x="276987" y="114807"/>
                </a:lnTo>
                <a:lnTo>
                  <a:pt x="221145" y="31368"/>
                </a:lnTo>
                <a:close/>
              </a:path>
              <a:path w="1052195" h="148589">
                <a:moveTo>
                  <a:pt x="295528" y="0"/>
                </a:moveTo>
                <a:lnTo>
                  <a:pt x="276987" y="0"/>
                </a:lnTo>
                <a:lnTo>
                  <a:pt x="276987" y="114807"/>
                </a:lnTo>
                <a:lnTo>
                  <a:pt x="295528" y="114807"/>
                </a:lnTo>
                <a:lnTo>
                  <a:pt x="295528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127" y="1659890"/>
            <a:ext cx="62865" cy="81280"/>
          </a:xfrm>
          <a:custGeom>
            <a:avLst/>
            <a:gdLst/>
            <a:ahLst/>
            <a:cxnLst/>
            <a:rect l="l" t="t" r="r" b="b"/>
            <a:pathLst>
              <a:path w="62864" h="81280">
                <a:moveTo>
                  <a:pt x="31242" y="0"/>
                </a:moveTo>
                <a:lnTo>
                  <a:pt x="22225" y="0"/>
                </a:lnTo>
                <a:lnTo>
                  <a:pt x="14732" y="3428"/>
                </a:lnTo>
                <a:lnTo>
                  <a:pt x="0" y="40512"/>
                </a:lnTo>
                <a:lnTo>
                  <a:pt x="549" y="50061"/>
                </a:lnTo>
                <a:lnTo>
                  <a:pt x="22225" y="81152"/>
                </a:lnTo>
                <a:lnTo>
                  <a:pt x="31242" y="81152"/>
                </a:lnTo>
                <a:lnTo>
                  <a:pt x="40132" y="81152"/>
                </a:lnTo>
                <a:lnTo>
                  <a:pt x="61789" y="49722"/>
                </a:lnTo>
                <a:lnTo>
                  <a:pt x="62357" y="40005"/>
                </a:lnTo>
                <a:lnTo>
                  <a:pt x="61787" y="30716"/>
                </a:lnTo>
                <a:lnTo>
                  <a:pt x="40005" y="0"/>
                </a:lnTo>
                <a:lnTo>
                  <a:pt x="31242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2228" y="1659890"/>
            <a:ext cx="59690" cy="30480"/>
          </a:xfrm>
          <a:custGeom>
            <a:avLst/>
            <a:gdLst/>
            <a:ahLst/>
            <a:cxnLst/>
            <a:rect l="l" t="t" r="r" b="b"/>
            <a:pathLst>
              <a:path w="59689" h="30480">
                <a:moveTo>
                  <a:pt x="30099" y="0"/>
                </a:moveTo>
                <a:lnTo>
                  <a:pt x="21844" y="0"/>
                </a:lnTo>
                <a:lnTo>
                  <a:pt x="14986" y="2666"/>
                </a:lnTo>
                <a:lnTo>
                  <a:pt x="9398" y="8255"/>
                </a:lnTo>
                <a:lnTo>
                  <a:pt x="3683" y="13715"/>
                </a:lnTo>
                <a:lnTo>
                  <a:pt x="635" y="21082"/>
                </a:lnTo>
                <a:lnTo>
                  <a:pt x="0" y="30352"/>
                </a:lnTo>
                <a:lnTo>
                  <a:pt x="59182" y="30352"/>
                </a:lnTo>
                <a:lnTo>
                  <a:pt x="39243" y="0"/>
                </a:lnTo>
                <a:lnTo>
                  <a:pt x="30099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28970" y="1647444"/>
            <a:ext cx="145415" cy="106045"/>
          </a:xfrm>
          <a:custGeom>
            <a:avLst/>
            <a:gdLst/>
            <a:ahLst/>
            <a:cxnLst/>
            <a:rect l="l" t="t" r="r" b="b"/>
            <a:pathLst>
              <a:path w="145414" h="106044">
                <a:moveTo>
                  <a:pt x="0" y="0"/>
                </a:moveTo>
                <a:lnTo>
                  <a:pt x="18541" y="0"/>
                </a:lnTo>
                <a:lnTo>
                  <a:pt x="35432" y="61214"/>
                </a:lnTo>
                <a:lnTo>
                  <a:pt x="41655" y="83947"/>
                </a:lnTo>
                <a:lnTo>
                  <a:pt x="41909" y="82804"/>
                </a:lnTo>
                <a:lnTo>
                  <a:pt x="43814" y="75565"/>
                </a:lnTo>
                <a:lnTo>
                  <a:pt x="47116" y="62103"/>
                </a:lnTo>
                <a:lnTo>
                  <a:pt x="64007" y="0"/>
                </a:lnTo>
                <a:lnTo>
                  <a:pt x="82422" y="0"/>
                </a:lnTo>
                <a:lnTo>
                  <a:pt x="98297" y="61468"/>
                </a:lnTo>
                <a:lnTo>
                  <a:pt x="103631" y="81661"/>
                </a:lnTo>
                <a:lnTo>
                  <a:pt x="109727" y="61214"/>
                </a:lnTo>
                <a:lnTo>
                  <a:pt x="127888" y="0"/>
                </a:lnTo>
                <a:lnTo>
                  <a:pt x="145287" y="0"/>
                </a:lnTo>
                <a:lnTo>
                  <a:pt x="112140" y="105918"/>
                </a:lnTo>
                <a:lnTo>
                  <a:pt x="93471" y="105918"/>
                </a:lnTo>
                <a:lnTo>
                  <a:pt x="76707" y="42545"/>
                </a:lnTo>
                <a:lnTo>
                  <a:pt x="72643" y="24511"/>
                </a:lnTo>
                <a:lnTo>
                  <a:pt x="51180" y="105918"/>
                </a:lnTo>
                <a:lnTo>
                  <a:pt x="32384" y="105918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7219" y="1645030"/>
            <a:ext cx="57785" cy="108585"/>
          </a:xfrm>
          <a:custGeom>
            <a:avLst/>
            <a:gdLst/>
            <a:ahLst/>
            <a:cxnLst/>
            <a:rect l="l" t="t" r="r" b="b"/>
            <a:pathLst>
              <a:path w="57785" h="108585">
                <a:moveTo>
                  <a:pt x="39115" y="0"/>
                </a:moveTo>
                <a:lnTo>
                  <a:pt x="45211" y="0"/>
                </a:lnTo>
                <a:lnTo>
                  <a:pt x="51307" y="2032"/>
                </a:lnTo>
                <a:lnTo>
                  <a:pt x="57530" y="5842"/>
                </a:lnTo>
                <a:lnTo>
                  <a:pt x="51434" y="22479"/>
                </a:lnTo>
                <a:lnTo>
                  <a:pt x="46989" y="19939"/>
                </a:lnTo>
                <a:lnTo>
                  <a:pt x="42671" y="18669"/>
                </a:lnTo>
                <a:lnTo>
                  <a:pt x="38226" y="18669"/>
                </a:lnTo>
                <a:lnTo>
                  <a:pt x="34289" y="18669"/>
                </a:lnTo>
                <a:lnTo>
                  <a:pt x="30733" y="19812"/>
                </a:lnTo>
                <a:lnTo>
                  <a:pt x="18033" y="45339"/>
                </a:lnTo>
                <a:lnTo>
                  <a:pt x="18033" y="52959"/>
                </a:lnTo>
                <a:lnTo>
                  <a:pt x="18033" y="108331"/>
                </a:lnTo>
                <a:lnTo>
                  <a:pt x="0" y="108331"/>
                </a:lnTo>
                <a:lnTo>
                  <a:pt x="0" y="2412"/>
                </a:lnTo>
                <a:lnTo>
                  <a:pt x="16128" y="2412"/>
                </a:lnTo>
                <a:lnTo>
                  <a:pt x="16128" y="18542"/>
                </a:lnTo>
                <a:lnTo>
                  <a:pt x="20319" y="11049"/>
                </a:lnTo>
                <a:lnTo>
                  <a:pt x="24129" y="6096"/>
                </a:lnTo>
                <a:lnTo>
                  <a:pt x="27558" y="3683"/>
                </a:lnTo>
                <a:lnTo>
                  <a:pt x="31114" y="1270"/>
                </a:lnTo>
                <a:lnTo>
                  <a:pt x="34925" y="0"/>
                </a:lnTo>
                <a:lnTo>
                  <a:pt x="3911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77584" y="1645030"/>
            <a:ext cx="99695" cy="111125"/>
          </a:xfrm>
          <a:custGeom>
            <a:avLst/>
            <a:gdLst/>
            <a:ahLst/>
            <a:cxnLst/>
            <a:rect l="l" t="t" r="r" b="b"/>
            <a:pathLst>
              <a:path w="99695" h="111125">
                <a:moveTo>
                  <a:pt x="49784" y="0"/>
                </a:moveTo>
                <a:lnTo>
                  <a:pt x="85470" y="14350"/>
                </a:lnTo>
                <a:lnTo>
                  <a:pt x="99313" y="53975"/>
                </a:lnTo>
                <a:lnTo>
                  <a:pt x="98932" y="63621"/>
                </a:lnTo>
                <a:lnTo>
                  <a:pt x="80787" y="100697"/>
                </a:lnTo>
                <a:lnTo>
                  <a:pt x="49784" y="110744"/>
                </a:lnTo>
                <a:lnTo>
                  <a:pt x="39165" y="109860"/>
                </a:lnTo>
                <a:lnTo>
                  <a:pt x="3429" y="79089"/>
                </a:lnTo>
                <a:lnTo>
                  <a:pt x="0" y="55372"/>
                </a:lnTo>
                <a:lnTo>
                  <a:pt x="1023" y="41636"/>
                </a:lnTo>
                <a:lnTo>
                  <a:pt x="23602" y="6643"/>
                </a:lnTo>
                <a:lnTo>
                  <a:pt x="49784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22671" y="1645030"/>
            <a:ext cx="97790" cy="111125"/>
          </a:xfrm>
          <a:custGeom>
            <a:avLst/>
            <a:gdLst/>
            <a:ahLst/>
            <a:cxnLst/>
            <a:rect l="l" t="t" r="r" b="b"/>
            <a:pathLst>
              <a:path w="97789" h="111125">
                <a:moveTo>
                  <a:pt x="49529" y="0"/>
                </a:moveTo>
                <a:lnTo>
                  <a:pt x="90108" y="22455"/>
                </a:lnTo>
                <a:lnTo>
                  <a:pt x="97662" y="55245"/>
                </a:lnTo>
                <a:lnTo>
                  <a:pt x="97662" y="56261"/>
                </a:lnTo>
                <a:lnTo>
                  <a:pt x="97662" y="57912"/>
                </a:lnTo>
                <a:lnTo>
                  <a:pt x="97536" y="59944"/>
                </a:lnTo>
                <a:lnTo>
                  <a:pt x="18541" y="59944"/>
                </a:lnTo>
                <a:lnTo>
                  <a:pt x="19589" y="68185"/>
                </a:lnTo>
                <a:lnTo>
                  <a:pt x="41782" y="96012"/>
                </a:lnTo>
                <a:lnTo>
                  <a:pt x="50545" y="96012"/>
                </a:lnTo>
                <a:lnTo>
                  <a:pt x="57150" y="96012"/>
                </a:lnTo>
                <a:lnTo>
                  <a:pt x="62864" y="94234"/>
                </a:lnTo>
                <a:lnTo>
                  <a:pt x="67437" y="90805"/>
                </a:lnTo>
                <a:lnTo>
                  <a:pt x="72136" y="87375"/>
                </a:lnTo>
                <a:lnTo>
                  <a:pt x="75818" y="81787"/>
                </a:lnTo>
                <a:lnTo>
                  <a:pt x="78486" y="74295"/>
                </a:lnTo>
                <a:lnTo>
                  <a:pt x="97027" y="76581"/>
                </a:lnTo>
                <a:lnTo>
                  <a:pt x="67325" y="108521"/>
                </a:lnTo>
                <a:lnTo>
                  <a:pt x="50545" y="110744"/>
                </a:lnTo>
                <a:lnTo>
                  <a:pt x="39522" y="109858"/>
                </a:lnTo>
                <a:lnTo>
                  <a:pt x="7715" y="88532"/>
                </a:lnTo>
                <a:lnTo>
                  <a:pt x="0" y="56261"/>
                </a:lnTo>
                <a:lnTo>
                  <a:pt x="859" y="43666"/>
                </a:lnTo>
                <a:lnTo>
                  <a:pt x="21222" y="8358"/>
                </a:lnTo>
                <a:lnTo>
                  <a:pt x="39078" y="928"/>
                </a:lnTo>
                <a:lnTo>
                  <a:pt x="49529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7962" y="1627027"/>
            <a:ext cx="106364" cy="1086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266688" y="1607185"/>
            <a:ext cx="88265" cy="146685"/>
          </a:xfrm>
          <a:custGeom>
            <a:avLst/>
            <a:gdLst/>
            <a:ahLst/>
            <a:cxnLst/>
            <a:rect l="l" t="t" r="r" b="b"/>
            <a:pathLst>
              <a:path w="88264" h="146685">
                <a:moveTo>
                  <a:pt x="0" y="0"/>
                </a:moveTo>
                <a:lnTo>
                  <a:pt x="17907" y="0"/>
                </a:lnTo>
                <a:lnTo>
                  <a:pt x="17907" y="83438"/>
                </a:lnTo>
                <a:lnTo>
                  <a:pt x="60451" y="40258"/>
                </a:lnTo>
                <a:lnTo>
                  <a:pt x="83692" y="40258"/>
                </a:lnTo>
                <a:lnTo>
                  <a:pt x="43179" y="79628"/>
                </a:lnTo>
                <a:lnTo>
                  <a:pt x="87757" y="146176"/>
                </a:lnTo>
                <a:lnTo>
                  <a:pt x="65659" y="146176"/>
                </a:lnTo>
                <a:lnTo>
                  <a:pt x="30607" y="92075"/>
                </a:lnTo>
                <a:lnTo>
                  <a:pt x="17907" y="104266"/>
                </a:lnTo>
                <a:lnTo>
                  <a:pt x="17907" y="146176"/>
                </a:lnTo>
                <a:lnTo>
                  <a:pt x="0" y="146176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36360" y="1607185"/>
            <a:ext cx="133985" cy="146685"/>
          </a:xfrm>
          <a:custGeom>
            <a:avLst/>
            <a:gdLst/>
            <a:ahLst/>
            <a:cxnLst/>
            <a:rect l="l" t="t" r="r" b="b"/>
            <a:pathLst>
              <a:path w="133985" h="146685">
                <a:moveTo>
                  <a:pt x="0" y="0"/>
                </a:moveTo>
                <a:lnTo>
                  <a:pt x="23494" y="0"/>
                </a:lnTo>
                <a:lnTo>
                  <a:pt x="52324" y="44068"/>
                </a:lnTo>
                <a:lnTo>
                  <a:pt x="56253" y="50260"/>
                </a:lnTo>
                <a:lnTo>
                  <a:pt x="60039" y="56451"/>
                </a:lnTo>
                <a:lnTo>
                  <a:pt x="63682" y="62642"/>
                </a:lnTo>
                <a:lnTo>
                  <a:pt x="67183" y="68833"/>
                </a:lnTo>
                <a:lnTo>
                  <a:pt x="70683" y="62930"/>
                </a:lnTo>
                <a:lnTo>
                  <a:pt x="74517" y="56657"/>
                </a:lnTo>
                <a:lnTo>
                  <a:pt x="78684" y="50028"/>
                </a:lnTo>
                <a:lnTo>
                  <a:pt x="83185" y="43052"/>
                </a:lnTo>
                <a:lnTo>
                  <a:pt x="111505" y="0"/>
                </a:lnTo>
                <a:lnTo>
                  <a:pt x="133985" y="0"/>
                </a:lnTo>
                <a:lnTo>
                  <a:pt x="75691" y="84327"/>
                </a:lnTo>
                <a:lnTo>
                  <a:pt x="75691" y="146176"/>
                </a:lnTo>
                <a:lnTo>
                  <a:pt x="56387" y="146176"/>
                </a:lnTo>
                <a:lnTo>
                  <a:pt x="56387" y="84327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83097" y="1607185"/>
            <a:ext cx="115570" cy="146685"/>
          </a:xfrm>
          <a:custGeom>
            <a:avLst/>
            <a:gdLst/>
            <a:ahLst/>
            <a:cxnLst/>
            <a:rect l="l" t="t" r="r" b="b"/>
            <a:pathLst>
              <a:path w="115570" h="146685">
                <a:moveTo>
                  <a:pt x="0" y="0"/>
                </a:moveTo>
                <a:lnTo>
                  <a:pt x="19812" y="0"/>
                </a:lnTo>
                <a:lnTo>
                  <a:pt x="96647" y="114807"/>
                </a:lnTo>
                <a:lnTo>
                  <a:pt x="96647" y="0"/>
                </a:lnTo>
                <a:lnTo>
                  <a:pt x="115188" y="0"/>
                </a:lnTo>
                <a:lnTo>
                  <a:pt x="115188" y="146176"/>
                </a:lnTo>
                <a:lnTo>
                  <a:pt x="95376" y="146176"/>
                </a:lnTo>
                <a:lnTo>
                  <a:pt x="18541" y="31368"/>
                </a:lnTo>
                <a:lnTo>
                  <a:pt x="18541" y="146176"/>
                </a:lnTo>
                <a:lnTo>
                  <a:pt x="0" y="146176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4425" y="1508277"/>
            <a:ext cx="2878328" cy="405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91315" y="1841149"/>
            <a:ext cx="134304" cy="1583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66329" y="1747164"/>
            <a:ext cx="439915" cy="40535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1975" y="1879122"/>
            <a:ext cx="220537" cy="1203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67485" y="1747113"/>
            <a:ext cx="465061" cy="4116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96847" y="1747164"/>
            <a:ext cx="292226" cy="4053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876328" y="1841149"/>
            <a:ext cx="732728" cy="19640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50186" y="1747113"/>
            <a:ext cx="977239" cy="41163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26614" y="19718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26614" y="1971804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91867" y="1747164"/>
            <a:ext cx="405358" cy="4053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6741" y="21623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3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5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5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3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6741" y="21623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3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5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5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3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8374" y="2051926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82552" y="2070638"/>
            <a:ext cx="1272605" cy="19869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329" y="1976526"/>
            <a:ext cx="1574292" cy="4053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29610" y="2075433"/>
            <a:ext cx="514350" cy="148590"/>
          </a:xfrm>
          <a:custGeom>
            <a:avLst/>
            <a:gdLst/>
            <a:ahLst/>
            <a:cxnLst/>
            <a:rect l="l" t="t" r="r" b="b"/>
            <a:pathLst>
              <a:path w="514350" h="148589">
                <a:moveTo>
                  <a:pt x="179958" y="37845"/>
                </a:moveTo>
                <a:lnTo>
                  <a:pt x="140636" y="53149"/>
                </a:lnTo>
                <a:lnTo>
                  <a:pt x="125475" y="91693"/>
                </a:lnTo>
                <a:lnTo>
                  <a:pt x="125905" y="100488"/>
                </a:lnTo>
                <a:lnTo>
                  <a:pt x="146210" y="138291"/>
                </a:lnTo>
                <a:lnTo>
                  <a:pt x="180212" y="148589"/>
                </a:lnTo>
                <a:lnTo>
                  <a:pt x="191502" y="147591"/>
                </a:lnTo>
                <a:lnTo>
                  <a:pt x="201755" y="144605"/>
                </a:lnTo>
                <a:lnTo>
                  <a:pt x="210984" y="139642"/>
                </a:lnTo>
                <a:lnTo>
                  <a:pt x="219201" y="132714"/>
                </a:lnTo>
                <a:lnTo>
                  <a:pt x="224879" y="125729"/>
                </a:lnTo>
                <a:lnTo>
                  <a:pt x="172846" y="125729"/>
                </a:lnTo>
                <a:lnTo>
                  <a:pt x="166624" y="122935"/>
                </a:lnTo>
                <a:lnTo>
                  <a:pt x="156718" y="111759"/>
                </a:lnTo>
                <a:lnTo>
                  <a:pt x="154177" y="103758"/>
                </a:lnTo>
                <a:lnTo>
                  <a:pt x="154177" y="82676"/>
                </a:lnTo>
                <a:lnTo>
                  <a:pt x="156718" y="74675"/>
                </a:lnTo>
                <a:lnTo>
                  <a:pt x="166624" y="63499"/>
                </a:lnTo>
                <a:lnTo>
                  <a:pt x="172846" y="60705"/>
                </a:lnTo>
                <a:lnTo>
                  <a:pt x="225278" y="60705"/>
                </a:lnTo>
                <a:lnTo>
                  <a:pt x="219456" y="53466"/>
                </a:lnTo>
                <a:lnTo>
                  <a:pt x="211212" y="46632"/>
                </a:lnTo>
                <a:lnTo>
                  <a:pt x="201898" y="41751"/>
                </a:lnTo>
                <a:lnTo>
                  <a:pt x="191488" y="38822"/>
                </a:lnTo>
                <a:lnTo>
                  <a:pt x="179958" y="37845"/>
                </a:lnTo>
                <a:close/>
              </a:path>
              <a:path w="514350" h="148589">
                <a:moveTo>
                  <a:pt x="225278" y="60705"/>
                </a:moveTo>
                <a:lnTo>
                  <a:pt x="187451" y="60705"/>
                </a:lnTo>
                <a:lnTo>
                  <a:pt x="193547" y="63499"/>
                </a:lnTo>
                <a:lnTo>
                  <a:pt x="203453" y="74675"/>
                </a:lnTo>
                <a:lnTo>
                  <a:pt x="205994" y="82676"/>
                </a:lnTo>
                <a:lnTo>
                  <a:pt x="205994" y="92963"/>
                </a:lnTo>
                <a:lnTo>
                  <a:pt x="187451" y="125729"/>
                </a:lnTo>
                <a:lnTo>
                  <a:pt x="224879" y="125729"/>
                </a:lnTo>
                <a:lnTo>
                  <a:pt x="226036" y="124307"/>
                </a:lnTo>
                <a:lnTo>
                  <a:pt x="230917" y="114887"/>
                </a:lnTo>
                <a:lnTo>
                  <a:pt x="233846" y="104443"/>
                </a:lnTo>
                <a:lnTo>
                  <a:pt x="234822" y="92963"/>
                </a:lnTo>
                <a:lnTo>
                  <a:pt x="233850" y="81506"/>
                </a:lnTo>
                <a:lnTo>
                  <a:pt x="230949" y="71119"/>
                </a:lnTo>
                <a:lnTo>
                  <a:pt x="226143" y="61781"/>
                </a:lnTo>
                <a:lnTo>
                  <a:pt x="225278" y="60705"/>
                </a:lnTo>
                <a:close/>
              </a:path>
              <a:path w="514350" h="148589">
                <a:moveTo>
                  <a:pt x="44703" y="37845"/>
                </a:moveTo>
                <a:lnTo>
                  <a:pt x="7072" y="59654"/>
                </a:lnTo>
                <a:lnTo>
                  <a:pt x="0" y="92836"/>
                </a:lnTo>
                <a:lnTo>
                  <a:pt x="809" y="105265"/>
                </a:lnTo>
                <a:lnTo>
                  <a:pt x="19835" y="140285"/>
                </a:lnTo>
                <a:lnTo>
                  <a:pt x="44195" y="148589"/>
                </a:lnTo>
                <a:lnTo>
                  <a:pt x="50291" y="148589"/>
                </a:lnTo>
                <a:lnTo>
                  <a:pt x="77343" y="130555"/>
                </a:lnTo>
                <a:lnTo>
                  <a:pt x="103377" y="130555"/>
                </a:lnTo>
                <a:lnTo>
                  <a:pt x="103377" y="126364"/>
                </a:lnTo>
                <a:lnTo>
                  <a:pt x="44068" y="126364"/>
                </a:lnTo>
                <a:lnTo>
                  <a:pt x="37845" y="122808"/>
                </a:lnTo>
                <a:lnTo>
                  <a:pt x="30099" y="110362"/>
                </a:lnTo>
                <a:lnTo>
                  <a:pt x="28575" y="102234"/>
                </a:lnTo>
                <a:lnTo>
                  <a:pt x="28647" y="80140"/>
                </a:lnTo>
                <a:lnTo>
                  <a:pt x="30861" y="72516"/>
                </a:lnTo>
                <a:lnTo>
                  <a:pt x="35306" y="67182"/>
                </a:lnTo>
                <a:lnTo>
                  <a:pt x="39750" y="61975"/>
                </a:lnTo>
                <a:lnTo>
                  <a:pt x="45338" y="59308"/>
                </a:lnTo>
                <a:lnTo>
                  <a:pt x="103377" y="59308"/>
                </a:lnTo>
                <a:lnTo>
                  <a:pt x="103377" y="52577"/>
                </a:lnTo>
                <a:lnTo>
                  <a:pt x="75311" y="52577"/>
                </a:lnTo>
                <a:lnTo>
                  <a:pt x="68546" y="46150"/>
                </a:lnTo>
                <a:lnTo>
                  <a:pt x="61198" y="41544"/>
                </a:lnTo>
                <a:lnTo>
                  <a:pt x="53254" y="38772"/>
                </a:lnTo>
                <a:lnTo>
                  <a:pt x="44703" y="37845"/>
                </a:lnTo>
                <a:close/>
              </a:path>
              <a:path w="514350" h="148589">
                <a:moveTo>
                  <a:pt x="103377" y="130555"/>
                </a:moveTo>
                <a:lnTo>
                  <a:pt x="77343" y="130555"/>
                </a:lnTo>
                <a:lnTo>
                  <a:pt x="77343" y="146176"/>
                </a:lnTo>
                <a:lnTo>
                  <a:pt x="103377" y="146176"/>
                </a:lnTo>
                <a:lnTo>
                  <a:pt x="103377" y="130555"/>
                </a:lnTo>
                <a:close/>
              </a:path>
              <a:path w="514350" h="148589">
                <a:moveTo>
                  <a:pt x="103377" y="59308"/>
                </a:moveTo>
                <a:lnTo>
                  <a:pt x="58927" y="59308"/>
                </a:lnTo>
                <a:lnTo>
                  <a:pt x="64515" y="61975"/>
                </a:lnTo>
                <a:lnTo>
                  <a:pt x="68833" y="67309"/>
                </a:lnTo>
                <a:lnTo>
                  <a:pt x="71741" y="71953"/>
                </a:lnTo>
                <a:lnTo>
                  <a:pt x="73802" y="77882"/>
                </a:lnTo>
                <a:lnTo>
                  <a:pt x="75031" y="85097"/>
                </a:lnTo>
                <a:lnTo>
                  <a:pt x="75437" y="93598"/>
                </a:lnTo>
                <a:lnTo>
                  <a:pt x="75011" y="101270"/>
                </a:lnTo>
                <a:lnTo>
                  <a:pt x="58674" y="126364"/>
                </a:lnTo>
                <a:lnTo>
                  <a:pt x="103377" y="126364"/>
                </a:lnTo>
                <a:lnTo>
                  <a:pt x="103377" y="59308"/>
                </a:lnTo>
                <a:close/>
              </a:path>
              <a:path w="514350" h="148589">
                <a:moveTo>
                  <a:pt x="103377" y="0"/>
                </a:moveTo>
                <a:lnTo>
                  <a:pt x="75311" y="0"/>
                </a:lnTo>
                <a:lnTo>
                  <a:pt x="75311" y="52577"/>
                </a:lnTo>
                <a:lnTo>
                  <a:pt x="103377" y="52577"/>
                </a:lnTo>
                <a:lnTo>
                  <a:pt x="103377" y="0"/>
                </a:lnTo>
                <a:close/>
              </a:path>
              <a:path w="514350" h="148589">
                <a:moveTo>
                  <a:pt x="271144" y="40258"/>
                </a:moveTo>
                <a:lnTo>
                  <a:pt x="243839" y="40258"/>
                </a:lnTo>
                <a:lnTo>
                  <a:pt x="277368" y="146176"/>
                </a:lnTo>
                <a:lnTo>
                  <a:pt x="304545" y="146176"/>
                </a:lnTo>
                <a:lnTo>
                  <a:pt x="314235" y="109600"/>
                </a:lnTo>
                <a:lnTo>
                  <a:pt x="290956" y="109600"/>
                </a:lnTo>
                <a:lnTo>
                  <a:pt x="271144" y="40258"/>
                </a:lnTo>
                <a:close/>
              </a:path>
              <a:path w="514350" h="148589">
                <a:moveTo>
                  <a:pt x="345803" y="78104"/>
                </a:moveTo>
                <a:lnTo>
                  <a:pt x="322580" y="78104"/>
                </a:lnTo>
                <a:lnTo>
                  <a:pt x="340868" y="146176"/>
                </a:lnTo>
                <a:lnTo>
                  <a:pt x="367791" y="146176"/>
                </a:lnTo>
                <a:lnTo>
                  <a:pt x="379501" y="109600"/>
                </a:lnTo>
                <a:lnTo>
                  <a:pt x="353821" y="109600"/>
                </a:lnTo>
                <a:lnTo>
                  <a:pt x="345803" y="78104"/>
                </a:lnTo>
                <a:close/>
              </a:path>
              <a:path w="514350" h="148589">
                <a:moveTo>
                  <a:pt x="336169" y="40258"/>
                </a:moveTo>
                <a:lnTo>
                  <a:pt x="309244" y="40258"/>
                </a:lnTo>
                <a:lnTo>
                  <a:pt x="290956" y="109600"/>
                </a:lnTo>
                <a:lnTo>
                  <a:pt x="314235" y="109600"/>
                </a:lnTo>
                <a:lnTo>
                  <a:pt x="322580" y="78104"/>
                </a:lnTo>
                <a:lnTo>
                  <a:pt x="345803" y="78104"/>
                </a:lnTo>
                <a:lnTo>
                  <a:pt x="336169" y="40258"/>
                </a:lnTo>
                <a:close/>
              </a:path>
              <a:path w="514350" h="148589">
                <a:moveTo>
                  <a:pt x="401700" y="40258"/>
                </a:moveTo>
                <a:lnTo>
                  <a:pt x="374141" y="40258"/>
                </a:lnTo>
                <a:lnTo>
                  <a:pt x="353821" y="109600"/>
                </a:lnTo>
                <a:lnTo>
                  <a:pt x="379501" y="109600"/>
                </a:lnTo>
                <a:lnTo>
                  <a:pt x="401700" y="40258"/>
                </a:lnTo>
                <a:close/>
              </a:path>
              <a:path w="514350" h="148589">
                <a:moveTo>
                  <a:pt x="443738" y="40258"/>
                </a:moveTo>
                <a:lnTo>
                  <a:pt x="417702" y="40258"/>
                </a:lnTo>
                <a:lnTo>
                  <a:pt x="417702" y="146176"/>
                </a:lnTo>
                <a:lnTo>
                  <a:pt x="445769" y="146176"/>
                </a:lnTo>
                <a:lnTo>
                  <a:pt x="445769" y="86359"/>
                </a:lnTo>
                <a:lnTo>
                  <a:pt x="446405" y="78231"/>
                </a:lnTo>
                <a:lnTo>
                  <a:pt x="464057" y="59308"/>
                </a:lnTo>
                <a:lnTo>
                  <a:pt x="512191" y="59308"/>
                </a:lnTo>
                <a:lnTo>
                  <a:pt x="511682" y="57149"/>
                </a:lnTo>
                <a:lnTo>
                  <a:pt x="511007" y="55752"/>
                </a:lnTo>
                <a:lnTo>
                  <a:pt x="443738" y="55752"/>
                </a:lnTo>
                <a:lnTo>
                  <a:pt x="443738" y="40258"/>
                </a:lnTo>
                <a:close/>
              </a:path>
              <a:path w="514350" h="148589">
                <a:moveTo>
                  <a:pt x="512191" y="59308"/>
                </a:moveTo>
                <a:lnTo>
                  <a:pt x="472694" y="59308"/>
                </a:lnTo>
                <a:lnTo>
                  <a:pt x="475869" y="60197"/>
                </a:lnTo>
                <a:lnTo>
                  <a:pt x="478536" y="62102"/>
                </a:lnTo>
                <a:lnTo>
                  <a:pt x="481330" y="64007"/>
                </a:lnTo>
                <a:lnTo>
                  <a:pt x="483234" y="66547"/>
                </a:lnTo>
                <a:lnTo>
                  <a:pt x="484377" y="69976"/>
                </a:lnTo>
                <a:lnTo>
                  <a:pt x="485647" y="73278"/>
                </a:lnTo>
                <a:lnTo>
                  <a:pt x="486156" y="80644"/>
                </a:lnTo>
                <a:lnTo>
                  <a:pt x="486156" y="146176"/>
                </a:lnTo>
                <a:lnTo>
                  <a:pt x="514222" y="146176"/>
                </a:lnTo>
                <a:lnTo>
                  <a:pt x="514222" y="72135"/>
                </a:lnTo>
                <a:lnTo>
                  <a:pt x="513714" y="65912"/>
                </a:lnTo>
                <a:lnTo>
                  <a:pt x="512191" y="59308"/>
                </a:lnTo>
                <a:close/>
              </a:path>
              <a:path w="514350" h="148589">
                <a:moveTo>
                  <a:pt x="484758" y="37845"/>
                </a:moveTo>
                <a:lnTo>
                  <a:pt x="478663" y="37845"/>
                </a:lnTo>
                <a:lnTo>
                  <a:pt x="468562" y="38965"/>
                </a:lnTo>
                <a:lnTo>
                  <a:pt x="459390" y="42322"/>
                </a:lnTo>
                <a:lnTo>
                  <a:pt x="451123" y="47918"/>
                </a:lnTo>
                <a:lnTo>
                  <a:pt x="443738" y="55752"/>
                </a:lnTo>
                <a:lnTo>
                  <a:pt x="511007" y="55752"/>
                </a:lnTo>
                <a:lnTo>
                  <a:pt x="484758" y="37845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83789" y="2136140"/>
            <a:ext cx="52069" cy="65405"/>
          </a:xfrm>
          <a:custGeom>
            <a:avLst/>
            <a:gdLst/>
            <a:ahLst/>
            <a:cxnLst/>
            <a:rect l="l" t="t" r="r" b="b"/>
            <a:pathLst>
              <a:path w="52069" h="65405">
                <a:moveTo>
                  <a:pt x="25908" y="0"/>
                </a:moveTo>
                <a:lnTo>
                  <a:pt x="18668" y="0"/>
                </a:lnTo>
                <a:lnTo>
                  <a:pt x="12446" y="2793"/>
                </a:lnTo>
                <a:lnTo>
                  <a:pt x="7493" y="8381"/>
                </a:lnTo>
                <a:lnTo>
                  <a:pt x="2540" y="13969"/>
                </a:lnTo>
                <a:lnTo>
                  <a:pt x="0" y="21971"/>
                </a:lnTo>
                <a:lnTo>
                  <a:pt x="0" y="32512"/>
                </a:lnTo>
                <a:lnTo>
                  <a:pt x="0" y="43053"/>
                </a:lnTo>
                <a:lnTo>
                  <a:pt x="2540" y="51054"/>
                </a:lnTo>
                <a:lnTo>
                  <a:pt x="7493" y="56642"/>
                </a:lnTo>
                <a:lnTo>
                  <a:pt x="12446" y="62230"/>
                </a:lnTo>
                <a:lnTo>
                  <a:pt x="18668" y="65024"/>
                </a:lnTo>
                <a:lnTo>
                  <a:pt x="25908" y="65024"/>
                </a:lnTo>
                <a:lnTo>
                  <a:pt x="33274" y="65024"/>
                </a:lnTo>
                <a:lnTo>
                  <a:pt x="51816" y="32258"/>
                </a:lnTo>
                <a:lnTo>
                  <a:pt x="51816" y="21971"/>
                </a:lnTo>
                <a:lnTo>
                  <a:pt x="49275" y="13969"/>
                </a:lnTo>
                <a:lnTo>
                  <a:pt x="44323" y="8381"/>
                </a:lnTo>
                <a:lnTo>
                  <a:pt x="39369" y="2793"/>
                </a:lnTo>
                <a:lnTo>
                  <a:pt x="33274" y="0"/>
                </a:lnTo>
                <a:lnTo>
                  <a:pt x="25908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58185" y="2134743"/>
            <a:ext cx="46990" cy="67310"/>
          </a:xfrm>
          <a:custGeom>
            <a:avLst/>
            <a:gdLst/>
            <a:ahLst/>
            <a:cxnLst/>
            <a:rect l="l" t="t" r="r" b="b"/>
            <a:pathLst>
              <a:path w="46989" h="67310">
                <a:moveTo>
                  <a:pt x="23494" y="0"/>
                </a:moveTo>
                <a:lnTo>
                  <a:pt x="16763" y="0"/>
                </a:lnTo>
                <a:lnTo>
                  <a:pt x="11175" y="2666"/>
                </a:lnTo>
                <a:lnTo>
                  <a:pt x="6731" y="7874"/>
                </a:lnTo>
                <a:lnTo>
                  <a:pt x="2286" y="13207"/>
                </a:lnTo>
                <a:lnTo>
                  <a:pt x="0" y="21081"/>
                </a:lnTo>
                <a:lnTo>
                  <a:pt x="0" y="31622"/>
                </a:lnTo>
                <a:lnTo>
                  <a:pt x="0" y="42925"/>
                </a:lnTo>
                <a:lnTo>
                  <a:pt x="1524" y="51053"/>
                </a:lnTo>
                <a:lnTo>
                  <a:pt x="4699" y="56133"/>
                </a:lnTo>
                <a:lnTo>
                  <a:pt x="9270" y="63500"/>
                </a:lnTo>
                <a:lnTo>
                  <a:pt x="15493" y="67056"/>
                </a:lnTo>
                <a:lnTo>
                  <a:pt x="23621" y="67056"/>
                </a:lnTo>
                <a:lnTo>
                  <a:pt x="30099" y="67056"/>
                </a:lnTo>
                <a:lnTo>
                  <a:pt x="46862" y="34289"/>
                </a:lnTo>
                <a:lnTo>
                  <a:pt x="46456" y="25788"/>
                </a:lnTo>
                <a:lnTo>
                  <a:pt x="30352" y="0"/>
                </a:lnTo>
                <a:lnTo>
                  <a:pt x="23494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3451" y="2115693"/>
            <a:ext cx="158115" cy="106045"/>
          </a:xfrm>
          <a:custGeom>
            <a:avLst/>
            <a:gdLst/>
            <a:ahLst/>
            <a:cxnLst/>
            <a:rect l="l" t="t" r="r" b="b"/>
            <a:pathLst>
              <a:path w="158114" h="106044">
                <a:moveTo>
                  <a:pt x="0" y="0"/>
                </a:moveTo>
                <a:lnTo>
                  <a:pt x="27305" y="0"/>
                </a:lnTo>
                <a:lnTo>
                  <a:pt x="47117" y="69341"/>
                </a:lnTo>
                <a:lnTo>
                  <a:pt x="65405" y="0"/>
                </a:lnTo>
                <a:lnTo>
                  <a:pt x="92329" y="0"/>
                </a:lnTo>
                <a:lnTo>
                  <a:pt x="109981" y="69341"/>
                </a:lnTo>
                <a:lnTo>
                  <a:pt x="130301" y="0"/>
                </a:lnTo>
                <a:lnTo>
                  <a:pt x="157861" y="0"/>
                </a:lnTo>
                <a:lnTo>
                  <a:pt x="123951" y="105918"/>
                </a:lnTo>
                <a:lnTo>
                  <a:pt x="97028" y="105918"/>
                </a:lnTo>
                <a:lnTo>
                  <a:pt x="78740" y="37845"/>
                </a:lnTo>
                <a:lnTo>
                  <a:pt x="60706" y="105918"/>
                </a:lnTo>
                <a:lnTo>
                  <a:pt x="33528" y="105918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147314" y="2113280"/>
            <a:ext cx="96520" cy="108585"/>
          </a:xfrm>
          <a:custGeom>
            <a:avLst/>
            <a:gdLst/>
            <a:ahLst/>
            <a:cxnLst/>
            <a:rect l="l" t="t" r="r" b="b"/>
            <a:pathLst>
              <a:path w="96519" h="108585">
                <a:moveTo>
                  <a:pt x="60960" y="0"/>
                </a:moveTo>
                <a:lnTo>
                  <a:pt x="67056" y="0"/>
                </a:lnTo>
                <a:lnTo>
                  <a:pt x="72771" y="1143"/>
                </a:lnTo>
                <a:lnTo>
                  <a:pt x="96519" y="34289"/>
                </a:lnTo>
                <a:lnTo>
                  <a:pt x="96519" y="42544"/>
                </a:lnTo>
                <a:lnTo>
                  <a:pt x="96519" y="108331"/>
                </a:lnTo>
                <a:lnTo>
                  <a:pt x="68453" y="108331"/>
                </a:lnTo>
                <a:lnTo>
                  <a:pt x="68453" y="54228"/>
                </a:lnTo>
                <a:lnTo>
                  <a:pt x="68453" y="42798"/>
                </a:lnTo>
                <a:lnTo>
                  <a:pt x="67944" y="35432"/>
                </a:lnTo>
                <a:lnTo>
                  <a:pt x="66675" y="32131"/>
                </a:lnTo>
                <a:lnTo>
                  <a:pt x="65531" y="28701"/>
                </a:lnTo>
                <a:lnTo>
                  <a:pt x="63627" y="26162"/>
                </a:lnTo>
                <a:lnTo>
                  <a:pt x="60833" y="24256"/>
                </a:lnTo>
                <a:lnTo>
                  <a:pt x="58166" y="22351"/>
                </a:lnTo>
                <a:lnTo>
                  <a:pt x="54991" y="21462"/>
                </a:lnTo>
                <a:lnTo>
                  <a:pt x="51181" y="21462"/>
                </a:lnTo>
                <a:lnTo>
                  <a:pt x="46355" y="21462"/>
                </a:lnTo>
                <a:lnTo>
                  <a:pt x="41910" y="22732"/>
                </a:lnTo>
                <a:lnTo>
                  <a:pt x="38100" y="25400"/>
                </a:lnTo>
                <a:lnTo>
                  <a:pt x="34290" y="28066"/>
                </a:lnTo>
                <a:lnTo>
                  <a:pt x="31623" y="31622"/>
                </a:lnTo>
                <a:lnTo>
                  <a:pt x="30099" y="36068"/>
                </a:lnTo>
                <a:lnTo>
                  <a:pt x="28702" y="40385"/>
                </a:lnTo>
                <a:lnTo>
                  <a:pt x="28067" y="48513"/>
                </a:lnTo>
                <a:lnTo>
                  <a:pt x="28067" y="60325"/>
                </a:lnTo>
                <a:lnTo>
                  <a:pt x="28067" y="108331"/>
                </a:lnTo>
                <a:lnTo>
                  <a:pt x="0" y="108331"/>
                </a:lnTo>
                <a:lnTo>
                  <a:pt x="0" y="2412"/>
                </a:lnTo>
                <a:lnTo>
                  <a:pt x="26035" y="2412"/>
                </a:lnTo>
                <a:lnTo>
                  <a:pt x="26035" y="17906"/>
                </a:lnTo>
                <a:lnTo>
                  <a:pt x="33420" y="10072"/>
                </a:lnTo>
                <a:lnTo>
                  <a:pt x="41687" y="4476"/>
                </a:lnTo>
                <a:lnTo>
                  <a:pt x="50859" y="1119"/>
                </a:lnTo>
                <a:lnTo>
                  <a:pt x="6096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5086" y="2113280"/>
            <a:ext cx="109855" cy="111125"/>
          </a:xfrm>
          <a:custGeom>
            <a:avLst/>
            <a:gdLst/>
            <a:ahLst/>
            <a:cxnLst/>
            <a:rect l="l" t="t" r="r" b="b"/>
            <a:pathLst>
              <a:path w="109855" h="111125">
                <a:moveTo>
                  <a:pt x="54482" y="0"/>
                </a:moveTo>
                <a:lnTo>
                  <a:pt x="93980" y="15620"/>
                </a:lnTo>
                <a:lnTo>
                  <a:pt x="109346" y="55118"/>
                </a:lnTo>
                <a:lnTo>
                  <a:pt x="108370" y="66597"/>
                </a:lnTo>
                <a:lnTo>
                  <a:pt x="85508" y="101796"/>
                </a:lnTo>
                <a:lnTo>
                  <a:pt x="54737" y="110743"/>
                </a:lnTo>
                <a:lnTo>
                  <a:pt x="47569" y="110319"/>
                </a:lnTo>
                <a:lnTo>
                  <a:pt x="10689" y="90816"/>
                </a:lnTo>
                <a:lnTo>
                  <a:pt x="0" y="53847"/>
                </a:lnTo>
                <a:lnTo>
                  <a:pt x="428" y="46942"/>
                </a:lnTo>
                <a:lnTo>
                  <a:pt x="20413" y="10687"/>
                </a:lnTo>
                <a:lnTo>
                  <a:pt x="54482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29610" y="2075433"/>
            <a:ext cx="103505" cy="148590"/>
          </a:xfrm>
          <a:custGeom>
            <a:avLst/>
            <a:gdLst/>
            <a:ahLst/>
            <a:cxnLst/>
            <a:rect l="l" t="t" r="r" b="b"/>
            <a:pathLst>
              <a:path w="103505" h="148589">
                <a:moveTo>
                  <a:pt x="75311" y="0"/>
                </a:moveTo>
                <a:lnTo>
                  <a:pt x="103377" y="0"/>
                </a:lnTo>
                <a:lnTo>
                  <a:pt x="103377" y="146176"/>
                </a:lnTo>
                <a:lnTo>
                  <a:pt x="77343" y="146176"/>
                </a:lnTo>
                <a:lnTo>
                  <a:pt x="77343" y="130555"/>
                </a:lnTo>
                <a:lnTo>
                  <a:pt x="73025" y="136651"/>
                </a:lnTo>
                <a:lnTo>
                  <a:pt x="67944" y="141096"/>
                </a:lnTo>
                <a:lnTo>
                  <a:pt x="62102" y="144144"/>
                </a:lnTo>
                <a:lnTo>
                  <a:pt x="56133" y="147065"/>
                </a:lnTo>
                <a:lnTo>
                  <a:pt x="50291" y="148589"/>
                </a:lnTo>
                <a:lnTo>
                  <a:pt x="44195" y="148589"/>
                </a:lnTo>
                <a:lnTo>
                  <a:pt x="7286" y="125787"/>
                </a:lnTo>
                <a:lnTo>
                  <a:pt x="0" y="92836"/>
                </a:lnTo>
                <a:lnTo>
                  <a:pt x="785" y="80140"/>
                </a:lnTo>
                <a:lnTo>
                  <a:pt x="19361" y="45721"/>
                </a:lnTo>
                <a:lnTo>
                  <a:pt x="44703" y="37845"/>
                </a:lnTo>
                <a:lnTo>
                  <a:pt x="53254" y="38772"/>
                </a:lnTo>
                <a:lnTo>
                  <a:pt x="61198" y="41544"/>
                </a:lnTo>
                <a:lnTo>
                  <a:pt x="68546" y="46150"/>
                </a:lnTo>
                <a:lnTo>
                  <a:pt x="75311" y="52577"/>
                </a:lnTo>
                <a:lnTo>
                  <a:pt x="75311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98673" y="1967115"/>
            <a:ext cx="785571" cy="42734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323620" y="2070638"/>
            <a:ext cx="397067" cy="1581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772438" y="2070638"/>
            <a:ext cx="1515937" cy="19869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42233" y="1976526"/>
            <a:ext cx="2334768" cy="40535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58795" y="2068098"/>
            <a:ext cx="898717" cy="1607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38115" y="1976475"/>
            <a:ext cx="1184630" cy="41163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89283" y="2311176"/>
            <a:ext cx="1204406" cy="1946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63192" y="2215362"/>
            <a:ext cx="1435989" cy="4116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598292" y="24399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598292" y="2439926"/>
            <a:ext cx="20955" cy="20955"/>
          </a:xfrm>
          <a:custGeom>
            <a:avLst/>
            <a:gdLst/>
            <a:ahLst/>
            <a:cxnLst/>
            <a:rect l="l" t="t" r="r" b="b"/>
            <a:pathLst>
              <a:path w="20955" h="20955">
                <a:moveTo>
                  <a:pt x="0" y="20444"/>
                </a:moveTo>
                <a:lnTo>
                  <a:pt x="20444" y="20444"/>
                </a:lnTo>
                <a:lnTo>
                  <a:pt x="20444" y="0"/>
                </a:lnTo>
                <a:lnTo>
                  <a:pt x="0" y="0"/>
                </a:lnTo>
                <a:lnTo>
                  <a:pt x="0" y="20444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463545" y="2215286"/>
            <a:ext cx="399072" cy="4053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56741" y="263372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8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0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0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8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56741" y="263372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8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0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0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8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68374" y="2523223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82552" y="2541935"/>
            <a:ext cx="2172400" cy="19882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66329" y="2447823"/>
            <a:ext cx="2472943" cy="40535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22324" y="2541935"/>
            <a:ext cx="685992" cy="1581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97326" y="2438412"/>
            <a:ext cx="945819" cy="42734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382546" y="2539395"/>
            <a:ext cx="1744664" cy="20136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01159" y="2447823"/>
            <a:ext cx="2108454" cy="4053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5727" y="2780695"/>
            <a:ext cx="490412" cy="1581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66329" y="2686710"/>
            <a:ext cx="779284" cy="405358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930430" y="2780695"/>
            <a:ext cx="647511" cy="1581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06829" y="2686659"/>
            <a:ext cx="876693" cy="41163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447798" y="2686710"/>
            <a:ext cx="292226" cy="40535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621945" y="2780695"/>
            <a:ext cx="734506" cy="15818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01264" y="2686659"/>
            <a:ext cx="989812" cy="41163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55390" y="2686710"/>
            <a:ext cx="345643" cy="40535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30648" y="3192429"/>
            <a:ext cx="838684" cy="158180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98131" y="3088906"/>
            <a:ext cx="1099794" cy="42734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655952" y="3098317"/>
            <a:ext cx="345655" cy="40535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56741" y="370522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3"/>
                </a:lnTo>
                <a:lnTo>
                  <a:pt x="29349" y="45973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56741" y="370522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3"/>
                </a:lnTo>
                <a:lnTo>
                  <a:pt x="23025" y="45973"/>
                </a:lnTo>
                <a:lnTo>
                  <a:pt x="16649" y="45973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68374" y="3594722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382552" y="3613434"/>
            <a:ext cx="1491172" cy="158180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66329" y="3519322"/>
            <a:ext cx="1847595" cy="40535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6741" y="393458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2235" y="11175"/>
                </a:lnTo>
                <a:lnTo>
                  <a:pt x="0" y="16636"/>
                </a:lnTo>
                <a:lnTo>
                  <a:pt x="0" y="29336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3"/>
                </a:lnTo>
                <a:lnTo>
                  <a:pt x="29349" y="45973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6"/>
                </a:lnTo>
                <a:lnTo>
                  <a:pt x="45986" y="16636"/>
                </a:lnTo>
                <a:lnTo>
                  <a:pt x="43738" y="11175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6741" y="393458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6"/>
                </a:lnTo>
                <a:lnTo>
                  <a:pt x="45986" y="22986"/>
                </a:lnTo>
                <a:lnTo>
                  <a:pt x="45986" y="29336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3"/>
                </a:lnTo>
                <a:lnTo>
                  <a:pt x="23025" y="45973"/>
                </a:lnTo>
                <a:lnTo>
                  <a:pt x="16649" y="45973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6"/>
                </a:lnTo>
                <a:lnTo>
                  <a:pt x="0" y="22986"/>
                </a:lnTo>
                <a:lnTo>
                  <a:pt x="0" y="16636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8374" y="3824147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383695" y="3842796"/>
            <a:ext cx="1354266" cy="19882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66329" y="3748735"/>
            <a:ext cx="1655952" cy="40535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00507" y="3840383"/>
            <a:ext cx="866840" cy="20123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80335" y="3739324"/>
            <a:ext cx="1124927" cy="427342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563365" y="3748735"/>
            <a:ext cx="345643" cy="405358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156741" y="417024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47"/>
                </a:lnTo>
                <a:lnTo>
                  <a:pt x="2235" y="11214"/>
                </a:lnTo>
                <a:lnTo>
                  <a:pt x="0" y="16624"/>
                </a:lnTo>
                <a:lnTo>
                  <a:pt x="0" y="29337"/>
                </a:lnTo>
                <a:lnTo>
                  <a:pt x="2235" y="34772"/>
                </a:lnTo>
                <a:lnTo>
                  <a:pt x="11214" y="43738"/>
                </a:lnTo>
                <a:lnTo>
                  <a:pt x="16649" y="45986"/>
                </a:lnTo>
                <a:lnTo>
                  <a:pt x="29349" y="45986"/>
                </a:lnTo>
                <a:lnTo>
                  <a:pt x="34759" y="43738"/>
                </a:lnTo>
                <a:lnTo>
                  <a:pt x="43738" y="34772"/>
                </a:lnTo>
                <a:lnTo>
                  <a:pt x="45986" y="29337"/>
                </a:lnTo>
                <a:lnTo>
                  <a:pt x="45986" y="16624"/>
                </a:lnTo>
                <a:lnTo>
                  <a:pt x="43738" y="11214"/>
                </a:lnTo>
                <a:lnTo>
                  <a:pt x="34759" y="2247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56741" y="417024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47"/>
                </a:lnTo>
                <a:lnTo>
                  <a:pt x="39255" y="6731"/>
                </a:lnTo>
                <a:lnTo>
                  <a:pt x="43738" y="11214"/>
                </a:lnTo>
                <a:lnTo>
                  <a:pt x="45986" y="16624"/>
                </a:lnTo>
                <a:lnTo>
                  <a:pt x="45986" y="22961"/>
                </a:lnTo>
                <a:lnTo>
                  <a:pt x="45986" y="29337"/>
                </a:lnTo>
                <a:lnTo>
                  <a:pt x="43738" y="34772"/>
                </a:lnTo>
                <a:lnTo>
                  <a:pt x="39255" y="39255"/>
                </a:lnTo>
                <a:lnTo>
                  <a:pt x="34759" y="43738"/>
                </a:lnTo>
                <a:lnTo>
                  <a:pt x="29349" y="45986"/>
                </a:lnTo>
                <a:lnTo>
                  <a:pt x="23025" y="45986"/>
                </a:lnTo>
                <a:lnTo>
                  <a:pt x="16649" y="45986"/>
                </a:lnTo>
                <a:lnTo>
                  <a:pt x="11214" y="43738"/>
                </a:lnTo>
                <a:lnTo>
                  <a:pt x="6731" y="39255"/>
                </a:lnTo>
                <a:lnTo>
                  <a:pt x="2235" y="34772"/>
                </a:lnTo>
                <a:lnTo>
                  <a:pt x="0" y="29337"/>
                </a:lnTo>
                <a:lnTo>
                  <a:pt x="0" y="22961"/>
                </a:lnTo>
                <a:lnTo>
                  <a:pt x="0" y="16624"/>
                </a:lnTo>
                <a:lnTo>
                  <a:pt x="2235" y="11214"/>
                </a:lnTo>
                <a:lnTo>
                  <a:pt x="6731" y="6731"/>
                </a:lnTo>
                <a:lnTo>
                  <a:pt x="11214" y="2247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68374" y="4059821"/>
            <a:ext cx="223100" cy="2796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388013" y="4076019"/>
            <a:ext cx="1255714" cy="201271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66329" y="3984409"/>
            <a:ext cx="1505204" cy="40535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715417" y="4078508"/>
            <a:ext cx="515050" cy="15819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29585" y="3974985"/>
            <a:ext cx="886117" cy="42734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88695" y="4081798"/>
            <a:ext cx="510224" cy="15490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73729" y="3984409"/>
            <a:ext cx="747864" cy="40535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16858" y="420148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023"/>
                </a:moveTo>
                <a:lnTo>
                  <a:pt x="28023" y="28023"/>
                </a:lnTo>
                <a:lnTo>
                  <a:pt x="28023" y="0"/>
                </a:lnTo>
                <a:lnTo>
                  <a:pt x="0" y="0"/>
                </a:lnTo>
                <a:lnTo>
                  <a:pt x="0" y="28023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816858" y="4201482"/>
            <a:ext cx="28575" cy="28575"/>
          </a:xfrm>
          <a:custGeom>
            <a:avLst/>
            <a:gdLst/>
            <a:ahLst/>
            <a:cxnLst/>
            <a:rect l="l" t="t" r="r" b="b"/>
            <a:pathLst>
              <a:path w="28575" h="28575">
                <a:moveTo>
                  <a:pt x="0" y="28023"/>
                </a:moveTo>
                <a:lnTo>
                  <a:pt x="28023" y="28023"/>
                </a:lnTo>
                <a:lnTo>
                  <a:pt x="28023" y="0"/>
                </a:lnTo>
                <a:lnTo>
                  <a:pt x="0" y="0"/>
                </a:lnTo>
                <a:lnTo>
                  <a:pt x="0" y="28023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79571" y="3974985"/>
            <a:ext cx="307936" cy="42734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750" y="951895"/>
            <a:ext cx="787655" cy="158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8131" y="848372"/>
            <a:ext cx="1055801" cy="427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2011" y="857910"/>
            <a:ext cx="345643" cy="40535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145846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41" y="145846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374" y="1348092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82552" y="1366677"/>
            <a:ext cx="1516191" cy="1581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6329" y="1272565"/>
            <a:ext cx="1813052" cy="4053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9290" y="1366677"/>
            <a:ext cx="1096329" cy="158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37433" y="1263154"/>
            <a:ext cx="1363725" cy="42734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30832" y="1366677"/>
            <a:ext cx="717488" cy="1581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59225" y="1272565"/>
            <a:ext cx="1134364" cy="4053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6741" y="16941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741" y="169418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8374" y="1583677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2552" y="1602389"/>
            <a:ext cx="1694753" cy="1988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66329" y="1508277"/>
            <a:ext cx="1995297" cy="4053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45693" y="1640235"/>
            <a:ext cx="238063" cy="1203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19679" y="1498866"/>
            <a:ext cx="556183" cy="42734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48969" y="1602389"/>
            <a:ext cx="726886" cy="1581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34003" y="1508277"/>
            <a:ext cx="1087221" cy="40535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56741" y="192976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56741" y="192976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68374" y="1819389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0266" y="1838101"/>
            <a:ext cx="1970470" cy="19869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66329" y="1743989"/>
            <a:ext cx="2268728" cy="40535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5474" y="1838101"/>
            <a:ext cx="162498" cy="15576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93109" y="1734578"/>
            <a:ext cx="430491" cy="42734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53312" y="1835561"/>
            <a:ext cx="2635696" cy="16072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81578" y="1743989"/>
            <a:ext cx="3044825" cy="40535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4941" y="2253518"/>
            <a:ext cx="4357498" cy="1988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57017" y="2253518"/>
            <a:ext cx="1178371" cy="16072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4418" y="2161946"/>
            <a:ext cx="5898007" cy="40535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9353" y="2489230"/>
            <a:ext cx="2744598" cy="16059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40942" y="2491643"/>
            <a:ext cx="759017" cy="1581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51710" y="2491643"/>
            <a:ext cx="657925" cy="1581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4418" y="2397531"/>
            <a:ext cx="4647437" cy="40535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56741" y="299504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6741" y="2995041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68374" y="2884665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87632" y="2900710"/>
            <a:ext cx="1358584" cy="16084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66329" y="2809138"/>
            <a:ext cx="1665351" cy="40535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15747" y="2903250"/>
            <a:ext cx="716472" cy="1581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89732" y="2799727"/>
            <a:ext cx="977239" cy="42734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96670" y="2903250"/>
            <a:ext cx="1399351" cy="19882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25063" y="2809138"/>
            <a:ext cx="1816227" cy="40535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56741" y="322757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56741" y="322757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68374" y="3117075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4109" y="3135787"/>
            <a:ext cx="1352107" cy="1581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266329" y="3041675"/>
            <a:ext cx="1665351" cy="40535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21589" y="3135787"/>
            <a:ext cx="828232" cy="19615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9732" y="3032264"/>
            <a:ext cx="1090371" cy="42734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09827" y="3135787"/>
            <a:ext cx="1393001" cy="15818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38220" y="3041675"/>
            <a:ext cx="1806828" cy="40535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56741" y="346329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56741" y="346329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8374" y="3352787"/>
            <a:ext cx="223100" cy="2796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92966" y="3371500"/>
            <a:ext cx="1076771" cy="19882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66329" y="3277387"/>
            <a:ext cx="1382649" cy="405358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27076" y="3368959"/>
            <a:ext cx="744412" cy="16072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407030" y="3267976"/>
            <a:ext cx="999236" cy="42734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35939" y="3368959"/>
            <a:ext cx="2932622" cy="198947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64204" y="3277387"/>
            <a:ext cx="3349625" cy="4053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0188" y="1007863"/>
            <a:ext cx="4951146" cy="4981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5492" y="1008634"/>
            <a:ext cx="4898440" cy="43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2437" y="1143985"/>
            <a:ext cx="128585" cy="160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406" y="1143096"/>
            <a:ext cx="119949" cy="1636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9565" y="1143096"/>
            <a:ext cx="120076" cy="163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6731" y="1141445"/>
            <a:ext cx="110551" cy="68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06692" y="1141445"/>
            <a:ext cx="110424" cy="687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27371" y="1141445"/>
            <a:ext cx="120203" cy="1646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82490" y="1141445"/>
            <a:ext cx="110424" cy="687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30215" y="1105408"/>
            <a:ext cx="283845" cy="337185"/>
          </a:xfrm>
          <a:custGeom>
            <a:avLst/>
            <a:gdLst/>
            <a:ahLst/>
            <a:cxnLst/>
            <a:rect l="l" t="t" r="r" b="b"/>
            <a:pathLst>
              <a:path w="283845" h="337184">
                <a:moveTo>
                  <a:pt x="35560" y="0"/>
                </a:moveTo>
                <a:lnTo>
                  <a:pt x="100075" y="0"/>
                </a:lnTo>
                <a:lnTo>
                  <a:pt x="116332" y="119252"/>
                </a:lnTo>
                <a:lnTo>
                  <a:pt x="119044" y="140567"/>
                </a:lnTo>
                <a:lnTo>
                  <a:pt x="121078" y="158416"/>
                </a:lnTo>
                <a:lnTo>
                  <a:pt x="122422" y="172813"/>
                </a:lnTo>
                <a:lnTo>
                  <a:pt x="123062" y="183768"/>
                </a:lnTo>
                <a:lnTo>
                  <a:pt x="130018" y="165143"/>
                </a:lnTo>
                <a:lnTo>
                  <a:pt x="138128" y="146018"/>
                </a:lnTo>
                <a:lnTo>
                  <a:pt x="147405" y="126368"/>
                </a:lnTo>
                <a:lnTo>
                  <a:pt x="157861" y="106171"/>
                </a:lnTo>
                <a:lnTo>
                  <a:pt x="215137" y="0"/>
                </a:lnTo>
                <a:lnTo>
                  <a:pt x="283718" y="0"/>
                </a:lnTo>
                <a:lnTo>
                  <a:pt x="135762" y="262889"/>
                </a:lnTo>
                <a:lnTo>
                  <a:pt x="112670" y="300948"/>
                </a:lnTo>
                <a:lnTo>
                  <a:pt x="81787" y="329310"/>
                </a:lnTo>
                <a:lnTo>
                  <a:pt x="46227" y="336676"/>
                </a:lnTo>
                <a:lnTo>
                  <a:pt x="35629" y="336224"/>
                </a:lnTo>
                <a:lnTo>
                  <a:pt x="24399" y="334867"/>
                </a:lnTo>
                <a:lnTo>
                  <a:pt x="12527" y="332605"/>
                </a:lnTo>
                <a:lnTo>
                  <a:pt x="0" y="329438"/>
                </a:lnTo>
                <a:lnTo>
                  <a:pt x="5587" y="281177"/>
                </a:lnTo>
                <a:lnTo>
                  <a:pt x="13462" y="283463"/>
                </a:lnTo>
                <a:lnTo>
                  <a:pt x="20955" y="284606"/>
                </a:lnTo>
                <a:lnTo>
                  <a:pt x="28448" y="284606"/>
                </a:lnTo>
                <a:lnTo>
                  <a:pt x="42642" y="281795"/>
                </a:lnTo>
                <a:lnTo>
                  <a:pt x="55514" y="273351"/>
                </a:lnTo>
                <a:lnTo>
                  <a:pt x="67077" y="259264"/>
                </a:lnTo>
                <a:lnTo>
                  <a:pt x="77343" y="239521"/>
                </a:lnTo>
                <a:lnTo>
                  <a:pt x="35560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8179" y="1105408"/>
            <a:ext cx="254000" cy="245110"/>
          </a:xfrm>
          <a:custGeom>
            <a:avLst/>
            <a:gdLst/>
            <a:ahLst/>
            <a:cxnLst/>
            <a:rect l="l" t="t" r="r" b="b"/>
            <a:pathLst>
              <a:path w="254000" h="245109">
                <a:moveTo>
                  <a:pt x="35687" y="0"/>
                </a:moveTo>
                <a:lnTo>
                  <a:pt x="100457" y="0"/>
                </a:lnTo>
                <a:lnTo>
                  <a:pt x="70866" y="141858"/>
                </a:lnTo>
                <a:lnTo>
                  <a:pt x="68458" y="153410"/>
                </a:lnTo>
                <a:lnTo>
                  <a:pt x="66754" y="162544"/>
                </a:lnTo>
                <a:lnTo>
                  <a:pt x="65740" y="169273"/>
                </a:lnTo>
                <a:lnTo>
                  <a:pt x="65405" y="173608"/>
                </a:lnTo>
                <a:lnTo>
                  <a:pt x="65405" y="180593"/>
                </a:lnTo>
                <a:lnTo>
                  <a:pt x="67945" y="186435"/>
                </a:lnTo>
                <a:lnTo>
                  <a:pt x="73152" y="191515"/>
                </a:lnTo>
                <a:lnTo>
                  <a:pt x="78232" y="196468"/>
                </a:lnTo>
                <a:lnTo>
                  <a:pt x="84709" y="198881"/>
                </a:lnTo>
                <a:lnTo>
                  <a:pt x="92710" y="198881"/>
                </a:lnTo>
                <a:lnTo>
                  <a:pt x="98425" y="198881"/>
                </a:lnTo>
                <a:lnTo>
                  <a:pt x="104140" y="197865"/>
                </a:lnTo>
                <a:lnTo>
                  <a:pt x="109600" y="195579"/>
                </a:lnTo>
                <a:lnTo>
                  <a:pt x="115189" y="193420"/>
                </a:lnTo>
                <a:lnTo>
                  <a:pt x="120904" y="190118"/>
                </a:lnTo>
                <a:lnTo>
                  <a:pt x="126746" y="185673"/>
                </a:lnTo>
                <a:lnTo>
                  <a:pt x="132715" y="181228"/>
                </a:lnTo>
                <a:lnTo>
                  <a:pt x="155702" y="147954"/>
                </a:lnTo>
                <a:lnTo>
                  <a:pt x="188849" y="0"/>
                </a:lnTo>
                <a:lnTo>
                  <a:pt x="253492" y="0"/>
                </a:lnTo>
                <a:lnTo>
                  <a:pt x="203454" y="239521"/>
                </a:lnTo>
                <a:lnTo>
                  <a:pt x="143002" y="239521"/>
                </a:lnTo>
                <a:lnTo>
                  <a:pt x="149733" y="207009"/>
                </a:lnTo>
                <a:lnTo>
                  <a:pt x="129470" y="223678"/>
                </a:lnTo>
                <a:lnTo>
                  <a:pt x="108315" y="235584"/>
                </a:lnTo>
                <a:lnTo>
                  <a:pt x="86278" y="242728"/>
                </a:lnTo>
                <a:lnTo>
                  <a:pt x="63373" y="245109"/>
                </a:lnTo>
                <a:lnTo>
                  <a:pt x="49395" y="244060"/>
                </a:lnTo>
                <a:lnTo>
                  <a:pt x="9536" y="219027"/>
                </a:lnTo>
                <a:lnTo>
                  <a:pt x="0" y="182879"/>
                </a:lnTo>
                <a:lnTo>
                  <a:pt x="478" y="175142"/>
                </a:lnTo>
                <a:lnTo>
                  <a:pt x="1920" y="164322"/>
                </a:lnTo>
                <a:lnTo>
                  <a:pt x="4339" y="150429"/>
                </a:lnTo>
                <a:lnTo>
                  <a:pt x="7747" y="133476"/>
                </a:lnTo>
                <a:lnTo>
                  <a:pt x="35687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1116" y="1105408"/>
            <a:ext cx="251460" cy="240029"/>
          </a:xfrm>
          <a:custGeom>
            <a:avLst/>
            <a:gdLst/>
            <a:ahLst/>
            <a:cxnLst/>
            <a:rect l="l" t="t" r="r" b="b"/>
            <a:pathLst>
              <a:path w="251460" h="240030">
                <a:moveTo>
                  <a:pt x="0" y="0"/>
                </a:moveTo>
                <a:lnTo>
                  <a:pt x="63627" y="0"/>
                </a:lnTo>
                <a:lnTo>
                  <a:pt x="80518" y="104393"/>
                </a:lnTo>
                <a:lnTo>
                  <a:pt x="83611" y="123848"/>
                </a:lnTo>
                <a:lnTo>
                  <a:pt x="86026" y="139731"/>
                </a:lnTo>
                <a:lnTo>
                  <a:pt x="87751" y="152042"/>
                </a:lnTo>
                <a:lnTo>
                  <a:pt x="88772" y="160781"/>
                </a:lnTo>
                <a:lnTo>
                  <a:pt x="90465" y="157521"/>
                </a:lnTo>
                <a:lnTo>
                  <a:pt x="110787" y="120163"/>
                </a:lnTo>
                <a:lnTo>
                  <a:pt x="181102" y="0"/>
                </a:lnTo>
                <a:lnTo>
                  <a:pt x="250952" y="0"/>
                </a:lnTo>
                <a:lnTo>
                  <a:pt x="103759" y="239521"/>
                </a:lnTo>
                <a:lnTo>
                  <a:pt x="48006" y="239521"/>
                </a:lnTo>
                <a:lnTo>
                  <a:pt x="0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00471" y="1099693"/>
            <a:ext cx="233045" cy="250825"/>
          </a:xfrm>
          <a:custGeom>
            <a:avLst/>
            <a:gdLst/>
            <a:ahLst/>
            <a:cxnLst/>
            <a:rect l="l" t="t" r="r" b="b"/>
            <a:pathLst>
              <a:path w="233045" h="250825">
                <a:moveTo>
                  <a:pt x="136905" y="0"/>
                </a:moveTo>
                <a:lnTo>
                  <a:pt x="175037" y="5524"/>
                </a:lnTo>
                <a:lnTo>
                  <a:pt x="215810" y="34028"/>
                </a:lnTo>
                <a:lnTo>
                  <a:pt x="233044" y="80391"/>
                </a:lnTo>
                <a:lnTo>
                  <a:pt x="171450" y="86868"/>
                </a:lnTo>
                <a:lnTo>
                  <a:pt x="169828" y="77511"/>
                </a:lnTo>
                <a:lnTo>
                  <a:pt x="167243" y="69453"/>
                </a:lnTo>
                <a:lnTo>
                  <a:pt x="132841" y="47879"/>
                </a:lnTo>
                <a:lnTo>
                  <a:pt x="123652" y="48758"/>
                </a:lnTo>
                <a:lnTo>
                  <a:pt x="90221" y="69681"/>
                </a:lnTo>
                <a:lnTo>
                  <a:pt x="72898" y="103632"/>
                </a:lnTo>
                <a:lnTo>
                  <a:pt x="64807" y="143547"/>
                </a:lnTo>
                <a:lnTo>
                  <a:pt x="64262" y="155956"/>
                </a:lnTo>
                <a:lnTo>
                  <a:pt x="64906" y="165931"/>
                </a:lnTo>
                <a:lnTo>
                  <a:pt x="93106" y="199417"/>
                </a:lnTo>
                <a:lnTo>
                  <a:pt x="100583" y="200152"/>
                </a:lnTo>
                <a:lnTo>
                  <a:pt x="108303" y="199439"/>
                </a:lnTo>
                <a:lnTo>
                  <a:pt x="143430" y="174752"/>
                </a:lnTo>
                <a:lnTo>
                  <a:pt x="153162" y="154940"/>
                </a:lnTo>
                <a:lnTo>
                  <a:pt x="216026" y="165100"/>
                </a:lnTo>
                <a:lnTo>
                  <a:pt x="196802" y="202088"/>
                </a:lnTo>
                <a:lnTo>
                  <a:pt x="154215" y="238555"/>
                </a:lnTo>
                <a:lnTo>
                  <a:pt x="99440" y="250825"/>
                </a:lnTo>
                <a:lnTo>
                  <a:pt x="77749" y="249130"/>
                </a:lnTo>
                <a:lnTo>
                  <a:pt x="41415" y="235501"/>
                </a:lnTo>
                <a:lnTo>
                  <a:pt x="6683" y="191135"/>
                </a:lnTo>
                <a:lnTo>
                  <a:pt x="0" y="148462"/>
                </a:lnTo>
                <a:lnTo>
                  <a:pt x="1021" y="129218"/>
                </a:lnTo>
                <a:lnTo>
                  <a:pt x="16255" y="74675"/>
                </a:lnTo>
                <a:lnTo>
                  <a:pt x="49867" y="30920"/>
                </a:lnTo>
                <a:lnTo>
                  <a:pt x="99456" y="5032"/>
                </a:lnTo>
                <a:lnTo>
                  <a:pt x="117782" y="1260"/>
                </a:lnTo>
                <a:lnTo>
                  <a:pt x="136905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12435" y="1099693"/>
            <a:ext cx="254000" cy="245745"/>
          </a:xfrm>
          <a:custGeom>
            <a:avLst/>
            <a:gdLst/>
            <a:ahLst/>
            <a:cxnLst/>
            <a:rect l="l" t="t" r="r" b="b"/>
            <a:pathLst>
              <a:path w="254000" h="245744">
                <a:moveTo>
                  <a:pt x="190118" y="0"/>
                </a:moveTo>
                <a:lnTo>
                  <a:pt x="227445" y="9590"/>
                </a:lnTo>
                <a:lnTo>
                  <a:pt x="252676" y="48539"/>
                </a:lnTo>
                <a:lnTo>
                  <a:pt x="253746" y="61849"/>
                </a:lnTo>
                <a:lnTo>
                  <a:pt x="253291" y="69560"/>
                </a:lnTo>
                <a:lnTo>
                  <a:pt x="251920" y="80105"/>
                </a:lnTo>
                <a:lnTo>
                  <a:pt x="249620" y="93460"/>
                </a:lnTo>
                <a:lnTo>
                  <a:pt x="246379" y="109600"/>
                </a:lnTo>
                <a:lnTo>
                  <a:pt x="218186" y="245237"/>
                </a:lnTo>
                <a:lnTo>
                  <a:pt x="153415" y="245237"/>
                </a:lnTo>
                <a:lnTo>
                  <a:pt x="181863" y="109220"/>
                </a:lnTo>
                <a:lnTo>
                  <a:pt x="184604" y="95525"/>
                </a:lnTo>
                <a:lnTo>
                  <a:pt x="186547" y="84915"/>
                </a:lnTo>
                <a:lnTo>
                  <a:pt x="187704" y="77376"/>
                </a:lnTo>
                <a:lnTo>
                  <a:pt x="188087" y="72898"/>
                </a:lnTo>
                <a:lnTo>
                  <a:pt x="188087" y="64643"/>
                </a:lnTo>
                <a:lnTo>
                  <a:pt x="185674" y="58166"/>
                </a:lnTo>
                <a:lnTo>
                  <a:pt x="180848" y="53340"/>
                </a:lnTo>
                <a:lnTo>
                  <a:pt x="175894" y="48641"/>
                </a:lnTo>
                <a:lnTo>
                  <a:pt x="169163" y="46228"/>
                </a:lnTo>
                <a:lnTo>
                  <a:pt x="160400" y="46228"/>
                </a:lnTo>
                <a:lnTo>
                  <a:pt x="120564" y="64696"/>
                </a:lnTo>
                <a:lnTo>
                  <a:pt x="97754" y="98627"/>
                </a:lnTo>
                <a:lnTo>
                  <a:pt x="85216" y="146812"/>
                </a:lnTo>
                <a:lnTo>
                  <a:pt x="64769" y="245237"/>
                </a:lnTo>
                <a:lnTo>
                  <a:pt x="0" y="245237"/>
                </a:lnTo>
                <a:lnTo>
                  <a:pt x="50037" y="5715"/>
                </a:lnTo>
                <a:lnTo>
                  <a:pt x="111505" y="5715"/>
                </a:lnTo>
                <a:lnTo>
                  <a:pt x="105155" y="36830"/>
                </a:lnTo>
                <a:lnTo>
                  <a:pt x="116470" y="27618"/>
                </a:lnTo>
                <a:lnTo>
                  <a:pt x="158204" y="4822"/>
                </a:lnTo>
                <a:lnTo>
                  <a:pt x="179210" y="543"/>
                </a:lnTo>
                <a:lnTo>
                  <a:pt x="190118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2246" y="1099693"/>
            <a:ext cx="229870" cy="250825"/>
          </a:xfrm>
          <a:custGeom>
            <a:avLst/>
            <a:gdLst/>
            <a:ahLst/>
            <a:cxnLst/>
            <a:rect l="l" t="t" r="r" b="b"/>
            <a:pathLst>
              <a:path w="229870" h="250825">
                <a:moveTo>
                  <a:pt x="133476" y="0"/>
                </a:moveTo>
                <a:lnTo>
                  <a:pt x="172989" y="6826"/>
                </a:lnTo>
                <a:lnTo>
                  <a:pt x="214788" y="42156"/>
                </a:lnTo>
                <a:lnTo>
                  <a:pt x="227742" y="80256"/>
                </a:lnTo>
                <a:lnTo>
                  <a:pt x="229362" y="103378"/>
                </a:lnTo>
                <a:lnTo>
                  <a:pt x="229078" y="114806"/>
                </a:lnTo>
                <a:lnTo>
                  <a:pt x="228234" y="125650"/>
                </a:lnTo>
                <a:lnTo>
                  <a:pt x="226843" y="135899"/>
                </a:lnTo>
                <a:lnTo>
                  <a:pt x="224916" y="145542"/>
                </a:lnTo>
                <a:lnTo>
                  <a:pt x="62483" y="145542"/>
                </a:lnTo>
                <a:lnTo>
                  <a:pt x="62356" y="148082"/>
                </a:lnTo>
                <a:lnTo>
                  <a:pt x="62229" y="149987"/>
                </a:lnTo>
                <a:lnTo>
                  <a:pt x="62229" y="151384"/>
                </a:lnTo>
                <a:lnTo>
                  <a:pt x="75945" y="189992"/>
                </a:lnTo>
                <a:lnTo>
                  <a:pt x="109092" y="204597"/>
                </a:lnTo>
                <a:lnTo>
                  <a:pt x="124382" y="202521"/>
                </a:lnTo>
                <a:lnTo>
                  <a:pt x="137874" y="196278"/>
                </a:lnTo>
                <a:lnTo>
                  <a:pt x="149580" y="185844"/>
                </a:lnTo>
                <a:lnTo>
                  <a:pt x="159512" y="171196"/>
                </a:lnTo>
                <a:lnTo>
                  <a:pt x="217424" y="180975"/>
                </a:lnTo>
                <a:lnTo>
                  <a:pt x="185616" y="223569"/>
                </a:lnTo>
                <a:lnTo>
                  <a:pt x="142176" y="246459"/>
                </a:lnTo>
                <a:lnTo>
                  <a:pt x="108712" y="250825"/>
                </a:lnTo>
                <a:lnTo>
                  <a:pt x="85732" y="248920"/>
                </a:lnTo>
                <a:lnTo>
                  <a:pt x="46489" y="233680"/>
                </a:lnTo>
                <a:lnTo>
                  <a:pt x="16984" y="203793"/>
                </a:lnTo>
                <a:lnTo>
                  <a:pt x="1883" y="163355"/>
                </a:lnTo>
                <a:lnTo>
                  <a:pt x="0" y="139446"/>
                </a:lnTo>
                <a:lnTo>
                  <a:pt x="1712" y="115540"/>
                </a:lnTo>
                <a:lnTo>
                  <a:pt x="15376" y="71776"/>
                </a:lnTo>
                <a:lnTo>
                  <a:pt x="47877" y="29253"/>
                </a:lnTo>
                <a:lnTo>
                  <a:pt x="100974" y="3258"/>
                </a:lnTo>
                <a:lnTo>
                  <a:pt x="133476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00397" y="1099693"/>
            <a:ext cx="261620" cy="336550"/>
          </a:xfrm>
          <a:custGeom>
            <a:avLst/>
            <a:gdLst/>
            <a:ahLst/>
            <a:cxnLst/>
            <a:rect l="l" t="t" r="r" b="b"/>
            <a:pathLst>
              <a:path w="261620" h="336550">
                <a:moveTo>
                  <a:pt x="118744" y="0"/>
                </a:moveTo>
                <a:lnTo>
                  <a:pt x="142867" y="2712"/>
                </a:lnTo>
                <a:lnTo>
                  <a:pt x="163417" y="10842"/>
                </a:lnTo>
                <a:lnTo>
                  <a:pt x="180395" y="24378"/>
                </a:lnTo>
                <a:lnTo>
                  <a:pt x="193801" y="43307"/>
                </a:lnTo>
                <a:lnTo>
                  <a:pt x="201675" y="5715"/>
                </a:lnTo>
                <a:lnTo>
                  <a:pt x="261238" y="5715"/>
                </a:lnTo>
                <a:lnTo>
                  <a:pt x="192150" y="336550"/>
                </a:lnTo>
                <a:lnTo>
                  <a:pt x="127507" y="336550"/>
                </a:lnTo>
                <a:lnTo>
                  <a:pt x="150749" y="224917"/>
                </a:lnTo>
                <a:lnTo>
                  <a:pt x="142297" y="231390"/>
                </a:lnTo>
                <a:lnTo>
                  <a:pt x="102298" y="249364"/>
                </a:lnTo>
                <a:lnTo>
                  <a:pt x="84200" y="250825"/>
                </a:lnTo>
                <a:lnTo>
                  <a:pt x="66083" y="249231"/>
                </a:lnTo>
                <a:lnTo>
                  <a:pt x="23113" y="225425"/>
                </a:lnTo>
                <a:lnTo>
                  <a:pt x="1450" y="174061"/>
                </a:lnTo>
                <a:lnTo>
                  <a:pt x="0" y="151130"/>
                </a:lnTo>
                <a:lnTo>
                  <a:pt x="976" y="132008"/>
                </a:lnTo>
                <a:lnTo>
                  <a:pt x="8786" y="94480"/>
                </a:lnTo>
                <a:lnTo>
                  <a:pt x="24171" y="58834"/>
                </a:lnTo>
                <a:lnTo>
                  <a:pt x="58800" y="19812"/>
                </a:lnTo>
                <a:lnTo>
                  <a:pt x="102860" y="1238"/>
                </a:lnTo>
                <a:lnTo>
                  <a:pt x="118744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42079" y="1099693"/>
            <a:ext cx="229870" cy="250825"/>
          </a:xfrm>
          <a:custGeom>
            <a:avLst/>
            <a:gdLst/>
            <a:ahLst/>
            <a:cxnLst/>
            <a:rect l="l" t="t" r="r" b="b"/>
            <a:pathLst>
              <a:path w="229870" h="250825">
                <a:moveTo>
                  <a:pt x="133604" y="0"/>
                </a:moveTo>
                <a:lnTo>
                  <a:pt x="173005" y="6826"/>
                </a:lnTo>
                <a:lnTo>
                  <a:pt x="214788" y="42156"/>
                </a:lnTo>
                <a:lnTo>
                  <a:pt x="227742" y="80256"/>
                </a:lnTo>
                <a:lnTo>
                  <a:pt x="229362" y="103378"/>
                </a:lnTo>
                <a:lnTo>
                  <a:pt x="229078" y="114806"/>
                </a:lnTo>
                <a:lnTo>
                  <a:pt x="228234" y="125650"/>
                </a:lnTo>
                <a:lnTo>
                  <a:pt x="226843" y="135899"/>
                </a:lnTo>
                <a:lnTo>
                  <a:pt x="224917" y="145542"/>
                </a:lnTo>
                <a:lnTo>
                  <a:pt x="62484" y="145542"/>
                </a:lnTo>
                <a:lnTo>
                  <a:pt x="62357" y="148082"/>
                </a:lnTo>
                <a:lnTo>
                  <a:pt x="62230" y="149987"/>
                </a:lnTo>
                <a:lnTo>
                  <a:pt x="62230" y="151384"/>
                </a:lnTo>
                <a:lnTo>
                  <a:pt x="75946" y="189992"/>
                </a:lnTo>
                <a:lnTo>
                  <a:pt x="109220" y="204597"/>
                </a:lnTo>
                <a:lnTo>
                  <a:pt x="124436" y="202521"/>
                </a:lnTo>
                <a:lnTo>
                  <a:pt x="137890" y="196278"/>
                </a:lnTo>
                <a:lnTo>
                  <a:pt x="149582" y="185844"/>
                </a:lnTo>
                <a:lnTo>
                  <a:pt x="159512" y="171196"/>
                </a:lnTo>
                <a:lnTo>
                  <a:pt x="217424" y="180975"/>
                </a:lnTo>
                <a:lnTo>
                  <a:pt x="185670" y="223569"/>
                </a:lnTo>
                <a:lnTo>
                  <a:pt x="142224" y="246459"/>
                </a:lnTo>
                <a:lnTo>
                  <a:pt x="108712" y="250825"/>
                </a:lnTo>
                <a:lnTo>
                  <a:pt x="85732" y="248920"/>
                </a:lnTo>
                <a:lnTo>
                  <a:pt x="46489" y="233680"/>
                </a:lnTo>
                <a:lnTo>
                  <a:pt x="17037" y="203793"/>
                </a:lnTo>
                <a:lnTo>
                  <a:pt x="1901" y="163355"/>
                </a:lnTo>
                <a:lnTo>
                  <a:pt x="0" y="139446"/>
                </a:lnTo>
                <a:lnTo>
                  <a:pt x="1712" y="115540"/>
                </a:lnTo>
                <a:lnTo>
                  <a:pt x="15376" y="71776"/>
                </a:lnTo>
                <a:lnTo>
                  <a:pt x="47879" y="29253"/>
                </a:lnTo>
                <a:lnTo>
                  <a:pt x="101028" y="3258"/>
                </a:lnTo>
                <a:lnTo>
                  <a:pt x="133604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754246" y="1099693"/>
            <a:ext cx="204470" cy="245745"/>
          </a:xfrm>
          <a:custGeom>
            <a:avLst/>
            <a:gdLst/>
            <a:ahLst/>
            <a:cxnLst/>
            <a:rect l="l" t="t" r="r" b="b"/>
            <a:pathLst>
              <a:path w="204470" h="245744">
                <a:moveTo>
                  <a:pt x="174116" y="0"/>
                </a:moveTo>
                <a:lnTo>
                  <a:pt x="181211" y="448"/>
                </a:lnTo>
                <a:lnTo>
                  <a:pt x="188579" y="1777"/>
                </a:lnTo>
                <a:lnTo>
                  <a:pt x="196209" y="3964"/>
                </a:lnTo>
                <a:lnTo>
                  <a:pt x="204088" y="6985"/>
                </a:lnTo>
                <a:lnTo>
                  <a:pt x="179197" y="60071"/>
                </a:lnTo>
                <a:lnTo>
                  <a:pt x="173354" y="57912"/>
                </a:lnTo>
                <a:lnTo>
                  <a:pt x="167131" y="56896"/>
                </a:lnTo>
                <a:lnTo>
                  <a:pt x="160527" y="56896"/>
                </a:lnTo>
                <a:lnTo>
                  <a:pt x="152122" y="57681"/>
                </a:lnTo>
                <a:lnTo>
                  <a:pt x="118427" y="76354"/>
                </a:lnTo>
                <a:lnTo>
                  <a:pt x="94787" y="115349"/>
                </a:lnTo>
                <a:lnTo>
                  <a:pt x="80517" y="170053"/>
                </a:lnTo>
                <a:lnTo>
                  <a:pt x="64642" y="245237"/>
                </a:lnTo>
                <a:lnTo>
                  <a:pt x="0" y="245237"/>
                </a:lnTo>
                <a:lnTo>
                  <a:pt x="50037" y="5715"/>
                </a:lnTo>
                <a:lnTo>
                  <a:pt x="110489" y="5715"/>
                </a:lnTo>
                <a:lnTo>
                  <a:pt x="100711" y="52197"/>
                </a:lnTo>
                <a:lnTo>
                  <a:pt x="118002" y="29360"/>
                </a:lnTo>
                <a:lnTo>
                  <a:pt x="135985" y="13049"/>
                </a:lnTo>
                <a:lnTo>
                  <a:pt x="154682" y="3262"/>
                </a:lnTo>
                <a:lnTo>
                  <a:pt x="174116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2016" y="1099693"/>
            <a:ext cx="248920" cy="250825"/>
          </a:xfrm>
          <a:custGeom>
            <a:avLst/>
            <a:gdLst/>
            <a:ahLst/>
            <a:cxnLst/>
            <a:rect l="l" t="t" r="r" b="b"/>
            <a:pathLst>
              <a:path w="248919" h="250825">
                <a:moveTo>
                  <a:pt x="136270" y="0"/>
                </a:moveTo>
                <a:lnTo>
                  <a:pt x="183419" y="7318"/>
                </a:lnTo>
                <a:lnTo>
                  <a:pt x="218947" y="29210"/>
                </a:lnTo>
                <a:lnTo>
                  <a:pt x="241347" y="63515"/>
                </a:lnTo>
                <a:lnTo>
                  <a:pt x="248792" y="107823"/>
                </a:lnTo>
                <a:lnTo>
                  <a:pt x="246461" y="135969"/>
                </a:lnTo>
                <a:lnTo>
                  <a:pt x="227843" y="186261"/>
                </a:lnTo>
                <a:lnTo>
                  <a:pt x="191361" y="226982"/>
                </a:lnTo>
                <a:lnTo>
                  <a:pt x="141537" y="248179"/>
                </a:lnTo>
                <a:lnTo>
                  <a:pt x="111886" y="250825"/>
                </a:lnTo>
                <a:lnTo>
                  <a:pt x="95428" y="249989"/>
                </a:lnTo>
                <a:lnTo>
                  <a:pt x="51815" y="237362"/>
                </a:lnTo>
                <a:lnTo>
                  <a:pt x="20115" y="210698"/>
                </a:lnTo>
                <a:lnTo>
                  <a:pt x="3222" y="173307"/>
                </a:lnTo>
                <a:lnTo>
                  <a:pt x="0" y="145796"/>
                </a:lnTo>
                <a:lnTo>
                  <a:pt x="2337" y="114169"/>
                </a:lnTo>
                <a:lnTo>
                  <a:pt x="21109" y="61106"/>
                </a:lnTo>
                <a:lnTo>
                  <a:pt x="57832" y="22288"/>
                </a:lnTo>
                <a:lnTo>
                  <a:pt x="107172" y="2476"/>
                </a:lnTo>
                <a:lnTo>
                  <a:pt x="136270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7648" y="1099693"/>
            <a:ext cx="245110" cy="250825"/>
          </a:xfrm>
          <a:custGeom>
            <a:avLst/>
            <a:gdLst/>
            <a:ahLst/>
            <a:cxnLst/>
            <a:rect l="l" t="t" r="r" b="b"/>
            <a:pathLst>
              <a:path w="245110" h="250825">
                <a:moveTo>
                  <a:pt x="144779" y="0"/>
                </a:moveTo>
                <a:lnTo>
                  <a:pt x="185435" y="4270"/>
                </a:lnTo>
                <a:lnTo>
                  <a:pt x="225494" y="26179"/>
                </a:lnTo>
                <a:lnTo>
                  <a:pt x="244728" y="62737"/>
                </a:lnTo>
                <a:lnTo>
                  <a:pt x="185038" y="73152"/>
                </a:lnTo>
                <a:lnTo>
                  <a:pt x="181863" y="64388"/>
                </a:lnTo>
                <a:lnTo>
                  <a:pt x="176656" y="57912"/>
                </a:lnTo>
                <a:lnTo>
                  <a:pt x="134874" y="44704"/>
                </a:lnTo>
                <a:lnTo>
                  <a:pt x="125470" y="45130"/>
                </a:lnTo>
                <a:lnTo>
                  <a:pt x="96774" y="61213"/>
                </a:lnTo>
                <a:lnTo>
                  <a:pt x="96774" y="67056"/>
                </a:lnTo>
                <a:lnTo>
                  <a:pt x="96774" y="73025"/>
                </a:lnTo>
                <a:lnTo>
                  <a:pt x="142112" y="94487"/>
                </a:lnTo>
                <a:lnTo>
                  <a:pt x="163855" y="101395"/>
                </a:lnTo>
                <a:lnTo>
                  <a:pt x="205485" y="121666"/>
                </a:lnTo>
                <a:lnTo>
                  <a:pt x="226685" y="154009"/>
                </a:lnTo>
                <a:lnTo>
                  <a:pt x="228091" y="166750"/>
                </a:lnTo>
                <a:lnTo>
                  <a:pt x="226304" y="183229"/>
                </a:lnTo>
                <a:lnTo>
                  <a:pt x="199389" y="225806"/>
                </a:lnTo>
                <a:lnTo>
                  <a:pt x="164909" y="244554"/>
                </a:lnTo>
                <a:lnTo>
                  <a:pt x="118618" y="250825"/>
                </a:lnTo>
                <a:lnTo>
                  <a:pt x="94184" y="249634"/>
                </a:lnTo>
                <a:lnTo>
                  <a:pt x="54127" y="240109"/>
                </a:lnTo>
                <a:lnTo>
                  <a:pt x="14716" y="208835"/>
                </a:lnTo>
                <a:lnTo>
                  <a:pt x="0" y="178181"/>
                </a:lnTo>
                <a:lnTo>
                  <a:pt x="62737" y="168275"/>
                </a:lnTo>
                <a:lnTo>
                  <a:pt x="67169" y="177464"/>
                </a:lnTo>
                <a:lnTo>
                  <a:pt x="72088" y="185213"/>
                </a:lnTo>
                <a:lnTo>
                  <a:pt x="107156" y="204092"/>
                </a:lnTo>
                <a:lnTo>
                  <a:pt x="117347" y="204597"/>
                </a:lnTo>
                <a:lnTo>
                  <a:pt x="127849" y="203977"/>
                </a:lnTo>
                <a:lnTo>
                  <a:pt x="161925" y="184658"/>
                </a:lnTo>
                <a:lnTo>
                  <a:pt x="161925" y="178181"/>
                </a:lnTo>
                <a:lnTo>
                  <a:pt x="161925" y="173862"/>
                </a:lnTo>
                <a:lnTo>
                  <a:pt x="103880" y="145111"/>
                </a:lnTo>
                <a:lnTo>
                  <a:pt x="82915" y="136953"/>
                </a:lnTo>
                <a:lnTo>
                  <a:pt x="48210" y="114173"/>
                </a:lnTo>
                <a:lnTo>
                  <a:pt x="35940" y="77597"/>
                </a:lnTo>
                <a:lnTo>
                  <a:pt x="37254" y="63902"/>
                </a:lnTo>
                <a:lnTo>
                  <a:pt x="57150" y="28702"/>
                </a:lnTo>
                <a:lnTo>
                  <a:pt x="93821" y="7207"/>
                </a:lnTo>
                <a:lnTo>
                  <a:pt x="117514" y="1805"/>
                </a:lnTo>
                <a:lnTo>
                  <a:pt x="144779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63623" y="1099693"/>
            <a:ext cx="204470" cy="245745"/>
          </a:xfrm>
          <a:custGeom>
            <a:avLst/>
            <a:gdLst/>
            <a:ahLst/>
            <a:cxnLst/>
            <a:rect l="l" t="t" r="r" b="b"/>
            <a:pathLst>
              <a:path w="204469" h="245744">
                <a:moveTo>
                  <a:pt x="174116" y="0"/>
                </a:moveTo>
                <a:lnTo>
                  <a:pt x="181264" y="448"/>
                </a:lnTo>
                <a:lnTo>
                  <a:pt x="188626" y="1777"/>
                </a:lnTo>
                <a:lnTo>
                  <a:pt x="196226" y="3964"/>
                </a:lnTo>
                <a:lnTo>
                  <a:pt x="204088" y="6985"/>
                </a:lnTo>
                <a:lnTo>
                  <a:pt x="179324" y="60071"/>
                </a:lnTo>
                <a:lnTo>
                  <a:pt x="173481" y="57912"/>
                </a:lnTo>
                <a:lnTo>
                  <a:pt x="167258" y="56896"/>
                </a:lnTo>
                <a:lnTo>
                  <a:pt x="160654" y="56896"/>
                </a:lnTo>
                <a:lnTo>
                  <a:pt x="152247" y="57681"/>
                </a:lnTo>
                <a:lnTo>
                  <a:pt x="118500" y="76354"/>
                </a:lnTo>
                <a:lnTo>
                  <a:pt x="94859" y="115349"/>
                </a:lnTo>
                <a:lnTo>
                  <a:pt x="80518" y="170053"/>
                </a:lnTo>
                <a:lnTo>
                  <a:pt x="64769" y="245237"/>
                </a:lnTo>
                <a:lnTo>
                  <a:pt x="0" y="245237"/>
                </a:lnTo>
                <a:lnTo>
                  <a:pt x="50037" y="5715"/>
                </a:lnTo>
                <a:lnTo>
                  <a:pt x="110489" y="5715"/>
                </a:lnTo>
                <a:lnTo>
                  <a:pt x="100837" y="52197"/>
                </a:lnTo>
                <a:lnTo>
                  <a:pt x="118127" y="29360"/>
                </a:lnTo>
                <a:lnTo>
                  <a:pt x="136096" y="13049"/>
                </a:lnTo>
                <a:lnTo>
                  <a:pt x="154755" y="3262"/>
                </a:lnTo>
                <a:lnTo>
                  <a:pt x="174116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17877" y="1099693"/>
            <a:ext cx="229870" cy="250825"/>
          </a:xfrm>
          <a:custGeom>
            <a:avLst/>
            <a:gdLst/>
            <a:ahLst/>
            <a:cxnLst/>
            <a:rect l="l" t="t" r="r" b="b"/>
            <a:pathLst>
              <a:path w="229869" h="250825">
                <a:moveTo>
                  <a:pt x="133604" y="0"/>
                </a:moveTo>
                <a:lnTo>
                  <a:pt x="173053" y="6826"/>
                </a:lnTo>
                <a:lnTo>
                  <a:pt x="214808" y="42156"/>
                </a:lnTo>
                <a:lnTo>
                  <a:pt x="227849" y="80256"/>
                </a:lnTo>
                <a:lnTo>
                  <a:pt x="229489" y="103378"/>
                </a:lnTo>
                <a:lnTo>
                  <a:pt x="229203" y="114806"/>
                </a:lnTo>
                <a:lnTo>
                  <a:pt x="228346" y="125650"/>
                </a:lnTo>
                <a:lnTo>
                  <a:pt x="226917" y="135899"/>
                </a:lnTo>
                <a:lnTo>
                  <a:pt x="224917" y="145542"/>
                </a:lnTo>
                <a:lnTo>
                  <a:pt x="62484" y="145542"/>
                </a:lnTo>
                <a:lnTo>
                  <a:pt x="62357" y="148082"/>
                </a:lnTo>
                <a:lnTo>
                  <a:pt x="62357" y="149987"/>
                </a:lnTo>
                <a:lnTo>
                  <a:pt x="62357" y="151384"/>
                </a:lnTo>
                <a:lnTo>
                  <a:pt x="63194" y="162792"/>
                </a:lnTo>
                <a:lnTo>
                  <a:pt x="83163" y="196399"/>
                </a:lnTo>
                <a:lnTo>
                  <a:pt x="109220" y="204597"/>
                </a:lnTo>
                <a:lnTo>
                  <a:pt x="124436" y="202521"/>
                </a:lnTo>
                <a:lnTo>
                  <a:pt x="137890" y="196278"/>
                </a:lnTo>
                <a:lnTo>
                  <a:pt x="149582" y="185844"/>
                </a:lnTo>
                <a:lnTo>
                  <a:pt x="159512" y="171196"/>
                </a:lnTo>
                <a:lnTo>
                  <a:pt x="217424" y="180975"/>
                </a:lnTo>
                <a:lnTo>
                  <a:pt x="185687" y="223569"/>
                </a:lnTo>
                <a:lnTo>
                  <a:pt x="142224" y="246459"/>
                </a:lnTo>
                <a:lnTo>
                  <a:pt x="108712" y="250825"/>
                </a:lnTo>
                <a:lnTo>
                  <a:pt x="85732" y="248920"/>
                </a:lnTo>
                <a:lnTo>
                  <a:pt x="46489" y="233680"/>
                </a:lnTo>
                <a:lnTo>
                  <a:pt x="17037" y="203793"/>
                </a:lnTo>
                <a:lnTo>
                  <a:pt x="1901" y="163355"/>
                </a:lnTo>
                <a:lnTo>
                  <a:pt x="0" y="139446"/>
                </a:lnTo>
                <a:lnTo>
                  <a:pt x="1712" y="115540"/>
                </a:lnTo>
                <a:lnTo>
                  <a:pt x="15376" y="71776"/>
                </a:lnTo>
                <a:lnTo>
                  <a:pt x="47932" y="29253"/>
                </a:lnTo>
                <a:lnTo>
                  <a:pt x="101046" y="3258"/>
                </a:lnTo>
                <a:lnTo>
                  <a:pt x="133604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48791" y="1083691"/>
            <a:ext cx="99060" cy="133350"/>
          </a:xfrm>
          <a:custGeom>
            <a:avLst/>
            <a:gdLst/>
            <a:ahLst/>
            <a:cxnLst/>
            <a:rect l="l" t="t" r="r" b="b"/>
            <a:pathLst>
              <a:path w="99059" h="133350">
                <a:moveTo>
                  <a:pt x="79844" y="0"/>
                </a:moveTo>
                <a:lnTo>
                  <a:pt x="0" y="133096"/>
                </a:lnTo>
                <a:lnTo>
                  <a:pt x="99021" y="133096"/>
                </a:lnTo>
                <a:lnTo>
                  <a:pt x="79844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74592" y="1014222"/>
            <a:ext cx="300990" cy="330835"/>
          </a:xfrm>
          <a:custGeom>
            <a:avLst/>
            <a:gdLst/>
            <a:ahLst/>
            <a:cxnLst/>
            <a:rect l="l" t="t" r="r" b="b"/>
            <a:pathLst>
              <a:path w="300989" h="330834">
                <a:moveTo>
                  <a:pt x="69215" y="0"/>
                </a:moveTo>
                <a:lnTo>
                  <a:pt x="300609" y="0"/>
                </a:lnTo>
                <a:lnTo>
                  <a:pt x="288925" y="55244"/>
                </a:lnTo>
                <a:lnTo>
                  <a:pt x="125603" y="55244"/>
                </a:lnTo>
                <a:lnTo>
                  <a:pt x="108839" y="134746"/>
                </a:lnTo>
                <a:lnTo>
                  <a:pt x="268986" y="134746"/>
                </a:lnTo>
                <a:lnTo>
                  <a:pt x="257556" y="189991"/>
                </a:lnTo>
                <a:lnTo>
                  <a:pt x="97409" y="189991"/>
                </a:lnTo>
                <a:lnTo>
                  <a:pt x="68072" y="330707"/>
                </a:lnTo>
                <a:lnTo>
                  <a:pt x="0" y="330707"/>
                </a:lnTo>
                <a:lnTo>
                  <a:pt x="69215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44598" y="1014222"/>
            <a:ext cx="261620" cy="336550"/>
          </a:xfrm>
          <a:custGeom>
            <a:avLst/>
            <a:gdLst/>
            <a:ahLst/>
            <a:cxnLst/>
            <a:rect l="l" t="t" r="r" b="b"/>
            <a:pathLst>
              <a:path w="261619" h="336550">
                <a:moveTo>
                  <a:pt x="68960" y="0"/>
                </a:moveTo>
                <a:lnTo>
                  <a:pt x="133984" y="0"/>
                </a:lnTo>
                <a:lnTo>
                  <a:pt x="110743" y="110489"/>
                </a:lnTo>
                <a:lnTo>
                  <a:pt x="119479" y="104225"/>
                </a:lnTo>
                <a:lnTo>
                  <a:pt x="160131" y="86915"/>
                </a:lnTo>
                <a:lnTo>
                  <a:pt x="177672" y="85470"/>
                </a:lnTo>
                <a:lnTo>
                  <a:pt x="195677" y="87064"/>
                </a:lnTo>
                <a:lnTo>
                  <a:pt x="238378" y="110870"/>
                </a:lnTo>
                <a:lnTo>
                  <a:pt x="259685" y="161948"/>
                </a:lnTo>
                <a:lnTo>
                  <a:pt x="261112" y="184784"/>
                </a:lnTo>
                <a:lnTo>
                  <a:pt x="260445" y="200975"/>
                </a:lnTo>
                <a:lnTo>
                  <a:pt x="250444" y="248284"/>
                </a:lnTo>
                <a:lnTo>
                  <a:pt x="230262" y="287968"/>
                </a:lnTo>
                <a:lnTo>
                  <a:pt x="203374" y="315102"/>
                </a:lnTo>
                <a:lnTo>
                  <a:pt x="163925" y="333994"/>
                </a:lnTo>
                <a:lnTo>
                  <a:pt x="142747" y="336295"/>
                </a:lnTo>
                <a:lnTo>
                  <a:pt x="118743" y="333484"/>
                </a:lnTo>
                <a:lnTo>
                  <a:pt x="98155" y="325040"/>
                </a:lnTo>
                <a:lnTo>
                  <a:pt x="80972" y="310953"/>
                </a:lnTo>
                <a:lnTo>
                  <a:pt x="67182" y="291211"/>
                </a:lnTo>
                <a:lnTo>
                  <a:pt x="58800" y="330707"/>
                </a:lnTo>
                <a:lnTo>
                  <a:pt x="0" y="330707"/>
                </a:lnTo>
                <a:lnTo>
                  <a:pt x="68960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1049" y="1014222"/>
            <a:ext cx="281940" cy="336550"/>
          </a:xfrm>
          <a:custGeom>
            <a:avLst/>
            <a:gdLst/>
            <a:ahLst/>
            <a:cxnLst/>
            <a:rect l="l" t="t" r="r" b="b"/>
            <a:pathLst>
              <a:path w="281940" h="336550">
                <a:moveTo>
                  <a:pt x="216788" y="0"/>
                </a:moveTo>
                <a:lnTo>
                  <a:pt x="281431" y="0"/>
                </a:lnTo>
                <a:lnTo>
                  <a:pt x="212470" y="330707"/>
                </a:lnTo>
                <a:lnTo>
                  <a:pt x="151129" y="330707"/>
                </a:lnTo>
                <a:lnTo>
                  <a:pt x="156590" y="304800"/>
                </a:lnTo>
                <a:lnTo>
                  <a:pt x="147780" y="312606"/>
                </a:lnTo>
                <a:lnTo>
                  <a:pt x="113156" y="332170"/>
                </a:lnTo>
                <a:lnTo>
                  <a:pt x="83438" y="336295"/>
                </a:lnTo>
                <a:lnTo>
                  <a:pt x="65726" y="334720"/>
                </a:lnTo>
                <a:lnTo>
                  <a:pt x="23113" y="310895"/>
                </a:lnTo>
                <a:lnTo>
                  <a:pt x="1450" y="259228"/>
                </a:lnTo>
                <a:lnTo>
                  <a:pt x="0" y="235965"/>
                </a:lnTo>
                <a:lnTo>
                  <a:pt x="2026" y="207891"/>
                </a:lnTo>
                <a:lnTo>
                  <a:pt x="18270" y="155884"/>
                </a:lnTo>
                <a:lnTo>
                  <a:pt x="50034" y="111617"/>
                </a:lnTo>
                <a:lnTo>
                  <a:pt x="92983" y="88376"/>
                </a:lnTo>
                <a:lnTo>
                  <a:pt x="118363" y="85470"/>
                </a:lnTo>
                <a:lnTo>
                  <a:pt x="141033" y="87874"/>
                </a:lnTo>
                <a:lnTo>
                  <a:pt x="160654" y="95075"/>
                </a:lnTo>
                <a:lnTo>
                  <a:pt x="177228" y="107062"/>
                </a:lnTo>
                <a:lnTo>
                  <a:pt x="190753" y="123825"/>
                </a:lnTo>
                <a:lnTo>
                  <a:pt x="216788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5492" y="1014222"/>
            <a:ext cx="316230" cy="330835"/>
          </a:xfrm>
          <a:custGeom>
            <a:avLst/>
            <a:gdLst/>
            <a:ahLst/>
            <a:cxnLst/>
            <a:rect l="l" t="t" r="r" b="b"/>
            <a:pathLst>
              <a:path w="316230" h="330834">
                <a:moveTo>
                  <a:pt x="186982" y="0"/>
                </a:moveTo>
                <a:lnTo>
                  <a:pt x="262534" y="0"/>
                </a:lnTo>
                <a:lnTo>
                  <a:pt x="316217" y="330707"/>
                </a:lnTo>
                <a:lnTo>
                  <a:pt x="251714" y="330707"/>
                </a:lnTo>
                <a:lnTo>
                  <a:pt x="240665" y="257555"/>
                </a:lnTo>
                <a:lnTo>
                  <a:pt x="109613" y="257555"/>
                </a:lnTo>
                <a:lnTo>
                  <a:pt x="69926" y="330707"/>
                </a:lnTo>
                <a:lnTo>
                  <a:pt x="0" y="330707"/>
                </a:lnTo>
                <a:lnTo>
                  <a:pt x="186982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98495" y="1008634"/>
            <a:ext cx="193040" cy="336550"/>
          </a:xfrm>
          <a:custGeom>
            <a:avLst/>
            <a:gdLst/>
            <a:ahLst/>
            <a:cxnLst/>
            <a:rect l="l" t="t" r="r" b="b"/>
            <a:pathLst>
              <a:path w="193039" h="336550">
                <a:moveTo>
                  <a:pt x="129920" y="0"/>
                </a:moveTo>
                <a:lnTo>
                  <a:pt x="144992" y="668"/>
                </a:lnTo>
                <a:lnTo>
                  <a:pt x="160480" y="2682"/>
                </a:lnTo>
                <a:lnTo>
                  <a:pt x="176373" y="6054"/>
                </a:lnTo>
                <a:lnTo>
                  <a:pt x="192658" y="10794"/>
                </a:lnTo>
                <a:lnTo>
                  <a:pt x="179958" y="57022"/>
                </a:lnTo>
                <a:lnTo>
                  <a:pt x="168888" y="53595"/>
                </a:lnTo>
                <a:lnTo>
                  <a:pt x="158924" y="51133"/>
                </a:lnTo>
                <a:lnTo>
                  <a:pt x="150080" y="49647"/>
                </a:lnTo>
                <a:lnTo>
                  <a:pt x="142367" y="49149"/>
                </a:lnTo>
                <a:lnTo>
                  <a:pt x="135001" y="49149"/>
                </a:lnTo>
                <a:lnTo>
                  <a:pt x="129413" y="51434"/>
                </a:lnTo>
                <a:lnTo>
                  <a:pt x="125856" y="56133"/>
                </a:lnTo>
                <a:lnTo>
                  <a:pt x="123443" y="59181"/>
                </a:lnTo>
                <a:lnTo>
                  <a:pt x="121031" y="67055"/>
                </a:lnTo>
                <a:lnTo>
                  <a:pt x="118364" y="79882"/>
                </a:lnTo>
                <a:lnTo>
                  <a:pt x="114807" y="96774"/>
                </a:lnTo>
                <a:lnTo>
                  <a:pt x="160655" y="96774"/>
                </a:lnTo>
                <a:lnTo>
                  <a:pt x="150621" y="144144"/>
                </a:lnTo>
                <a:lnTo>
                  <a:pt x="104902" y="144144"/>
                </a:lnTo>
                <a:lnTo>
                  <a:pt x="64769" y="336295"/>
                </a:lnTo>
                <a:lnTo>
                  <a:pt x="0" y="336295"/>
                </a:lnTo>
                <a:lnTo>
                  <a:pt x="40131" y="144144"/>
                </a:lnTo>
                <a:lnTo>
                  <a:pt x="4063" y="144144"/>
                </a:lnTo>
                <a:lnTo>
                  <a:pt x="13969" y="96774"/>
                </a:lnTo>
                <a:lnTo>
                  <a:pt x="50037" y="96774"/>
                </a:lnTo>
                <a:lnTo>
                  <a:pt x="55244" y="72136"/>
                </a:lnTo>
                <a:lnTo>
                  <a:pt x="67182" y="31368"/>
                </a:lnTo>
                <a:lnTo>
                  <a:pt x="98309" y="4714"/>
                </a:lnTo>
                <a:lnTo>
                  <a:pt x="118209" y="523"/>
                </a:lnTo>
                <a:lnTo>
                  <a:pt x="129920" y="0"/>
                </a:lnTo>
                <a:close/>
              </a:path>
            </a:pathLst>
          </a:custGeom>
          <a:ln w="8951">
            <a:solidFill>
              <a:srgbClr val="FAFB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3948" y="1792508"/>
            <a:ext cx="5737900" cy="11584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5637" y="3077621"/>
            <a:ext cx="5559299" cy="3665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6741" y="372084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6731" y="6730"/>
                </a:lnTo>
                <a:lnTo>
                  <a:pt x="2235" y="11302"/>
                </a:lnTo>
                <a:lnTo>
                  <a:pt x="0" y="16636"/>
                </a:lnTo>
                <a:lnTo>
                  <a:pt x="0" y="29336"/>
                </a:lnTo>
                <a:lnTo>
                  <a:pt x="2235" y="34797"/>
                </a:lnTo>
                <a:lnTo>
                  <a:pt x="6731" y="39369"/>
                </a:lnTo>
                <a:lnTo>
                  <a:pt x="11214" y="43814"/>
                </a:lnTo>
                <a:lnTo>
                  <a:pt x="16649" y="46100"/>
                </a:lnTo>
                <a:lnTo>
                  <a:pt x="29349" y="46100"/>
                </a:lnTo>
                <a:lnTo>
                  <a:pt x="34759" y="43814"/>
                </a:lnTo>
                <a:lnTo>
                  <a:pt x="39255" y="39369"/>
                </a:lnTo>
                <a:lnTo>
                  <a:pt x="43738" y="34797"/>
                </a:lnTo>
                <a:lnTo>
                  <a:pt x="45986" y="29336"/>
                </a:lnTo>
                <a:lnTo>
                  <a:pt x="45986" y="16636"/>
                </a:lnTo>
                <a:lnTo>
                  <a:pt x="43738" y="11302"/>
                </a:lnTo>
                <a:lnTo>
                  <a:pt x="39255" y="6730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6741" y="372084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302"/>
                </a:lnTo>
                <a:lnTo>
                  <a:pt x="45986" y="16636"/>
                </a:lnTo>
                <a:lnTo>
                  <a:pt x="45986" y="22986"/>
                </a:lnTo>
                <a:lnTo>
                  <a:pt x="45986" y="29336"/>
                </a:lnTo>
                <a:lnTo>
                  <a:pt x="43738" y="34797"/>
                </a:lnTo>
                <a:lnTo>
                  <a:pt x="39255" y="39369"/>
                </a:lnTo>
                <a:lnTo>
                  <a:pt x="34759" y="43814"/>
                </a:lnTo>
                <a:lnTo>
                  <a:pt x="29349" y="46100"/>
                </a:lnTo>
                <a:lnTo>
                  <a:pt x="23025" y="46100"/>
                </a:lnTo>
                <a:lnTo>
                  <a:pt x="16649" y="46100"/>
                </a:lnTo>
                <a:lnTo>
                  <a:pt x="11214" y="43814"/>
                </a:lnTo>
                <a:lnTo>
                  <a:pt x="6731" y="39369"/>
                </a:lnTo>
                <a:lnTo>
                  <a:pt x="2235" y="34797"/>
                </a:lnTo>
                <a:lnTo>
                  <a:pt x="0" y="29336"/>
                </a:lnTo>
                <a:lnTo>
                  <a:pt x="0" y="22986"/>
                </a:lnTo>
                <a:lnTo>
                  <a:pt x="0" y="16636"/>
                </a:lnTo>
                <a:lnTo>
                  <a:pt x="2235" y="11302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1790" y="3649502"/>
            <a:ext cx="3919285" cy="5708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6741" y="392201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56741" y="392201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56741" y="41199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47"/>
                </a:lnTo>
                <a:lnTo>
                  <a:pt x="2235" y="1122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72"/>
                </a:lnTo>
                <a:lnTo>
                  <a:pt x="11214" y="43738"/>
                </a:lnTo>
                <a:lnTo>
                  <a:pt x="16649" y="45986"/>
                </a:lnTo>
                <a:lnTo>
                  <a:pt x="29349" y="45986"/>
                </a:lnTo>
                <a:lnTo>
                  <a:pt x="34759" y="43738"/>
                </a:lnTo>
                <a:lnTo>
                  <a:pt x="43738" y="34772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226"/>
                </a:lnTo>
                <a:lnTo>
                  <a:pt x="34759" y="2247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6741" y="41199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47"/>
                </a:lnTo>
                <a:lnTo>
                  <a:pt x="39255" y="6731"/>
                </a:lnTo>
                <a:lnTo>
                  <a:pt x="43738" y="11226"/>
                </a:lnTo>
                <a:lnTo>
                  <a:pt x="45986" y="16637"/>
                </a:lnTo>
                <a:lnTo>
                  <a:pt x="45986" y="22961"/>
                </a:lnTo>
                <a:lnTo>
                  <a:pt x="45986" y="29337"/>
                </a:lnTo>
                <a:lnTo>
                  <a:pt x="43738" y="34772"/>
                </a:lnTo>
                <a:lnTo>
                  <a:pt x="39255" y="39255"/>
                </a:lnTo>
                <a:lnTo>
                  <a:pt x="34759" y="43738"/>
                </a:lnTo>
                <a:lnTo>
                  <a:pt x="29349" y="45986"/>
                </a:lnTo>
                <a:lnTo>
                  <a:pt x="23025" y="45986"/>
                </a:lnTo>
                <a:lnTo>
                  <a:pt x="16649" y="45986"/>
                </a:lnTo>
                <a:lnTo>
                  <a:pt x="11214" y="43738"/>
                </a:lnTo>
                <a:lnTo>
                  <a:pt x="6731" y="39255"/>
                </a:lnTo>
                <a:lnTo>
                  <a:pt x="2235" y="34772"/>
                </a:lnTo>
                <a:lnTo>
                  <a:pt x="0" y="29337"/>
                </a:lnTo>
                <a:lnTo>
                  <a:pt x="0" y="22961"/>
                </a:lnTo>
                <a:lnTo>
                  <a:pt x="0" y="16637"/>
                </a:lnTo>
                <a:lnTo>
                  <a:pt x="2235" y="11226"/>
                </a:lnTo>
                <a:lnTo>
                  <a:pt x="6731" y="6731"/>
                </a:lnTo>
                <a:lnTo>
                  <a:pt x="11214" y="2247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5637" y="950371"/>
            <a:ext cx="5208144" cy="33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5935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41" y="15935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62707" y="1529080"/>
            <a:ext cx="514984" cy="160655"/>
          </a:xfrm>
          <a:custGeom>
            <a:avLst/>
            <a:gdLst/>
            <a:ahLst/>
            <a:cxnLst/>
            <a:rect l="l" t="t" r="r" b="b"/>
            <a:pathLst>
              <a:path w="514985" h="160655">
                <a:moveTo>
                  <a:pt x="147574" y="32131"/>
                </a:moveTo>
                <a:lnTo>
                  <a:pt x="138811" y="32131"/>
                </a:lnTo>
                <a:lnTo>
                  <a:pt x="130937" y="34036"/>
                </a:lnTo>
                <a:lnTo>
                  <a:pt x="123825" y="37973"/>
                </a:lnTo>
                <a:lnTo>
                  <a:pt x="116712" y="41783"/>
                </a:lnTo>
                <a:lnTo>
                  <a:pt x="111125" y="47498"/>
                </a:lnTo>
                <a:lnTo>
                  <a:pt x="107315" y="54863"/>
                </a:lnTo>
                <a:lnTo>
                  <a:pt x="103378" y="62230"/>
                </a:lnTo>
                <a:lnTo>
                  <a:pt x="101473" y="69850"/>
                </a:lnTo>
                <a:lnTo>
                  <a:pt x="101522" y="78740"/>
                </a:lnTo>
                <a:lnTo>
                  <a:pt x="101832" y="85151"/>
                </a:lnTo>
                <a:lnTo>
                  <a:pt x="131699" y="123951"/>
                </a:lnTo>
                <a:lnTo>
                  <a:pt x="139573" y="125730"/>
                </a:lnTo>
                <a:lnTo>
                  <a:pt x="147828" y="125730"/>
                </a:lnTo>
                <a:lnTo>
                  <a:pt x="185663" y="106425"/>
                </a:lnTo>
                <a:lnTo>
                  <a:pt x="141478" y="106425"/>
                </a:lnTo>
                <a:lnTo>
                  <a:pt x="136271" y="104140"/>
                </a:lnTo>
                <a:lnTo>
                  <a:pt x="132080" y="99441"/>
                </a:lnTo>
                <a:lnTo>
                  <a:pt x="127889" y="94615"/>
                </a:lnTo>
                <a:lnTo>
                  <a:pt x="125730" y="87884"/>
                </a:lnTo>
                <a:lnTo>
                  <a:pt x="125809" y="69850"/>
                </a:lnTo>
                <a:lnTo>
                  <a:pt x="127889" y="63246"/>
                </a:lnTo>
                <a:lnTo>
                  <a:pt x="136271" y="53848"/>
                </a:lnTo>
                <a:lnTo>
                  <a:pt x="141478" y="51435"/>
                </a:lnTo>
                <a:lnTo>
                  <a:pt x="185894" y="51435"/>
                </a:lnTo>
                <a:lnTo>
                  <a:pt x="180975" y="45338"/>
                </a:lnTo>
                <a:lnTo>
                  <a:pt x="174023" y="39578"/>
                </a:lnTo>
                <a:lnTo>
                  <a:pt x="166131" y="35448"/>
                </a:lnTo>
                <a:lnTo>
                  <a:pt x="157311" y="32962"/>
                </a:lnTo>
                <a:lnTo>
                  <a:pt x="147574" y="32131"/>
                </a:lnTo>
                <a:close/>
              </a:path>
              <a:path w="514985" h="160655">
                <a:moveTo>
                  <a:pt x="185894" y="51435"/>
                </a:moveTo>
                <a:lnTo>
                  <a:pt x="153924" y="51435"/>
                </a:lnTo>
                <a:lnTo>
                  <a:pt x="159131" y="53848"/>
                </a:lnTo>
                <a:lnTo>
                  <a:pt x="167512" y="63246"/>
                </a:lnTo>
                <a:lnTo>
                  <a:pt x="169506" y="69850"/>
                </a:lnTo>
                <a:lnTo>
                  <a:pt x="169507" y="87884"/>
                </a:lnTo>
                <a:lnTo>
                  <a:pt x="167512" y="94615"/>
                </a:lnTo>
                <a:lnTo>
                  <a:pt x="163322" y="99441"/>
                </a:lnTo>
                <a:lnTo>
                  <a:pt x="159131" y="104140"/>
                </a:lnTo>
                <a:lnTo>
                  <a:pt x="153924" y="106425"/>
                </a:lnTo>
                <a:lnTo>
                  <a:pt x="185663" y="106425"/>
                </a:lnTo>
                <a:lnTo>
                  <a:pt x="186588" y="105279"/>
                </a:lnTo>
                <a:lnTo>
                  <a:pt x="190674" y="97282"/>
                </a:lnTo>
                <a:lnTo>
                  <a:pt x="193117" y="88427"/>
                </a:lnTo>
                <a:lnTo>
                  <a:pt x="193929" y="78740"/>
                </a:lnTo>
                <a:lnTo>
                  <a:pt x="193119" y="69074"/>
                </a:lnTo>
                <a:lnTo>
                  <a:pt x="190690" y="60277"/>
                </a:lnTo>
                <a:lnTo>
                  <a:pt x="186642" y="52361"/>
                </a:lnTo>
                <a:lnTo>
                  <a:pt x="185894" y="51435"/>
                </a:lnTo>
                <a:close/>
              </a:path>
              <a:path w="514985" h="160655">
                <a:moveTo>
                  <a:pt x="428244" y="140081"/>
                </a:moveTo>
                <a:lnTo>
                  <a:pt x="430403" y="158750"/>
                </a:lnTo>
                <a:lnTo>
                  <a:pt x="434721" y="159638"/>
                </a:lnTo>
                <a:lnTo>
                  <a:pt x="439293" y="160147"/>
                </a:lnTo>
                <a:lnTo>
                  <a:pt x="448310" y="160147"/>
                </a:lnTo>
                <a:lnTo>
                  <a:pt x="464947" y="154686"/>
                </a:lnTo>
                <a:lnTo>
                  <a:pt x="467360" y="153035"/>
                </a:lnTo>
                <a:lnTo>
                  <a:pt x="469519" y="150749"/>
                </a:lnTo>
                <a:lnTo>
                  <a:pt x="471424" y="147955"/>
                </a:lnTo>
                <a:lnTo>
                  <a:pt x="473329" y="145287"/>
                </a:lnTo>
                <a:lnTo>
                  <a:pt x="475234" y="141224"/>
                </a:lnTo>
                <a:lnTo>
                  <a:pt x="435356" y="141224"/>
                </a:lnTo>
                <a:lnTo>
                  <a:pt x="431927" y="140843"/>
                </a:lnTo>
                <a:lnTo>
                  <a:pt x="428244" y="140081"/>
                </a:lnTo>
                <a:close/>
              </a:path>
              <a:path w="514985" h="160655">
                <a:moveTo>
                  <a:pt x="447802" y="34162"/>
                </a:moveTo>
                <a:lnTo>
                  <a:pt x="422529" y="34162"/>
                </a:lnTo>
                <a:lnTo>
                  <a:pt x="456565" y="124079"/>
                </a:lnTo>
                <a:lnTo>
                  <a:pt x="455168" y="129032"/>
                </a:lnTo>
                <a:lnTo>
                  <a:pt x="453136" y="133096"/>
                </a:lnTo>
                <a:lnTo>
                  <a:pt x="450596" y="136398"/>
                </a:lnTo>
                <a:lnTo>
                  <a:pt x="447929" y="139573"/>
                </a:lnTo>
                <a:lnTo>
                  <a:pt x="443865" y="141224"/>
                </a:lnTo>
                <a:lnTo>
                  <a:pt x="475234" y="141224"/>
                </a:lnTo>
                <a:lnTo>
                  <a:pt x="477393" y="136017"/>
                </a:lnTo>
                <a:lnTo>
                  <a:pt x="482981" y="120396"/>
                </a:lnTo>
                <a:lnTo>
                  <a:pt x="491304" y="97790"/>
                </a:lnTo>
                <a:lnTo>
                  <a:pt x="469138" y="97790"/>
                </a:lnTo>
                <a:lnTo>
                  <a:pt x="447802" y="34162"/>
                </a:lnTo>
                <a:close/>
              </a:path>
              <a:path w="514985" h="160655">
                <a:moveTo>
                  <a:pt x="514731" y="34162"/>
                </a:moveTo>
                <a:lnTo>
                  <a:pt x="490093" y="34162"/>
                </a:lnTo>
                <a:lnTo>
                  <a:pt x="469138" y="97790"/>
                </a:lnTo>
                <a:lnTo>
                  <a:pt x="491304" y="97790"/>
                </a:lnTo>
                <a:lnTo>
                  <a:pt x="514731" y="34162"/>
                </a:lnTo>
                <a:close/>
              </a:path>
              <a:path w="514985" h="160655">
                <a:moveTo>
                  <a:pt x="236981" y="34162"/>
                </a:moveTo>
                <a:lnTo>
                  <a:pt x="213233" y="34162"/>
                </a:lnTo>
                <a:lnTo>
                  <a:pt x="213254" y="99441"/>
                </a:lnTo>
                <a:lnTo>
                  <a:pt x="214375" y="105918"/>
                </a:lnTo>
                <a:lnTo>
                  <a:pt x="216535" y="110744"/>
                </a:lnTo>
                <a:lnTo>
                  <a:pt x="218567" y="115443"/>
                </a:lnTo>
                <a:lnTo>
                  <a:pt x="222123" y="119125"/>
                </a:lnTo>
                <a:lnTo>
                  <a:pt x="226822" y="121793"/>
                </a:lnTo>
                <a:lnTo>
                  <a:pt x="231648" y="124460"/>
                </a:lnTo>
                <a:lnTo>
                  <a:pt x="237109" y="125730"/>
                </a:lnTo>
                <a:lnTo>
                  <a:pt x="248919" y="125730"/>
                </a:lnTo>
                <a:lnTo>
                  <a:pt x="254635" y="124460"/>
                </a:lnTo>
                <a:lnTo>
                  <a:pt x="259842" y="121666"/>
                </a:lnTo>
                <a:lnTo>
                  <a:pt x="265175" y="118872"/>
                </a:lnTo>
                <a:lnTo>
                  <a:pt x="269494" y="115188"/>
                </a:lnTo>
                <a:lnTo>
                  <a:pt x="272796" y="110362"/>
                </a:lnTo>
                <a:lnTo>
                  <a:pt x="294767" y="110362"/>
                </a:lnTo>
                <a:lnTo>
                  <a:pt x="294767" y="107696"/>
                </a:lnTo>
                <a:lnTo>
                  <a:pt x="248285" y="107696"/>
                </a:lnTo>
                <a:lnTo>
                  <a:pt x="245364" y="106934"/>
                </a:lnTo>
                <a:lnTo>
                  <a:pt x="236981" y="87884"/>
                </a:lnTo>
                <a:lnTo>
                  <a:pt x="236981" y="34162"/>
                </a:lnTo>
                <a:close/>
              </a:path>
              <a:path w="514985" h="160655">
                <a:moveTo>
                  <a:pt x="294767" y="110362"/>
                </a:moveTo>
                <a:lnTo>
                  <a:pt x="272796" y="110362"/>
                </a:lnTo>
                <a:lnTo>
                  <a:pt x="272796" y="123825"/>
                </a:lnTo>
                <a:lnTo>
                  <a:pt x="294767" y="123825"/>
                </a:lnTo>
                <a:lnTo>
                  <a:pt x="294767" y="110362"/>
                </a:lnTo>
                <a:close/>
              </a:path>
              <a:path w="514985" h="160655">
                <a:moveTo>
                  <a:pt x="294767" y="34162"/>
                </a:moveTo>
                <a:lnTo>
                  <a:pt x="271144" y="34162"/>
                </a:lnTo>
                <a:lnTo>
                  <a:pt x="271144" y="84836"/>
                </a:lnTo>
                <a:lnTo>
                  <a:pt x="270510" y="92837"/>
                </a:lnTo>
                <a:lnTo>
                  <a:pt x="269367" y="96138"/>
                </a:lnTo>
                <a:lnTo>
                  <a:pt x="268097" y="99441"/>
                </a:lnTo>
                <a:lnTo>
                  <a:pt x="265938" y="102235"/>
                </a:lnTo>
                <a:lnTo>
                  <a:pt x="262763" y="104394"/>
                </a:lnTo>
                <a:lnTo>
                  <a:pt x="259587" y="106680"/>
                </a:lnTo>
                <a:lnTo>
                  <a:pt x="255905" y="107696"/>
                </a:lnTo>
                <a:lnTo>
                  <a:pt x="294767" y="107696"/>
                </a:lnTo>
                <a:lnTo>
                  <a:pt x="294767" y="34162"/>
                </a:lnTo>
                <a:close/>
              </a:path>
              <a:path w="514985" h="160655">
                <a:moveTo>
                  <a:pt x="341630" y="34162"/>
                </a:moveTo>
                <a:lnTo>
                  <a:pt x="319659" y="34162"/>
                </a:lnTo>
                <a:lnTo>
                  <a:pt x="319659" y="123825"/>
                </a:lnTo>
                <a:lnTo>
                  <a:pt x="343281" y="123825"/>
                </a:lnTo>
                <a:lnTo>
                  <a:pt x="343281" y="96138"/>
                </a:lnTo>
                <a:lnTo>
                  <a:pt x="343419" y="85685"/>
                </a:lnTo>
                <a:lnTo>
                  <a:pt x="355854" y="53340"/>
                </a:lnTo>
                <a:lnTo>
                  <a:pt x="371732" y="53340"/>
                </a:lnTo>
                <a:lnTo>
                  <a:pt x="374037" y="46862"/>
                </a:lnTo>
                <a:lnTo>
                  <a:pt x="341630" y="46862"/>
                </a:lnTo>
                <a:lnTo>
                  <a:pt x="341630" y="34162"/>
                </a:lnTo>
                <a:close/>
              </a:path>
              <a:path w="514985" h="160655">
                <a:moveTo>
                  <a:pt x="371732" y="53340"/>
                </a:moveTo>
                <a:lnTo>
                  <a:pt x="362585" y="53340"/>
                </a:lnTo>
                <a:lnTo>
                  <a:pt x="366394" y="54737"/>
                </a:lnTo>
                <a:lnTo>
                  <a:pt x="370331" y="57276"/>
                </a:lnTo>
                <a:lnTo>
                  <a:pt x="371732" y="53340"/>
                </a:lnTo>
                <a:close/>
              </a:path>
              <a:path w="514985" h="160655">
                <a:moveTo>
                  <a:pt x="367411" y="32131"/>
                </a:moveTo>
                <a:lnTo>
                  <a:pt x="358267" y="32131"/>
                </a:lnTo>
                <a:lnTo>
                  <a:pt x="354838" y="33020"/>
                </a:lnTo>
                <a:lnTo>
                  <a:pt x="351790" y="35051"/>
                </a:lnTo>
                <a:lnTo>
                  <a:pt x="348742" y="36957"/>
                </a:lnTo>
                <a:lnTo>
                  <a:pt x="345440" y="40894"/>
                </a:lnTo>
                <a:lnTo>
                  <a:pt x="341630" y="46862"/>
                </a:lnTo>
                <a:lnTo>
                  <a:pt x="374037" y="46862"/>
                </a:lnTo>
                <a:lnTo>
                  <a:pt x="377698" y="36575"/>
                </a:lnTo>
                <a:lnTo>
                  <a:pt x="372618" y="33655"/>
                </a:lnTo>
                <a:lnTo>
                  <a:pt x="367411" y="32131"/>
                </a:lnTo>
                <a:close/>
              </a:path>
              <a:path w="514985" h="160655">
                <a:moveTo>
                  <a:pt x="410337" y="0"/>
                </a:moveTo>
                <a:lnTo>
                  <a:pt x="386588" y="0"/>
                </a:lnTo>
                <a:lnTo>
                  <a:pt x="386588" y="123825"/>
                </a:lnTo>
                <a:lnTo>
                  <a:pt x="410337" y="123825"/>
                </a:lnTo>
                <a:lnTo>
                  <a:pt x="410337" y="0"/>
                </a:lnTo>
                <a:close/>
              </a:path>
              <a:path w="514985" h="160655">
                <a:moveTo>
                  <a:pt x="23749" y="0"/>
                </a:moveTo>
                <a:lnTo>
                  <a:pt x="0" y="0"/>
                </a:lnTo>
                <a:lnTo>
                  <a:pt x="0" y="123825"/>
                </a:lnTo>
                <a:lnTo>
                  <a:pt x="23749" y="123825"/>
                </a:lnTo>
                <a:lnTo>
                  <a:pt x="23749" y="71374"/>
                </a:lnTo>
                <a:lnTo>
                  <a:pt x="24511" y="65659"/>
                </a:lnTo>
                <a:lnTo>
                  <a:pt x="39243" y="50292"/>
                </a:lnTo>
                <a:lnTo>
                  <a:pt x="79781" y="50292"/>
                </a:lnTo>
                <a:lnTo>
                  <a:pt x="79629" y="49530"/>
                </a:lnTo>
                <a:lnTo>
                  <a:pt x="78105" y="46100"/>
                </a:lnTo>
                <a:lnTo>
                  <a:pt x="77739" y="45593"/>
                </a:lnTo>
                <a:lnTo>
                  <a:pt x="23749" y="45593"/>
                </a:lnTo>
                <a:lnTo>
                  <a:pt x="23749" y="0"/>
                </a:lnTo>
                <a:close/>
              </a:path>
              <a:path w="514985" h="160655">
                <a:moveTo>
                  <a:pt x="79781" y="50292"/>
                </a:moveTo>
                <a:lnTo>
                  <a:pt x="46609" y="50292"/>
                </a:lnTo>
                <a:lnTo>
                  <a:pt x="49530" y="51054"/>
                </a:lnTo>
                <a:lnTo>
                  <a:pt x="51816" y="52450"/>
                </a:lnTo>
                <a:lnTo>
                  <a:pt x="54102" y="53975"/>
                </a:lnTo>
                <a:lnTo>
                  <a:pt x="55625" y="56007"/>
                </a:lnTo>
                <a:lnTo>
                  <a:pt x="56515" y="58547"/>
                </a:lnTo>
                <a:lnTo>
                  <a:pt x="57531" y="61087"/>
                </a:lnTo>
                <a:lnTo>
                  <a:pt x="57822" y="65659"/>
                </a:lnTo>
                <a:lnTo>
                  <a:pt x="57912" y="123825"/>
                </a:lnTo>
                <a:lnTo>
                  <a:pt x="81661" y="123825"/>
                </a:lnTo>
                <a:lnTo>
                  <a:pt x="81569" y="61722"/>
                </a:lnTo>
                <a:lnTo>
                  <a:pt x="81280" y="57276"/>
                </a:lnTo>
                <a:lnTo>
                  <a:pt x="80340" y="53086"/>
                </a:lnTo>
                <a:lnTo>
                  <a:pt x="79781" y="50292"/>
                </a:lnTo>
                <a:close/>
              </a:path>
              <a:path w="514985" h="160655">
                <a:moveTo>
                  <a:pt x="56642" y="32131"/>
                </a:moveTo>
                <a:lnTo>
                  <a:pt x="51181" y="32131"/>
                </a:lnTo>
                <a:lnTo>
                  <a:pt x="43465" y="32966"/>
                </a:lnTo>
                <a:lnTo>
                  <a:pt x="36321" y="35480"/>
                </a:lnTo>
                <a:lnTo>
                  <a:pt x="29749" y="39685"/>
                </a:lnTo>
                <a:lnTo>
                  <a:pt x="23749" y="45593"/>
                </a:lnTo>
                <a:lnTo>
                  <a:pt x="77739" y="45593"/>
                </a:lnTo>
                <a:lnTo>
                  <a:pt x="75818" y="42925"/>
                </a:lnTo>
                <a:lnTo>
                  <a:pt x="73660" y="39750"/>
                </a:lnTo>
                <a:lnTo>
                  <a:pt x="70358" y="37211"/>
                </a:lnTo>
                <a:lnTo>
                  <a:pt x="65912" y="35179"/>
                </a:lnTo>
                <a:lnTo>
                  <a:pt x="61594" y="33147"/>
                </a:lnTo>
                <a:lnTo>
                  <a:pt x="56642" y="32131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88438" y="1580515"/>
            <a:ext cx="43815" cy="55244"/>
          </a:xfrm>
          <a:custGeom>
            <a:avLst/>
            <a:gdLst/>
            <a:ahLst/>
            <a:cxnLst/>
            <a:rect l="l" t="t" r="r" b="b"/>
            <a:pathLst>
              <a:path w="43814" h="55244">
                <a:moveTo>
                  <a:pt x="21970" y="0"/>
                </a:moveTo>
                <a:lnTo>
                  <a:pt x="15748" y="0"/>
                </a:lnTo>
                <a:lnTo>
                  <a:pt x="10541" y="2412"/>
                </a:lnTo>
                <a:lnTo>
                  <a:pt x="6350" y="7112"/>
                </a:lnTo>
                <a:lnTo>
                  <a:pt x="2159" y="11811"/>
                </a:lnTo>
                <a:lnTo>
                  <a:pt x="0" y="18669"/>
                </a:lnTo>
                <a:lnTo>
                  <a:pt x="0" y="27559"/>
                </a:lnTo>
                <a:lnTo>
                  <a:pt x="0" y="36449"/>
                </a:lnTo>
                <a:lnTo>
                  <a:pt x="2159" y="43180"/>
                </a:lnTo>
                <a:lnTo>
                  <a:pt x="6350" y="48006"/>
                </a:lnTo>
                <a:lnTo>
                  <a:pt x="10541" y="52705"/>
                </a:lnTo>
                <a:lnTo>
                  <a:pt x="15748" y="54990"/>
                </a:lnTo>
                <a:lnTo>
                  <a:pt x="21970" y="54990"/>
                </a:lnTo>
                <a:lnTo>
                  <a:pt x="28193" y="54990"/>
                </a:lnTo>
                <a:lnTo>
                  <a:pt x="33400" y="52705"/>
                </a:lnTo>
                <a:lnTo>
                  <a:pt x="37592" y="48006"/>
                </a:lnTo>
                <a:lnTo>
                  <a:pt x="41782" y="43180"/>
                </a:lnTo>
                <a:lnTo>
                  <a:pt x="43814" y="36322"/>
                </a:lnTo>
                <a:lnTo>
                  <a:pt x="43814" y="27305"/>
                </a:lnTo>
                <a:lnTo>
                  <a:pt x="43814" y="18541"/>
                </a:lnTo>
                <a:lnTo>
                  <a:pt x="41782" y="11811"/>
                </a:lnTo>
                <a:lnTo>
                  <a:pt x="37592" y="7112"/>
                </a:lnTo>
                <a:lnTo>
                  <a:pt x="33400" y="2412"/>
                </a:lnTo>
                <a:lnTo>
                  <a:pt x="28193" y="0"/>
                </a:lnTo>
                <a:lnTo>
                  <a:pt x="2197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85236" y="1563243"/>
            <a:ext cx="92710" cy="126364"/>
          </a:xfrm>
          <a:custGeom>
            <a:avLst/>
            <a:gdLst/>
            <a:ahLst/>
            <a:cxnLst/>
            <a:rect l="l" t="t" r="r" b="b"/>
            <a:pathLst>
              <a:path w="92710" h="126364">
                <a:moveTo>
                  <a:pt x="0" y="0"/>
                </a:moveTo>
                <a:lnTo>
                  <a:pt x="25273" y="0"/>
                </a:lnTo>
                <a:lnTo>
                  <a:pt x="46608" y="63627"/>
                </a:lnTo>
                <a:lnTo>
                  <a:pt x="67563" y="0"/>
                </a:lnTo>
                <a:lnTo>
                  <a:pt x="92201" y="0"/>
                </a:lnTo>
                <a:lnTo>
                  <a:pt x="60451" y="86233"/>
                </a:lnTo>
                <a:lnTo>
                  <a:pt x="54863" y="101854"/>
                </a:lnTo>
                <a:lnTo>
                  <a:pt x="52705" y="107061"/>
                </a:lnTo>
                <a:lnTo>
                  <a:pt x="50800" y="111125"/>
                </a:lnTo>
                <a:lnTo>
                  <a:pt x="48894" y="113792"/>
                </a:lnTo>
                <a:lnTo>
                  <a:pt x="46989" y="116586"/>
                </a:lnTo>
                <a:lnTo>
                  <a:pt x="44831" y="118872"/>
                </a:lnTo>
                <a:lnTo>
                  <a:pt x="42418" y="120523"/>
                </a:lnTo>
                <a:lnTo>
                  <a:pt x="40005" y="122300"/>
                </a:lnTo>
                <a:lnTo>
                  <a:pt x="36956" y="123571"/>
                </a:lnTo>
                <a:lnTo>
                  <a:pt x="33400" y="124587"/>
                </a:lnTo>
                <a:lnTo>
                  <a:pt x="29844" y="125475"/>
                </a:lnTo>
                <a:lnTo>
                  <a:pt x="25781" y="125984"/>
                </a:lnTo>
                <a:lnTo>
                  <a:pt x="21208" y="125984"/>
                </a:lnTo>
                <a:lnTo>
                  <a:pt x="16763" y="125984"/>
                </a:lnTo>
                <a:lnTo>
                  <a:pt x="12192" y="125475"/>
                </a:lnTo>
                <a:lnTo>
                  <a:pt x="7874" y="124587"/>
                </a:lnTo>
                <a:lnTo>
                  <a:pt x="5714" y="105918"/>
                </a:lnTo>
                <a:lnTo>
                  <a:pt x="9398" y="106680"/>
                </a:lnTo>
                <a:lnTo>
                  <a:pt x="12826" y="107061"/>
                </a:lnTo>
                <a:lnTo>
                  <a:pt x="15748" y="107061"/>
                </a:lnTo>
                <a:lnTo>
                  <a:pt x="21336" y="107061"/>
                </a:lnTo>
                <a:lnTo>
                  <a:pt x="25400" y="105410"/>
                </a:lnTo>
                <a:lnTo>
                  <a:pt x="28067" y="102235"/>
                </a:lnTo>
                <a:lnTo>
                  <a:pt x="30606" y="98933"/>
                </a:lnTo>
                <a:lnTo>
                  <a:pt x="32638" y="94869"/>
                </a:lnTo>
                <a:lnTo>
                  <a:pt x="34036" y="89916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75941" y="1563243"/>
            <a:ext cx="81915" cy="92075"/>
          </a:xfrm>
          <a:custGeom>
            <a:avLst/>
            <a:gdLst/>
            <a:ahLst/>
            <a:cxnLst/>
            <a:rect l="l" t="t" r="r" b="b"/>
            <a:pathLst>
              <a:path w="81914" h="92075">
                <a:moveTo>
                  <a:pt x="0" y="0"/>
                </a:moveTo>
                <a:lnTo>
                  <a:pt x="23748" y="0"/>
                </a:lnTo>
                <a:lnTo>
                  <a:pt x="23748" y="41148"/>
                </a:lnTo>
                <a:lnTo>
                  <a:pt x="23748" y="53721"/>
                </a:lnTo>
                <a:lnTo>
                  <a:pt x="29844" y="71120"/>
                </a:lnTo>
                <a:lnTo>
                  <a:pt x="32131" y="72771"/>
                </a:lnTo>
                <a:lnTo>
                  <a:pt x="35051" y="73533"/>
                </a:lnTo>
                <a:lnTo>
                  <a:pt x="38607" y="73533"/>
                </a:lnTo>
                <a:lnTo>
                  <a:pt x="42671" y="73533"/>
                </a:lnTo>
                <a:lnTo>
                  <a:pt x="46354" y="72517"/>
                </a:lnTo>
                <a:lnTo>
                  <a:pt x="49529" y="70231"/>
                </a:lnTo>
                <a:lnTo>
                  <a:pt x="52704" y="68072"/>
                </a:lnTo>
                <a:lnTo>
                  <a:pt x="54863" y="65278"/>
                </a:lnTo>
                <a:lnTo>
                  <a:pt x="56133" y="61975"/>
                </a:lnTo>
                <a:lnTo>
                  <a:pt x="57276" y="58674"/>
                </a:lnTo>
                <a:lnTo>
                  <a:pt x="57911" y="50673"/>
                </a:lnTo>
                <a:lnTo>
                  <a:pt x="57911" y="37846"/>
                </a:lnTo>
                <a:lnTo>
                  <a:pt x="57911" y="0"/>
                </a:lnTo>
                <a:lnTo>
                  <a:pt x="81533" y="0"/>
                </a:lnTo>
                <a:lnTo>
                  <a:pt x="81533" y="89662"/>
                </a:lnTo>
                <a:lnTo>
                  <a:pt x="59562" y="89662"/>
                </a:lnTo>
                <a:lnTo>
                  <a:pt x="59562" y="76200"/>
                </a:lnTo>
                <a:lnTo>
                  <a:pt x="56260" y="81025"/>
                </a:lnTo>
                <a:lnTo>
                  <a:pt x="51942" y="84709"/>
                </a:lnTo>
                <a:lnTo>
                  <a:pt x="46608" y="87503"/>
                </a:lnTo>
                <a:lnTo>
                  <a:pt x="41401" y="90297"/>
                </a:lnTo>
                <a:lnTo>
                  <a:pt x="35686" y="91567"/>
                </a:lnTo>
                <a:lnTo>
                  <a:pt x="29844" y="91567"/>
                </a:lnTo>
                <a:lnTo>
                  <a:pt x="23875" y="91567"/>
                </a:lnTo>
                <a:lnTo>
                  <a:pt x="3301" y="76581"/>
                </a:lnTo>
                <a:lnTo>
                  <a:pt x="1142" y="71755"/>
                </a:lnTo>
                <a:lnTo>
                  <a:pt x="0" y="65150"/>
                </a:lnTo>
                <a:lnTo>
                  <a:pt x="0" y="56642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82367" y="1561211"/>
            <a:ext cx="58419" cy="92075"/>
          </a:xfrm>
          <a:custGeom>
            <a:avLst/>
            <a:gdLst/>
            <a:ahLst/>
            <a:cxnLst/>
            <a:rect l="l" t="t" r="r" b="b"/>
            <a:pathLst>
              <a:path w="58419" h="92075">
                <a:moveTo>
                  <a:pt x="42418" y="0"/>
                </a:moveTo>
                <a:lnTo>
                  <a:pt x="47751" y="0"/>
                </a:lnTo>
                <a:lnTo>
                  <a:pt x="52958" y="1524"/>
                </a:lnTo>
                <a:lnTo>
                  <a:pt x="58038" y="4444"/>
                </a:lnTo>
                <a:lnTo>
                  <a:pt x="50672" y="25145"/>
                </a:lnTo>
                <a:lnTo>
                  <a:pt x="46735" y="22605"/>
                </a:lnTo>
                <a:lnTo>
                  <a:pt x="42925" y="21209"/>
                </a:lnTo>
                <a:lnTo>
                  <a:pt x="39496" y="21209"/>
                </a:lnTo>
                <a:lnTo>
                  <a:pt x="36194" y="21209"/>
                </a:lnTo>
                <a:lnTo>
                  <a:pt x="33400" y="22225"/>
                </a:lnTo>
                <a:lnTo>
                  <a:pt x="31114" y="24002"/>
                </a:lnTo>
                <a:lnTo>
                  <a:pt x="28828" y="25780"/>
                </a:lnTo>
                <a:lnTo>
                  <a:pt x="26924" y="29082"/>
                </a:lnTo>
                <a:lnTo>
                  <a:pt x="23621" y="64007"/>
                </a:lnTo>
                <a:lnTo>
                  <a:pt x="23621" y="91693"/>
                </a:lnTo>
                <a:lnTo>
                  <a:pt x="0" y="91693"/>
                </a:lnTo>
                <a:lnTo>
                  <a:pt x="0" y="2031"/>
                </a:lnTo>
                <a:lnTo>
                  <a:pt x="21970" y="2031"/>
                </a:lnTo>
                <a:lnTo>
                  <a:pt x="21970" y="14731"/>
                </a:lnTo>
                <a:lnTo>
                  <a:pt x="25781" y="8762"/>
                </a:lnTo>
                <a:lnTo>
                  <a:pt x="29082" y="4825"/>
                </a:lnTo>
                <a:lnTo>
                  <a:pt x="32131" y="2920"/>
                </a:lnTo>
                <a:lnTo>
                  <a:pt x="35178" y="888"/>
                </a:lnTo>
                <a:lnTo>
                  <a:pt x="38607" y="0"/>
                </a:lnTo>
                <a:lnTo>
                  <a:pt x="42418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64180" y="1561211"/>
            <a:ext cx="92710" cy="93980"/>
          </a:xfrm>
          <a:custGeom>
            <a:avLst/>
            <a:gdLst/>
            <a:ahLst/>
            <a:cxnLst/>
            <a:rect l="l" t="t" r="r" b="b"/>
            <a:pathLst>
              <a:path w="92710" h="93980">
                <a:moveTo>
                  <a:pt x="46100" y="0"/>
                </a:moveTo>
                <a:lnTo>
                  <a:pt x="85169" y="20230"/>
                </a:lnTo>
                <a:lnTo>
                  <a:pt x="92456" y="46609"/>
                </a:lnTo>
                <a:lnTo>
                  <a:pt x="91644" y="56296"/>
                </a:lnTo>
                <a:lnTo>
                  <a:pt x="64531" y="90265"/>
                </a:lnTo>
                <a:lnTo>
                  <a:pt x="46355" y="93599"/>
                </a:lnTo>
                <a:lnTo>
                  <a:pt x="38100" y="93599"/>
                </a:lnTo>
                <a:lnTo>
                  <a:pt x="5842" y="71754"/>
                </a:lnTo>
                <a:lnTo>
                  <a:pt x="0" y="45592"/>
                </a:lnTo>
                <a:lnTo>
                  <a:pt x="0" y="37718"/>
                </a:lnTo>
                <a:lnTo>
                  <a:pt x="1905" y="30099"/>
                </a:lnTo>
                <a:lnTo>
                  <a:pt x="5842" y="22732"/>
                </a:lnTo>
                <a:lnTo>
                  <a:pt x="9651" y="15366"/>
                </a:lnTo>
                <a:lnTo>
                  <a:pt x="15239" y="9651"/>
                </a:lnTo>
                <a:lnTo>
                  <a:pt x="22351" y="5841"/>
                </a:lnTo>
                <a:lnTo>
                  <a:pt x="29463" y="1904"/>
                </a:lnTo>
                <a:lnTo>
                  <a:pt x="37337" y="0"/>
                </a:lnTo>
                <a:lnTo>
                  <a:pt x="4610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49295" y="1529080"/>
            <a:ext cx="24130" cy="123825"/>
          </a:xfrm>
          <a:custGeom>
            <a:avLst/>
            <a:gdLst/>
            <a:ahLst/>
            <a:cxnLst/>
            <a:rect l="l" t="t" r="r" b="b"/>
            <a:pathLst>
              <a:path w="24130" h="123825">
                <a:moveTo>
                  <a:pt x="0" y="0"/>
                </a:moveTo>
                <a:lnTo>
                  <a:pt x="23749" y="0"/>
                </a:lnTo>
                <a:lnTo>
                  <a:pt x="23749" y="1238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62707" y="1529080"/>
            <a:ext cx="81915" cy="123825"/>
          </a:xfrm>
          <a:custGeom>
            <a:avLst/>
            <a:gdLst/>
            <a:ahLst/>
            <a:cxnLst/>
            <a:rect l="l" t="t" r="r" b="b"/>
            <a:pathLst>
              <a:path w="81914" h="123825">
                <a:moveTo>
                  <a:pt x="0" y="0"/>
                </a:moveTo>
                <a:lnTo>
                  <a:pt x="23749" y="0"/>
                </a:lnTo>
                <a:lnTo>
                  <a:pt x="23749" y="45593"/>
                </a:lnTo>
                <a:lnTo>
                  <a:pt x="29749" y="39685"/>
                </a:lnTo>
                <a:lnTo>
                  <a:pt x="36321" y="35480"/>
                </a:lnTo>
                <a:lnTo>
                  <a:pt x="43465" y="32966"/>
                </a:lnTo>
                <a:lnTo>
                  <a:pt x="51181" y="32131"/>
                </a:lnTo>
                <a:lnTo>
                  <a:pt x="56642" y="32131"/>
                </a:lnTo>
                <a:lnTo>
                  <a:pt x="61594" y="33147"/>
                </a:lnTo>
                <a:lnTo>
                  <a:pt x="65912" y="35179"/>
                </a:lnTo>
                <a:lnTo>
                  <a:pt x="70358" y="37211"/>
                </a:lnTo>
                <a:lnTo>
                  <a:pt x="73660" y="39750"/>
                </a:lnTo>
                <a:lnTo>
                  <a:pt x="75818" y="42925"/>
                </a:lnTo>
                <a:lnTo>
                  <a:pt x="78105" y="46100"/>
                </a:lnTo>
                <a:lnTo>
                  <a:pt x="79629" y="49530"/>
                </a:lnTo>
                <a:lnTo>
                  <a:pt x="80391" y="53340"/>
                </a:lnTo>
                <a:lnTo>
                  <a:pt x="81280" y="57276"/>
                </a:lnTo>
                <a:lnTo>
                  <a:pt x="81661" y="63119"/>
                </a:lnTo>
                <a:lnTo>
                  <a:pt x="81661" y="71247"/>
                </a:lnTo>
                <a:lnTo>
                  <a:pt x="81661" y="123825"/>
                </a:lnTo>
                <a:lnTo>
                  <a:pt x="57912" y="123825"/>
                </a:lnTo>
                <a:lnTo>
                  <a:pt x="57912" y="76454"/>
                </a:lnTo>
                <a:lnTo>
                  <a:pt x="57912" y="67056"/>
                </a:lnTo>
                <a:lnTo>
                  <a:pt x="57531" y="61087"/>
                </a:lnTo>
                <a:lnTo>
                  <a:pt x="56515" y="58547"/>
                </a:lnTo>
                <a:lnTo>
                  <a:pt x="55625" y="56007"/>
                </a:lnTo>
                <a:lnTo>
                  <a:pt x="54102" y="53975"/>
                </a:lnTo>
                <a:lnTo>
                  <a:pt x="51816" y="52450"/>
                </a:lnTo>
                <a:lnTo>
                  <a:pt x="49530" y="51054"/>
                </a:lnTo>
                <a:lnTo>
                  <a:pt x="46609" y="50292"/>
                </a:lnTo>
                <a:lnTo>
                  <a:pt x="43180" y="50292"/>
                </a:lnTo>
                <a:lnTo>
                  <a:pt x="39243" y="50292"/>
                </a:lnTo>
                <a:lnTo>
                  <a:pt x="23749" y="71374"/>
                </a:lnTo>
                <a:lnTo>
                  <a:pt x="23749" y="78867"/>
                </a:lnTo>
                <a:lnTo>
                  <a:pt x="23749" y="123825"/>
                </a:lnTo>
                <a:lnTo>
                  <a:pt x="0" y="123825"/>
                </a:lnTo>
                <a:lnTo>
                  <a:pt x="0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4076" y="1635605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80" h="17780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6741" y="179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0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369"/>
                </a:lnTo>
                <a:lnTo>
                  <a:pt x="11214" y="43814"/>
                </a:lnTo>
                <a:lnTo>
                  <a:pt x="16649" y="46100"/>
                </a:lnTo>
                <a:lnTo>
                  <a:pt x="29349" y="46100"/>
                </a:lnTo>
                <a:lnTo>
                  <a:pt x="34759" y="43814"/>
                </a:lnTo>
                <a:lnTo>
                  <a:pt x="39255" y="39369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0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741" y="179463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369"/>
                </a:lnTo>
                <a:lnTo>
                  <a:pt x="34759" y="43814"/>
                </a:lnTo>
                <a:lnTo>
                  <a:pt x="29349" y="46100"/>
                </a:lnTo>
                <a:lnTo>
                  <a:pt x="23025" y="46100"/>
                </a:lnTo>
                <a:lnTo>
                  <a:pt x="16649" y="46100"/>
                </a:lnTo>
                <a:lnTo>
                  <a:pt x="11214" y="43814"/>
                </a:lnTo>
                <a:lnTo>
                  <a:pt x="6731" y="39369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6741" y="199263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3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5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5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3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6741" y="199263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3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5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5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3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9885" y="1524284"/>
            <a:ext cx="3076513" cy="7667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8240" y="2034639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56741" y="219062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2235" y="11175"/>
                </a:lnTo>
                <a:lnTo>
                  <a:pt x="0" y="16636"/>
                </a:lnTo>
                <a:lnTo>
                  <a:pt x="0" y="29336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3"/>
                </a:lnTo>
                <a:lnTo>
                  <a:pt x="29349" y="45973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6"/>
                </a:lnTo>
                <a:lnTo>
                  <a:pt x="45986" y="16636"/>
                </a:lnTo>
                <a:lnTo>
                  <a:pt x="43738" y="11175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56741" y="219062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6"/>
                </a:lnTo>
                <a:lnTo>
                  <a:pt x="45986" y="22986"/>
                </a:lnTo>
                <a:lnTo>
                  <a:pt x="45986" y="29336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3"/>
                </a:lnTo>
                <a:lnTo>
                  <a:pt x="23025" y="45973"/>
                </a:lnTo>
                <a:lnTo>
                  <a:pt x="16649" y="45973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6"/>
                </a:lnTo>
                <a:lnTo>
                  <a:pt x="0" y="22986"/>
                </a:lnTo>
                <a:lnTo>
                  <a:pt x="0" y="16636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13529" y="2632232"/>
            <a:ext cx="1665302" cy="1654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3948" y="3058825"/>
            <a:ext cx="5748060" cy="5333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15637" y="3750086"/>
            <a:ext cx="5537201" cy="3354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823" y="351713"/>
            <a:ext cx="7276598" cy="4805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535" y="395960"/>
            <a:ext cx="7280656" cy="47165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7390" y="370814"/>
            <a:ext cx="7200519" cy="47268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390" y="370814"/>
            <a:ext cx="7200900" cy="4726940"/>
          </a:xfrm>
          <a:custGeom>
            <a:avLst/>
            <a:gdLst/>
            <a:ahLst/>
            <a:cxnLst/>
            <a:rect l="l" t="t" r="r" b="b"/>
            <a:pathLst>
              <a:path w="7200900" h="4726940">
                <a:moveTo>
                  <a:pt x="0" y="4726813"/>
                </a:moveTo>
                <a:lnTo>
                  <a:pt x="7200519" y="4726813"/>
                </a:lnTo>
                <a:lnTo>
                  <a:pt x="7200519" y="0"/>
                </a:lnTo>
                <a:lnTo>
                  <a:pt x="0" y="0"/>
                </a:lnTo>
                <a:lnTo>
                  <a:pt x="0" y="4726813"/>
                </a:lnTo>
                <a:close/>
              </a:path>
            </a:pathLst>
          </a:custGeom>
          <a:ln w="9590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581" y="421030"/>
            <a:ext cx="6586220" cy="1074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9072" y="1222375"/>
            <a:ext cx="7004100" cy="1206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27518" y="2158746"/>
            <a:ext cx="5734685" cy="1206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0091" y="2963176"/>
            <a:ext cx="5948299" cy="1206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527" y="3902710"/>
            <a:ext cx="854697" cy="1143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0527" y="421119"/>
            <a:ext cx="7192645" cy="4628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8043" y="647170"/>
            <a:ext cx="5447619" cy="348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710" y="1580493"/>
            <a:ext cx="6063785" cy="34827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03328" y="2516864"/>
            <a:ext cx="4812708" cy="4398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4471" y="3321282"/>
            <a:ext cx="4811692" cy="3482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41" y="110337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2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2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10337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2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2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41" y="13013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130136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9885" y="1034191"/>
            <a:ext cx="3940748" cy="763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2476" y="1343378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0" y="17299"/>
                </a:moveTo>
                <a:lnTo>
                  <a:pt x="17299" y="17299"/>
                </a:lnTo>
                <a:lnTo>
                  <a:pt x="17299" y="0"/>
                </a:lnTo>
                <a:lnTo>
                  <a:pt x="0" y="0"/>
                </a:lnTo>
                <a:lnTo>
                  <a:pt x="0" y="17299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0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2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2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0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6741" y="169722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370"/>
                </a:lnTo>
                <a:lnTo>
                  <a:pt x="11214" y="43814"/>
                </a:lnTo>
                <a:lnTo>
                  <a:pt x="16649" y="46100"/>
                </a:lnTo>
                <a:lnTo>
                  <a:pt x="29349" y="46100"/>
                </a:lnTo>
                <a:lnTo>
                  <a:pt x="34759" y="43814"/>
                </a:lnTo>
                <a:lnTo>
                  <a:pt x="39255" y="39370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741" y="1697227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370"/>
                </a:lnTo>
                <a:lnTo>
                  <a:pt x="34759" y="43814"/>
                </a:lnTo>
                <a:lnTo>
                  <a:pt x="29349" y="46100"/>
                </a:lnTo>
                <a:lnTo>
                  <a:pt x="23025" y="46100"/>
                </a:lnTo>
                <a:lnTo>
                  <a:pt x="16649" y="46100"/>
                </a:lnTo>
                <a:lnTo>
                  <a:pt x="11214" y="43814"/>
                </a:lnTo>
                <a:lnTo>
                  <a:pt x="6731" y="39370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7999" y="2006122"/>
            <a:ext cx="5739944" cy="562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6741" y="284734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5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5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6741" y="284734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5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5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741" y="304850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0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0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56741" y="3048508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0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0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7599" y="2775996"/>
            <a:ext cx="3401887" cy="57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6741" y="32463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7"/>
                </a:lnTo>
                <a:lnTo>
                  <a:pt x="6731" y="39243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3"/>
                </a:lnTo>
                <a:lnTo>
                  <a:pt x="43738" y="34797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6741" y="324637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4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7"/>
                </a:lnTo>
                <a:lnTo>
                  <a:pt x="39255" y="39243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3"/>
                </a:lnTo>
                <a:lnTo>
                  <a:pt x="2235" y="34797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03" y="870940"/>
            <a:ext cx="3228975" cy="7613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b="1" i="1" spc="15" dirty="0">
                <a:solidFill>
                  <a:srgbClr val="212121"/>
                </a:solidFill>
                <a:latin typeface="Arial"/>
                <a:cs typeface="Arial"/>
              </a:rPr>
              <a:t>Adverbs</a:t>
            </a:r>
            <a:r>
              <a:rPr b="1" i="1" spc="-8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b="1" i="1" spc="10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</a:p>
        </p:txBody>
      </p:sp>
      <p:sp>
        <p:nvSpPr>
          <p:cNvPr id="3" name="object 3"/>
          <p:cNvSpPr/>
          <p:nvPr/>
        </p:nvSpPr>
        <p:spPr>
          <a:xfrm>
            <a:off x="940719" y="1862993"/>
            <a:ext cx="2439354" cy="5694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948" y="2725704"/>
            <a:ext cx="5769269" cy="963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5637" y="3816126"/>
            <a:ext cx="5424171" cy="366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41" y="110337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2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2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10337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2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2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41" y="130454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6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3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3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6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1304544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6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6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4711" y="1032921"/>
            <a:ext cx="3306764" cy="767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0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2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2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0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41" y="149936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860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671"/>
                </a:lnTo>
                <a:lnTo>
                  <a:pt x="0" y="29337"/>
                </a:lnTo>
                <a:lnTo>
                  <a:pt x="0" y="22860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741" y="17004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6741" y="170040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24425" y="2138964"/>
            <a:ext cx="2109446" cy="165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9942" y="2562382"/>
            <a:ext cx="5700282" cy="966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7372" y="3655852"/>
            <a:ext cx="5651070" cy="3322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15891" y="4144993"/>
            <a:ext cx="4135121" cy="1696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699" y="1276567"/>
            <a:ext cx="2204662" cy="179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1484" y="1047399"/>
            <a:ext cx="2202880" cy="179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365" y="1754801"/>
            <a:ext cx="1998281" cy="207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93298" y="1553367"/>
            <a:ext cx="1994752" cy="222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368" y="2257593"/>
            <a:ext cx="2451026" cy="2070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6130" y="2056033"/>
            <a:ext cx="2447596" cy="224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8683" y="2787994"/>
            <a:ext cx="1877839" cy="179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412" y="2558826"/>
            <a:ext cx="1876084" cy="1792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3377" y="3266228"/>
            <a:ext cx="2277420" cy="207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028" y="3064794"/>
            <a:ext cx="2217193" cy="22218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0050" y="321363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0" y="22961"/>
                </a:moveTo>
                <a:lnTo>
                  <a:pt x="22961" y="22961"/>
                </a:lnTo>
                <a:lnTo>
                  <a:pt x="22961" y="0"/>
                </a:lnTo>
                <a:lnTo>
                  <a:pt x="0" y="0"/>
                </a:lnTo>
                <a:lnTo>
                  <a:pt x="0" y="22961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40050" y="3213633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4" h="23494">
                <a:moveTo>
                  <a:pt x="0" y="22961"/>
                </a:moveTo>
                <a:lnTo>
                  <a:pt x="22961" y="22961"/>
                </a:lnTo>
                <a:lnTo>
                  <a:pt x="22961" y="0"/>
                </a:lnTo>
                <a:lnTo>
                  <a:pt x="0" y="0"/>
                </a:lnTo>
                <a:lnTo>
                  <a:pt x="0" y="22961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303" y="870635"/>
            <a:ext cx="4709160" cy="580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b="1" spc="15" dirty="0">
                <a:solidFill>
                  <a:srgbClr val="212121"/>
                </a:solidFill>
                <a:latin typeface="Arial"/>
                <a:cs typeface="Arial"/>
              </a:rPr>
              <a:t>Examples of</a:t>
            </a:r>
            <a:r>
              <a:rPr sz="3600" b="1" spc="-8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3600" b="1" spc="10" dirty="0">
                <a:solidFill>
                  <a:srgbClr val="212121"/>
                </a:solidFill>
                <a:latin typeface="Arial"/>
                <a:cs typeface="Arial"/>
              </a:rPr>
              <a:t>Adverbs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7242" y="1724400"/>
            <a:ext cx="5049946" cy="311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2718" y="1941931"/>
            <a:ext cx="5687441" cy="619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2718" y="2300198"/>
            <a:ext cx="1480058" cy="619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10004" y="2309622"/>
            <a:ext cx="4638040" cy="597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005" y="2670936"/>
            <a:ext cx="5989193" cy="597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9005" y="3029204"/>
            <a:ext cx="5536692" cy="5970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17600"/>
              </a:lnSpc>
              <a:spcBef>
                <a:spcPts val="75"/>
              </a:spcBef>
            </a:pPr>
            <a:r>
              <a:rPr b="1" spc="-20" dirty="0">
                <a:latin typeface="Arial"/>
                <a:cs typeface="Arial"/>
              </a:rPr>
              <a:t>As </a:t>
            </a:r>
            <a:r>
              <a:rPr b="1" spc="-15" dirty="0">
                <a:latin typeface="Arial"/>
                <a:cs typeface="Arial"/>
              </a:rPr>
              <a:t>you </a:t>
            </a:r>
            <a:r>
              <a:rPr b="1" spc="5" dirty="0">
                <a:latin typeface="Arial"/>
                <a:cs typeface="Arial"/>
              </a:rPr>
              <a:t>read each of </a:t>
            </a:r>
            <a:r>
              <a:rPr b="1" spc="-5" dirty="0">
                <a:latin typeface="Arial"/>
                <a:cs typeface="Arial"/>
              </a:rPr>
              <a:t>the </a:t>
            </a:r>
            <a:r>
              <a:rPr b="1" spc="5" dirty="0">
                <a:latin typeface="Arial"/>
                <a:cs typeface="Arial"/>
              </a:rPr>
              <a:t>following </a:t>
            </a:r>
            <a:r>
              <a:rPr b="1" dirty="0">
                <a:latin typeface="Arial"/>
                <a:cs typeface="Arial"/>
              </a:rPr>
              <a:t>adverb  examples, note that the adverbs </a:t>
            </a:r>
            <a:r>
              <a:rPr b="1" spc="-5" dirty="0">
                <a:latin typeface="Arial"/>
                <a:cs typeface="Arial"/>
              </a:rPr>
              <a:t>have </a:t>
            </a:r>
            <a:r>
              <a:rPr b="1" dirty="0">
                <a:latin typeface="Arial"/>
                <a:cs typeface="Arial"/>
              </a:rPr>
              <a:t>been  </a:t>
            </a:r>
            <a:r>
              <a:rPr b="1" spc="5" dirty="0">
                <a:latin typeface="Arial"/>
                <a:cs typeface="Arial"/>
              </a:rPr>
              <a:t>italicized </a:t>
            </a:r>
            <a:r>
              <a:rPr dirty="0"/>
              <a:t>for easy </a:t>
            </a:r>
            <a:r>
              <a:rPr spc="5" dirty="0"/>
              <a:t>identification. </a:t>
            </a:r>
            <a:r>
              <a:rPr dirty="0"/>
              <a:t>Consider </a:t>
            </a:r>
            <a:r>
              <a:rPr spc="5" dirty="0"/>
              <a:t>how  </a:t>
            </a:r>
            <a:r>
              <a:rPr dirty="0"/>
              <a:t>replacing </a:t>
            </a:r>
            <a:r>
              <a:rPr spc="5" dirty="0"/>
              <a:t>the existing adverbs </a:t>
            </a:r>
            <a:r>
              <a:rPr spc="-5" dirty="0"/>
              <a:t>with </a:t>
            </a:r>
            <a:r>
              <a:rPr spc="5" dirty="0"/>
              <a:t>different </a:t>
            </a:r>
            <a:r>
              <a:rPr dirty="0"/>
              <a:t>ones  would change </a:t>
            </a:r>
            <a:r>
              <a:rPr spc="5" dirty="0"/>
              <a:t>the </a:t>
            </a:r>
            <a:r>
              <a:rPr dirty="0"/>
              <a:t>meaning of each</a:t>
            </a:r>
            <a:r>
              <a:rPr spc="105" dirty="0"/>
              <a:t> </a:t>
            </a:r>
            <a:r>
              <a:rPr dirty="0"/>
              <a:t>sentence.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569" y="1048358"/>
            <a:ext cx="3050723" cy="309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618" y="1278890"/>
            <a:ext cx="5957697" cy="5970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9618" y="1633982"/>
            <a:ext cx="3582161" cy="5970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9618" y="1992249"/>
            <a:ext cx="3638804" cy="5970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9618" y="2347341"/>
            <a:ext cx="4138422" cy="5970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8916" y="949490"/>
            <a:ext cx="5457825" cy="181228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1935" indent="-229870">
              <a:lnSpc>
                <a:spcPct val="100000"/>
              </a:lnSpc>
              <a:spcBef>
                <a:spcPts val="525"/>
              </a:spcBef>
              <a:buAutoNum type="arabicPeriod"/>
              <a:tabLst>
                <a:tab pos="242570" algn="l"/>
              </a:tabLst>
            </a:pP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She </a:t>
            </a:r>
            <a:r>
              <a:rPr sz="2000" spc="-5" dirty="0">
                <a:solidFill>
                  <a:srgbClr val="FF31CC"/>
                </a:solidFill>
                <a:latin typeface="Arial"/>
                <a:cs typeface="Arial"/>
              </a:rPr>
              <a:t>was walking</a:t>
            </a:r>
            <a:r>
              <a:rPr sz="2000" spc="95" dirty="0">
                <a:solidFill>
                  <a:srgbClr val="FF31CC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FF31CC"/>
                </a:solidFill>
                <a:latin typeface="Arial"/>
                <a:cs typeface="Arial"/>
              </a:rPr>
              <a:t>rapidly</a:t>
            </a:r>
            <a:r>
              <a:rPr sz="2000" spc="5" dirty="0">
                <a:solidFill>
                  <a:srgbClr val="FF31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42570" algn="l"/>
              </a:tabLst>
            </a:pPr>
            <a:r>
              <a:rPr sz="2000" spc="5" dirty="0">
                <a:solidFill>
                  <a:srgbClr val="FF31CC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kids love </a:t>
            </a:r>
            <a:r>
              <a:rPr sz="2000" spc="-5" dirty="0">
                <a:solidFill>
                  <a:srgbClr val="FF31CC"/>
                </a:solidFill>
                <a:latin typeface="Arial"/>
                <a:cs typeface="Arial"/>
              </a:rPr>
              <a:t>playing </a:t>
            </a:r>
            <a:r>
              <a:rPr sz="2000" i="1" spc="5" dirty="0">
                <a:solidFill>
                  <a:srgbClr val="FF31CC"/>
                </a:solidFill>
                <a:latin typeface="Arial"/>
                <a:cs typeface="Arial"/>
              </a:rPr>
              <a:t>together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in </a:t>
            </a:r>
            <a:r>
              <a:rPr sz="2000" spc="5" dirty="0">
                <a:solidFill>
                  <a:srgbClr val="FF31CC"/>
                </a:solidFill>
                <a:latin typeface="Arial"/>
                <a:cs typeface="Arial"/>
              </a:rPr>
              <a:t>the</a:t>
            </a:r>
            <a:r>
              <a:rPr sz="2000" spc="95" dirty="0">
                <a:solidFill>
                  <a:srgbClr val="FF31CC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sandbox.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242570" algn="l"/>
              </a:tabLst>
            </a:pP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Please </a:t>
            </a:r>
            <a:r>
              <a:rPr sz="2000" spc="5" dirty="0">
                <a:solidFill>
                  <a:srgbClr val="FF31CC"/>
                </a:solidFill>
                <a:latin typeface="Arial"/>
                <a:cs typeface="Arial"/>
              </a:rPr>
              <a:t>come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inside</a:t>
            </a:r>
            <a:r>
              <a:rPr sz="2000" spc="40" dirty="0">
                <a:solidFill>
                  <a:srgbClr val="FF31CC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31CC"/>
                </a:solidFill>
                <a:latin typeface="Arial"/>
                <a:cs typeface="Arial"/>
              </a:rPr>
              <a:t>now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20"/>
              </a:spcBef>
              <a:buAutoNum type="arabicPeriod"/>
              <a:tabLst>
                <a:tab pos="242570" algn="l"/>
              </a:tabLst>
            </a:pPr>
            <a:r>
              <a:rPr sz="2000" spc="-5" dirty="0">
                <a:solidFill>
                  <a:srgbClr val="FF31CC"/>
                </a:solidFill>
                <a:latin typeface="Arial"/>
                <a:cs typeface="Arial"/>
              </a:rPr>
              <a:t>His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jokes are always</a:t>
            </a:r>
            <a:r>
              <a:rPr sz="2000" spc="85" dirty="0">
                <a:solidFill>
                  <a:srgbClr val="FF31CC"/>
                </a:solidFill>
                <a:latin typeface="Arial"/>
                <a:cs typeface="Arial"/>
              </a:rPr>
              <a:t> </a:t>
            </a:r>
            <a:r>
              <a:rPr sz="2000" i="1" spc="5" dirty="0">
                <a:solidFill>
                  <a:srgbClr val="FF31CC"/>
                </a:solidFill>
                <a:latin typeface="Arial"/>
                <a:cs typeface="Arial"/>
              </a:rPr>
              <a:t>very</a:t>
            </a:r>
            <a:endParaRPr sz="2000">
              <a:latin typeface="Arial"/>
              <a:cs typeface="Arial"/>
            </a:endParaRPr>
          </a:p>
          <a:p>
            <a:pPr marL="241935" indent="-229870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242570" algn="l"/>
              </a:tabLst>
            </a:pPr>
            <a:r>
              <a:rPr sz="2000" spc="-5" dirty="0">
                <a:solidFill>
                  <a:srgbClr val="FF31CC"/>
                </a:solidFill>
                <a:latin typeface="Arial"/>
                <a:cs typeface="Arial"/>
              </a:rPr>
              <a:t>You don’t </a:t>
            </a:r>
            <a:r>
              <a:rPr sz="2000" i="1" dirty="0">
                <a:solidFill>
                  <a:srgbClr val="FF31CC"/>
                </a:solidFill>
                <a:latin typeface="Arial"/>
                <a:cs typeface="Arial"/>
              </a:rPr>
              <a:t>really </a:t>
            </a:r>
            <a:r>
              <a:rPr sz="2000" dirty="0">
                <a:solidFill>
                  <a:srgbClr val="FF31CC"/>
                </a:solidFill>
                <a:latin typeface="Arial"/>
                <a:cs typeface="Arial"/>
              </a:rPr>
              <a:t>care, do</a:t>
            </a:r>
            <a:r>
              <a:rPr sz="2000" spc="105" dirty="0">
                <a:solidFill>
                  <a:srgbClr val="FF31CC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FF31CC"/>
                </a:solidFill>
                <a:latin typeface="Arial"/>
                <a:cs typeface="Arial"/>
              </a:rPr>
              <a:t>you?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544" y="2104987"/>
            <a:ext cx="5647687" cy="748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4268" y="540512"/>
            <a:ext cx="7466041" cy="2702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4311" y="1366296"/>
            <a:ext cx="5508334" cy="7576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5921" y="78244"/>
            <a:ext cx="7144388" cy="5106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4310" y="857885"/>
            <a:ext cx="5150230" cy="3544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2488" y="97459"/>
            <a:ext cx="7107821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2488" y="97409"/>
            <a:ext cx="7108190" cy="2514600"/>
          </a:xfrm>
          <a:custGeom>
            <a:avLst/>
            <a:gdLst/>
            <a:ahLst/>
            <a:cxnLst/>
            <a:rect l="l" t="t" r="r" b="b"/>
            <a:pathLst>
              <a:path w="7108190" h="2514600">
                <a:moveTo>
                  <a:pt x="0" y="2514599"/>
                </a:moveTo>
                <a:lnTo>
                  <a:pt x="435" y="2474993"/>
                </a:lnTo>
                <a:lnTo>
                  <a:pt x="1739" y="2435535"/>
                </a:lnTo>
                <a:lnTo>
                  <a:pt x="3903" y="2396228"/>
                </a:lnTo>
                <a:lnTo>
                  <a:pt x="6922" y="2357078"/>
                </a:lnTo>
                <a:lnTo>
                  <a:pt x="10790" y="2318089"/>
                </a:lnTo>
                <a:lnTo>
                  <a:pt x="15499" y="2279265"/>
                </a:lnTo>
                <a:lnTo>
                  <a:pt x="21044" y="2240611"/>
                </a:lnTo>
                <a:lnTo>
                  <a:pt x="27418" y="2202132"/>
                </a:lnTo>
                <a:lnTo>
                  <a:pt x="34615" y="2163831"/>
                </a:lnTo>
                <a:lnTo>
                  <a:pt x="42628" y="2125714"/>
                </a:lnTo>
                <a:lnTo>
                  <a:pt x="51452" y="2087785"/>
                </a:lnTo>
                <a:lnTo>
                  <a:pt x="61079" y="2050048"/>
                </a:lnTo>
                <a:lnTo>
                  <a:pt x="71503" y="2012507"/>
                </a:lnTo>
                <a:lnTo>
                  <a:pt x="82719" y="1975168"/>
                </a:lnTo>
                <a:lnTo>
                  <a:pt x="94719" y="1938034"/>
                </a:lnTo>
                <a:lnTo>
                  <a:pt x="107497" y="1901111"/>
                </a:lnTo>
                <a:lnTo>
                  <a:pt x="121046" y="1864402"/>
                </a:lnTo>
                <a:lnTo>
                  <a:pt x="135362" y="1827913"/>
                </a:lnTo>
                <a:lnTo>
                  <a:pt x="150436" y="1791647"/>
                </a:lnTo>
                <a:lnTo>
                  <a:pt x="166263" y="1755608"/>
                </a:lnTo>
                <a:lnTo>
                  <a:pt x="182836" y="1719803"/>
                </a:lnTo>
                <a:lnTo>
                  <a:pt x="200149" y="1684235"/>
                </a:lnTo>
                <a:lnTo>
                  <a:pt x="218196" y="1648908"/>
                </a:lnTo>
                <a:lnTo>
                  <a:pt x="236970" y="1613826"/>
                </a:lnTo>
                <a:lnTo>
                  <a:pt x="256464" y="1578996"/>
                </a:lnTo>
                <a:lnTo>
                  <a:pt x="276673" y="1544420"/>
                </a:lnTo>
                <a:lnTo>
                  <a:pt x="297590" y="1510104"/>
                </a:lnTo>
                <a:lnTo>
                  <a:pt x="319209" y="1476051"/>
                </a:lnTo>
                <a:lnTo>
                  <a:pt x="341523" y="1442267"/>
                </a:lnTo>
                <a:lnTo>
                  <a:pt x="364525" y="1408755"/>
                </a:lnTo>
                <a:lnTo>
                  <a:pt x="388211" y="1375521"/>
                </a:lnTo>
                <a:lnTo>
                  <a:pt x="412572" y="1342569"/>
                </a:lnTo>
                <a:lnTo>
                  <a:pt x="437603" y="1309902"/>
                </a:lnTo>
                <a:lnTo>
                  <a:pt x="463297" y="1277527"/>
                </a:lnTo>
                <a:lnTo>
                  <a:pt x="489649" y="1245446"/>
                </a:lnTo>
                <a:lnTo>
                  <a:pt x="516651" y="1213665"/>
                </a:lnTo>
                <a:lnTo>
                  <a:pt x="544297" y="1182189"/>
                </a:lnTo>
                <a:lnTo>
                  <a:pt x="572581" y="1151020"/>
                </a:lnTo>
                <a:lnTo>
                  <a:pt x="601497" y="1120165"/>
                </a:lnTo>
                <a:lnTo>
                  <a:pt x="631038" y="1089627"/>
                </a:lnTo>
                <a:lnTo>
                  <a:pt x="661197" y="1059412"/>
                </a:lnTo>
                <a:lnTo>
                  <a:pt x="691969" y="1029522"/>
                </a:lnTo>
                <a:lnTo>
                  <a:pt x="723347" y="999964"/>
                </a:lnTo>
                <a:lnTo>
                  <a:pt x="755324" y="970741"/>
                </a:lnTo>
                <a:lnTo>
                  <a:pt x="787895" y="941858"/>
                </a:lnTo>
                <a:lnTo>
                  <a:pt x="821052" y="913319"/>
                </a:lnTo>
                <a:lnTo>
                  <a:pt x="854790" y="885130"/>
                </a:lnTo>
                <a:lnTo>
                  <a:pt x="889102" y="857293"/>
                </a:lnTo>
                <a:lnTo>
                  <a:pt x="923982" y="829814"/>
                </a:lnTo>
                <a:lnTo>
                  <a:pt x="959422" y="802698"/>
                </a:lnTo>
                <a:lnTo>
                  <a:pt x="995418" y="775948"/>
                </a:lnTo>
                <a:lnTo>
                  <a:pt x="1031963" y="749569"/>
                </a:lnTo>
                <a:lnTo>
                  <a:pt x="1069049" y="723566"/>
                </a:lnTo>
                <a:lnTo>
                  <a:pt x="1106672" y="697943"/>
                </a:lnTo>
                <a:lnTo>
                  <a:pt x="1144824" y="672705"/>
                </a:lnTo>
                <a:lnTo>
                  <a:pt x="1183499" y="647855"/>
                </a:lnTo>
                <a:lnTo>
                  <a:pt x="1222690" y="623400"/>
                </a:lnTo>
                <a:lnTo>
                  <a:pt x="1262392" y="599342"/>
                </a:lnTo>
                <a:lnTo>
                  <a:pt x="1302598" y="575687"/>
                </a:lnTo>
                <a:lnTo>
                  <a:pt x="1343301" y="552438"/>
                </a:lnTo>
                <a:lnTo>
                  <a:pt x="1384496" y="529602"/>
                </a:lnTo>
                <a:lnTo>
                  <a:pt x="1426175" y="507181"/>
                </a:lnTo>
                <a:lnTo>
                  <a:pt x="1468333" y="485180"/>
                </a:lnTo>
                <a:lnTo>
                  <a:pt x="1510963" y="463604"/>
                </a:lnTo>
                <a:lnTo>
                  <a:pt x="1554058" y="442458"/>
                </a:lnTo>
                <a:lnTo>
                  <a:pt x="1597613" y="421746"/>
                </a:lnTo>
                <a:lnTo>
                  <a:pt x="1641620" y="401471"/>
                </a:lnTo>
                <a:lnTo>
                  <a:pt x="1686075" y="381640"/>
                </a:lnTo>
                <a:lnTo>
                  <a:pt x="1730969" y="362255"/>
                </a:lnTo>
                <a:lnTo>
                  <a:pt x="1776297" y="343323"/>
                </a:lnTo>
                <a:lnTo>
                  <a:pt x="1822052" y="324846"/>
                </a:lnTo>
                <a:lnTo>
                  <a:pt x="1868229" y="306831"/>
                </a:lnTo>
                <a:lnTo>
                  <a:pt x="1914820" y="289280"/>
                </a:lnTo>
                <a:lnTo>
                  <a:pt x="1961819" y="272199"/>
                </a:lnTo>
                <a:lnTo>
                  <a:pt x="2009220" y="255592"/>
                </a:lnTo>
                <a:lnTo>
                  <a:pt x="2057017" y="239463"/>
                </a:lnTo>
                <a:lnTo>
                  <a:pt x="2105202" y="223818"/>
                </a:lnTo>
                <a:lnTo>
                  <a:pt x="2153771" y="208659"/>
                </a:lnTo>
                <a:lnTo>
                  <a:pt x="2202716" y="193993"/>
                </a:lnTo>
                <a:lnTo>
                  <a:pt x="2252031" y="179824"/>
                </a:lnTo>
                <a:lnTo>
                  <a:pt x="2301709" y="166155"/>
                </a:lnTo>
                <a:lnTo>
                  <a:pt x="2351745" y="152991"/>
                </a:lnTo>
                <a:lnTo>
                  <a:pt x="2402131" y="140338"/>
                </a:lnTo>
                <a:lnTo>
                  <a:pt x="2452862" y="128198"/>
                </a:lnTo>
                <a:lnTo>
                  <a:pt x="2503932" y="116578"/>
                </a:lnTo>
                <a:lnTo>
                  <a:pt x="2555332" y="105481"/>
                </a:lnTo>
                <a:lnTo>
                  <a:pt x="2607059" y="94911"/>
                </a:lnTo>
                <a:lnTo>
                  <a:pt x="2659104" y="84874"/>
                </a:lnTo>
                <a:lnTo>
                  <a:pt x="2711461" y="75373"/>
                </a:lnTo>
                <a:lnTo>
                  <a:pt x="2764125" y="66413"/>
                </a:lnTo>
                <a:lnTo>
                  <a:pt x="2817089" y="58000"/>
                </a:lnTo>
                <a:lnTo>
                  <a:pt x="2870346" y="50136"/>
                </a:lnTo>
                <a:lnTo>
                  <a:pt x="2923891" y="42826"/>
                </a:lnTo>
                <a:lnTo>
                  <a:pt x="2977716" y="36076"/>
                </a:lnTo>
                <a:lnTo>
                  <a:pt x="3031815" y="29890"/>
                </a:lnTo>
                <a:lnTo>
                  <a:pt x="3086182" y="24271"/>
                </a:lnTo>
                <a:lnTo>
                  <a:pt x="3140811" y="19225"/>
                </a:lnTo>
                <a:lnTo>
                  <a:pt x="3195695" y="14755"/>
                </a:lnTo>
                <a:lnTo>
                  <a:pt x="3250828" y="10867"/>
                </a:lnTo>
                <a:lnTo>
                  <a:pt x="3306203" y="7565"/>
                </a:lnTo>
                <a:lnTo>
                  <a:pt x="3361814" y="4853"/>
                </a:lnTo>
                <a:lnTo>
                  <a:pt x="3417655" y="2737"/>
                </a:lnTo>
                <a:lnTo>
                  <a:pt x="3473719" y="1219"/>
                </a:lnTo>
                <a:lnTo>
                  <a:pt x="3530001" y="305"/>
                </a:lnTo>
                <a:lnTo>
                  <a:pt x="3586492" y="0"/>
                </a:lnTo>
                <a:lnTo>
                  <a:pt x="3642984" y="305"/>
                </a:lnTo>
                <a:lnTo>
                  <a:pt x="3699265" y="1219"/>
                </a:lnTo>
                <a:lnTo>
                  <a:pt x="3755329" y="2737"/>
                </a:lnTo>
                <a:lnTo>
                  <a:pt x="3811170" y="4853"/>
                </a:lnTo>
                <a:lnTo>
                  <a:pt x="3866781" y="7565"/>
                </a:lnTo>
                <a:lnTo>
                  <a:pt x="3922157" y="10867"/>
                </a:lnTo>
                <a:lnTo>
                  <a:pt x="3977289" y="14755"/>
                </a:lnTo>
                <a:lnTo>
                  <a:pt x="4032173" y="19225"/>
                </a:lnTo>
                <a:lnTo>
                  <a:pt x="4086802" y="24271"/>
                </a:lnTo>
                <a:lnTo>
                  <a:pt x="4141169" y="29890"/>
                </a:lnTo>
                <a:lnTo>
                  <a:pt x="4195268" y="36076"/>
                </a:lnTo>
                <a:lnTo>
                  <a:pt x="4249093" y="42826"/>
                </a:lnTo>
                <a:lnTo>
                  <a:pt x="4302637" y="50136"/>
                </a:lnTo>
                <a:lnTo>
                  <a:pt x="4355895" y="58000"/>
                </a:lnTo>
                <a:lnTo>
                  <a:pt x="4408858" y="66413"/>
                </a:lnTo>
                <a:lnTo>
                  <a:pt x="4461522" y="75373"/>
                </a:lnTo>
                <a:lnTo>
                  <a:pt x="4513880" y="84874"/>
                </a:lnTo>
                <a:lnTo>
                  <a:pt x="4565925" y="94911"/>
                </a:lnTo>
                <a:lnTo>
                  <a:pt x="4617651" y="105481"/>
                </a:lnTo>
                <a:lnTo>
                  <a:pt x="4669052" y="116578"/>
                </a:lnTo>
                <a:lnTo>
                  <a:pt x="4720121" y="128198"/>
                </a:lnTo>
                <a:lnTo>
                  <a:pt x="4770852" y="140338"/>
                </a:lnTo>
                <a:lnTo>
                  <a:pt x="4821238" y="152991"/>
                </a:lnTo>
                <a:lnTo>
                  <a:pt x="4871274" y="166155"/>
                </a:lnTo>
                <a:lnTo>
                  <a:pt x="4920952" y="179824"/>
                </a:lnTo>
                <a:lnTo>
                  <a:pt x="4970267" y="193993"/>
                </a:lnTo>
                <a:lnTo>
                  <a:pt x="5019211" y="208659"/>
                </a:lnTo>
                <a:lnTo>
                  <a:pt x="5067780" y="223818"/>
                </a:lnTo>
                <a:lnTo>
                  <a:pt x="5115965" y="239463"/>
                </a:lnTo>
                <a:lnTo>
                  <a:pt x="5163762" y="255592"/>
                </a:lnTo>
                <a:lnTo>
                  <a:pt x="5211163" y="272199"/>
                </a:lnTo>
                <a:lnTo>
                  <a:pt x="5258162" y="289280"/>
                </a:lnTo>
                <a:lnTo>
                  <a:pt x="5304753" y="306831"/>
                </a:lnTo>
                <a:lnTo>
                  <a:pt x="5350929" y="324846"/>
                </a:lnTo>
                <a:lnTo>
                  <a:pt x="5396684" y="343323"/>
                </a:lnTo>
                <a:lnTo>
                  <a:pt x="5442012" y="362255"/>
                </a:lnTo>
                <a:lnTo>
                  <a:pt x="5486906" y="381640"/>
                </a:lnTo>
                <a:lnTo>
                  <a:pt x="5531360" y="401471"/>
                </a:lnTo>
                <a:lnTo>
                  <a:pt x="5575368" y="421746"/>
                </a:lnTo>
                <a:lnTo>
                  <a:pt x="5618922" y="442458"/>
                </a:lnTo>
                <a:lnTo>
                  <a:pt x="5662017" y="463604"/>
                </a:lnTo>
                <a:lnTo>
                  <a:pt x="5704647" y="485180"/>
                </a:lnTo>
                <a:lnTo>
                  <a:pt x="5746805" y="507181"/>
                </a:lnTo>
                <a:lnTo>
                  <a:pt x="5788484" y="529602"/>
                </a:lnTo>
                <a:lnTo>
                  <a:pt x="5829678" y="552438"/>
                </a:lnTo>
                <a:lnTo>
                  <a:pt x="5870381" y="575687"/>
                </a:lnTo>
                <a:lnTo>
                  <a:pt x="5910587" y="599342"/>
                </a:lnTo>
                <a:lnTo>
                  <a:pt x="5950289" y="623400"/>
                </a:lnTo>
                <a:lnTo>
                  <a:pt x="5989480" y="647855"/>
                </a:lnTo>
                <a:lnTo>
                  <a:pt x="6028155" y="672705"/>
                </a:lnTo>
                <a:lnTo>
                  <a:pt x="6066306" y="697943"/>
                </a:lnTo>
                <a:lnTo>
                  <a:pt x="6103929" y="723566"/>
                </a:lnTo>
                <a:lnTo>
                  <a:pt x="6141015" y="749569"/>
                </a:lnTo>
                <a:lnTo>
                  <a:pt x="6177559" y="775948"/>
                </a:lnTo>
                <a:lnTo>
                  <a:pt x="6213555" y="802698"/>
                </a:lnTo>
                <a:lnTo>
                  <a:pt x="6248996" y="829814"/>
                </a:lnTo>
                <a:lnTo>
                  <a:pt x="6283875" y="857293"/>
                </a:lnTo>
                <a:lnTo>
                  <a:pt x="6318187" y="885130"/>
                </a:lnTo>
                <a:lnTo>
                  <a:pt x="6351925" y="913319"/>
                </a:lnTo>
                <a:lnTo>
                  <a:pt x="6385082" y="941858"/>
                </a:lnTo>
                <a:lnTo>
                  <a:pt x="6417652" y="970741"/>
                </a:lnTo>
                <a:lnTo>
                  <a:pt x="6449630" y="999964"/>
                </a:lnTo>
                <a:lnTo>
                  <a:pt x="6481007" y="1029522"/>
                </a:lnTo>
                <a:lnTo>
                  <a:pt x="6511779" y="1059412"/>
                </a:lnTo>
                <a:lnTo>
                  <a:pt x="6541938" y="1089627"/>
                </a:lnTo>
                <a:lnTo>
                  <a:pt x="6571479" y="1120165"/>
                </a:lnTo>
                <a:lnTo>
                  <a:pt x="6600394" y="1151020"/>
                </a:lnTo>
                <a:lnTo>
                  <a:pt x="6628678" y="1182189"/>
                </a:lnTo>
                <a:lnTo>
                  <a:pt x="6656324" y="1213665"/>
                </a:lnTo>
                <a:lnTo>
                  <a:pt x="6683326" y="1245446"/>
                </a:lnTo>
                <a:lnTo>
                  <a:pt x="6709677" y="1277527"/>
                </a:lnTo>
                <a:lnTo>
                  <a:pt x="6735372" y="1309902"/>
                </a:lnTo>
                <a:lnTo>
                  <a:pt x="6760403" y="1342569"/>
                </a:lnTo>
                <a:lnTo>
                  <a:pt x="6784764" y="1375521"/>
                </a:lnTo>
                <a:lnTo>
                  <a:pt x="6808449" y="1408755"/>
                </a:lnTo>
                <a:lnTo>
                  <a:pt x="6831451" y="1442267"/>
                </a:lnTo>
                <a:lnTo>
                  <a:pt x="6853765" y="1476051"/>
                </a:lnTo>
                <a:lnTo>
                  <a:pt x="6875384" y="1510104"/>
                </a:lnTo>
                <a:lnTo>
                  <a:pt x="6896300" y="1544420"/>
                </a:lnTo>
                <a:lnTo>
                  <a:pt x="6916509" y="1578996"/>
                </a:lnTo>
                <a:lnTo>
                  <a:pt x="6936004" y="1613826"/>
                </a:lnTo>
                <a:lnTo>
                  <a:pt x="6954777" y="1648908"/>
                </a:lnTo>
                <a:lnTo>
                  <a:pt x="6972824" y="1684235"/>
                </a:lnTo>
                <a:lnTo>
                  <a:pt x="6990137" y="1719803"/>
                </a:lnTo>
                <a:lnTo>
                  <a:pt x="7006710" y="1755608"/>
                </a:lnTo>
                <a:lnTo>
                  <a:pt x="7022537" y="1791647"/>
                </a:lnTo>
                <a:lnTo>
                  <a:pt x="7037611" y="1827913"/>
                </a:lnTo>
                <a:lnTo>
                  <a:pt x="7051926" y="1864402"/>
                </a:lnTo>
                <a:lnTo>
                  <a:pt x="7065476" y="1901111"/>
                </a:lnTo>
                <a:lnTo>
                  <a:pt x="7078254" y="1938034"/>
                </a:lnTo>
                <a:lnTo>
                  <a:pt x="7090254" y="1975168"/>
                </a:lnTo>
                <a:lnTo>
                  <a:pt x="7101469" y="2012507"/>
                </a:lnTo>
                <a:lnTo>
                  <a:pt x="7107821" y="2035382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2488" y="2612008"/>
            <a:ext cx="7108190" cy="2515235"/>
          </a:xfrm>
          <a:custGeom>
            <a:avLst/>
            <a:gdLst/>
            <a:ahLst/>
            <a:cxnLst/>
            <a:rect l="l" t="t" r="r" b="b"/>
            <a:pathLst>
              <a:path w="7108190" h="2515235">
                <a:moveTo>
                  <a:pt x="7107821" y="479253"/>
                </a:moveTo>
                <a:lnTo>
                  <a:pt x="7090254" y="539472"/>
                </a:lnTo>
                <a:lnTo>
                  <a:pt x="7078254" y="576607"/>
                </a:lnTo>
                <a:lnTo>
                  <a:pt x="7065476" y="613533"/>
                </a:lnTo>
                <a:lnTo>
                  <a:pt x="7051926" y="650244"/>
                </a:lnTo>
                <a:lnTo>
                  <a:pt x="7037611" y="686735"/>
                </a:lnTo>
                <a:lnTo>
                  <a:pt x="7022537" y="723003"/>
                </a:lnTo>
                <a:lnTo>
                  <a:pt x="7006710" y="759043"/>
                </a:lnTo>
                <a:lnTo>
                  <a:pt x="6990137" y="794850"/>
                </a:lnTo>
                <a:lnTo>
                  <a:pt x="6972824" y="830420"/>
                </a:lnTo>
                <a:lnTo>
                  <a:pt x="6954777" y="865749"/>
                </a:lnTo>
                <a:lnTo>
                  <a:pt x="6936004" y="900831"/>
                </a:lnTo>
                <a:lnTo>
                  <a:pt x="6916509" y="935663"/>
                </a:lnTo>
                <a:lnTo>
                  <a:pt x="6896300" y="970240"/>
                </a:lnTo>
                <a:lnTo>
                  <a:pt x="6875384" y="1004558"/>
                </a:lnTo>
                <a:lnTo>
                  <a:pt x="6853765" y="1038611"/>
                </a:lnTo>
                <a:lnTo>
                  <a:pt x="6831451" y="1072397"/>
                </a:lnTo>
                <a:lnTo>
                  <a:pt x="6808449" y="1105909"/>
                </a:lnTo>
                <a:lnTo>
                  <a:pt x="6784764" y="1139144"/>
                </a:lnTo>
                <a:lnTo>
                  <a:pt x="6760403" y="1172098"/>
                </a:lnTo>
                <a:lnTo>
                  <a:pt x="6735372" y="1204765"/>
                </a:lnTo>
                <a:lnTo>
                  <a:pt x="6709677" y="1237141"/>
                </a:lnTo>
                <a:lnTo>
                  <a:pt x="6683326" y="1269222"/>
                </a:lnTo>
                <a:lnTo>
                  <a:pt x="6656324" y="1301004"/>
                </a:lnTo>
                <a:lnTo>
                  <a:pt x="6628678" y="1332481"/>
                </a:lnTo>
                <a:lnTo>
                  <a:pt x="6600394" y="1363650"/>
                </a:lnTo>
                <a:lnTo>
                  <a:pt x="6571479" y="1394506"/>
                </a:lnTo>
                <a:lnTo>
                  <a:pt x="6541938" y="1425044"/>
                </a:lnTo>
                <a:lnTo>
                  <a:pt x="6511779" y="1455260"/>
                </a:lnTo>
                <a:lnTo>
                  <a:pt x="6481007" y="1485149"/>
                </a:lnTo>
                <a:lnTo>
                  <a:pt x="6449630" y="1514708"/>
                </a:lnTo>
                <a:lnTo>
                  <a:pt x="6417652" y="1543931"/>
                </a:lnTo>
                <a:lnTo>
                  <a:pt x="6385082" y="1572814"/>
                </a:lnTo>
                <a:lnTo>
                  <a:pt x="6351925" y="1601353"/>
                </a:lnTo>
                <a:lnTo>
                  <a:pt x="6318187" y="1629543"/>
                </a:lnTo>
                <a:lnTo>
                  <a:pt x="6283875" y="1657380"/>
                </a:lnTo>
                <a:lnTo>
                  <a:pt x="6248996" y="1684858"/>
                </a:lnTo>
                <a:lnTo>
                  <a:pt x="6213555" y="1711975"/>
                </a:lnTo>
                <a:lnTo>
                  <a:pt x="6177559" y="1738725"/>
                </a:lnTo>
                <a:lnTo>
                  <a:pt x="6141015" y="1765103"/>
                </a:lnTo>
                <a:lnTo>
                  <a:pt x="6103929" y="1791106"/>
                </a:lnTo>
                <a:lnTo>
                  <a:pt x="6066306" y="1816729"/>
                </a:lnTo>
                <a:lnTo>
                  <a:pt x="6028155" y="1841967"/>
                </a:lnTo>
                <a:lnTo>
                  <a:pt x="5989480" y="1866816"/>
                </a:lnTo>
                <a:lnTo>
                  <a:pt x="5950289" y="1891271"/>
                </a:lnTo>
                <a:lnTo>
                  <a:pt x="5910587" y="1915329"/>
                </a:lnTo>
                <a:lnTo>
                  <a:pt x="5870381" y="1938984"/>
                </a:lnTo>
                <a:lnTo>
                  <a:pt x="5829678" y="1962231"/>
                </a:lnTo>
                <a:lnTo>
                  <a:pt x="5788484" y="1985068"/>
                </a:lnTo>
                <a:lnTo>
                  <a:pt x="5746805" y="2007488"/>
                </a:lnTo>
                <a:lnTo>
                  <a:pt x="5704647" y="2029488"/>
                </a:lnTo>
                <a:lnTo>
                  <a:pt x="5662017" y="2051064"/>
                </a:lnTo>
                <a:lnTo>
                  <a:pt x="5618922" y="2072209"/>
                </a:lnTo>
                <a:lnTo>
                  <a:pt x="5575368" y="2092921"/>
                </a:lnTo>
                <a:lnTo>
                  <a:pt x="5531360" y="2113195"/>
                </a:lnTo>
                <a:lnTo>
                  <a:pt x="5486906" y="2133026"/>
                </a:lnTo>
                <a:lnTo>
                  <a:pt x="5442012" y="2152410"/>
                </a:lnTo>
                <a:lnTo>
                  <a:pt x="5396684" y="2171342"/>
                </a:lnTo>
                <a:lnTo>
                  <a:pt x="5350929" y="2189818"/>
                </a:lnTo>
                <a:lnTo>
                  <a:pt x="5304753" y="2207833"/>
                </a:lnTo>
                <a:lnTo>
                  <a:pt x="5258162" y="2225383"/>
                </a:lnTo>
                <a:lnTo>
                  <a:pt x="5211163" y="2242464"/>
                </a:lnTo>
                <a:lnTo>
                  <a:pt x="5163762" y="2259070"/>
                </a:lnTo>
                <a:lnTo>
                  <a:pt x="5115965" y="2275198"/>
                </a:lnTo>
                <a:lnTo>
                  <a:pt x="5067780" y="2290843"/>
                </a:lnTo>
                <a:lnTo>
                  <a:pt x="5019211" y="2306001"/>
                </a:lnTo>
                <a:lnTo>
                  <a:pt x="4970267" y="2320666"/>
                </a:lnTo>
                <a:lnTo>
                  <a:pt x="4920952" y="2334835"/>
                </a:lnTo>
                <a:lnTo>
                  <a:pt x="4871274" y="2348504"/>
                </a:lnTo>
                <a:lnTo>
                  <a:pt x="4821238" y="2361667"/>
                </a:lnTo>
                <a:lnTo>
                  <a:pt x="4770852" y="2374320"/>
                </a:lnTo>
                <a:lnTo>
                  <a:pt x="4720121" y="2386458"/>
                </a:lnTo>
                <a:lnTo>
                  <a:pt x="4669052" y="2398078"/>
                </a:lnTo>
                <a:lnTo>
                  <a:pt x="4617651" y="2409175"/>
                </a:lnTo>
                <a:lnTo>
                  <a:pt x="4565925" y="2419744"/>
                </a:lnTo>
                <a:lnTo>
                  <a:pt x="4513880" y="2429781"/>
                </a:lnTo>
                <a:lnTo>
                  <a:pt x="4461522" y="2439281"/>
                </a:lnTo>
                <a:lnTo>
                  <a:pt x="4408858" y="2448240"/>
                </a:lnTo>
                <a:lnTo>
                  <a:pt x="4355895" y="2456654"/>
                </a:lnTo>
                <a:lnTo>
                  <a:pt x="4302637" y="2464517"/>
                </a:lnTo>
                <a:lnTo>
                  <a:pt x="4249093" y="2471826"/>
                </a:lnTo>
                <a:lnTo>
                  <a:pt x="4195268" y="2478576"/>
                </a:lnTo>
                <a:lnTo>
                  <a:pt x="4141169" y="2484762"/>
                </a:lnTo>
                <a:lnTo>
                  <a:pt x="4086802" y="2490380"/>
                </a:lnTo>
                <a:lnTo>
                  <a:pt x="4032173" y="2495426"/>
                </a:lnTo>
                <a:lnTo>
                  <a:pt x="3977289" y="2499896"/>
                </a:lnTo>
                <a:lnTo>
                  <a:pt x="3922157" y="2503783"/>
                </a:lnTo>
                <a:lnTo>
                  <a:pt x="3866781" y="2507085"/>
                </a:lnTo>
                <a:lnTo>
                  <a:pt x="3811170" y="2509797"/>
                </a:lnTo>
                <a:lnTo>
                  <a:pt x="3755329" y="2511913"/>
                </a:lnTo>
                <a:lnTo>
                  <a:pt x="3699265" y="2513431"/>
                </a:lnTo>
                <a:lnTo>
                  <a:pt x="3642984" y="2514345"/>
                </a:lnTo>
                <a:lnTo>
                  <a:pt x="3586492" y="2514650"/>
                </a:lnTo>
                <a:lnTo>
                  <a:pt x="3530001" y="2514345"/>
                </a:lnTo>
                <a:lnTo>
                  <a:pt x="3473719" y="2513431"/>
                </a:lnTo>
                <a:lnTo>
                  <a:pt x="3417655" y="2511913"/>
                </a:lnTo>
                <a:lnTo>
                  <a:pt x="3361814" y="2509797"/>
                </a:lnTo>
                <a:lnTo>
                  <a:pt x="3306203" y="2507085"/>
                </a:lnTo>
                <a:lnTo>
                  <a:pt x="3250828" y="2503783"/>
                </a:lnTo>
                <a:lnTo>
                  <a:pt x="3195695" y="2499896"/>
                </a:lnTo>
                <a:lnTo>
                  <a:pt x="3140811" y="2495426"/>
                </a:lnTo>
                <a:lnTo>
                  <a:pt x="3086182" y="2490380"/>
                </a:lnTo>
                <a:lnTo>
                  <a:pt x="3031815" y="2484762"/>
                </a:lnTo>
                <a:lnTo>
                  <a:pt x="2977716" y="2478576"/>
                </a:lnTo>
                <a:lnTo>
                  <a:pt x="2923891" y="2471826"/>
                </a:lnTo>
                <a:lnTo>
                  <a:pt x="2870346" y="2464517"/>
                </a:lnTo>
                <a:lnTo>
                  <a:pt x="2817089" y="2456654"/>
                </a:lnTo>
                <a:lnTo>
                  <a:pt x="2764125" y="2448240"/>
                </a:lnTo>
                <a:lnTo>
                  <a:pt x="2711461" y="2439281"/>
                </a:lnTo>
                <a:lnTo>
                  <a:pt x="2659104" y="2429781"/>
                </a:lnTo>
                <a:lnTo>
                  <a:pt x="2607059" y="2419744"/>
                </a:lnTo>
                <a:lnTo>
                  <a:pt x="2555332" y="2409175"/>
                </a:lnTo>
                <a:lnTo>
                  <a:pt x="2503932" y="2398078"/>
                </a:lnTo>
                <a:lnTo>
                  <a:pt x="2452862" y="2386458"/>
                </a:lnTo>
                <a:lnTo>
                  <a:pt x="2402131" y="2374320"/>
                </a:lnTo>
                <a:lnTo>
                  <a:pt x="2351745" y="2361667"/>
                </a:lnTo>
                <a:lnTo>
                  <a:pt x="2301709" y="2348504"/>
                </a:lnTo>
                <a:lnTo>
                  <a:pt x="2252031" y="2334835"/>
                </a:lnTo>
                <a:lnTo>
                  <a:pt x="2202716" y="2320666"/>
                </a:lnTo>
                <a:lnTo>
                  <a:pt x="2153771" y="2306001"/>
                </a:lnTo>
                <a:lnTo>
                  <a:pt x="2105202" y="2290843"/>
                </a:lnTo>
                <a:lnTo>
                  <a:pt x="2057017" y="2275198"/>
                </a:lnTo>
                <a:lnTo>
                  <a:pt x="2009220" y="2259070"/>
                </a:lnTo>
                <a:lnTo>
                  <a:pt x="1961819" y="2242464"/>
                </a:lnTo>
                <a:lnTo>
                  <a:pt x="1914820" y="2225383"/>
                </a:lnTo>
                <a:lnTo>
                  <a:pt x="1868229" y="2207833"/>
                </a:lnTo>
                <a:lnTo>
                  <a:pt x="1822052" y="2189818"/>
                </a:lnTo>
                <a:lnTo>
                  <a:pt x="1776297" y="2171342"/>
                </a:lnTo>
                <a:lnTo>
                  <a:pt x="1730969" y="2152410"/>
                </a:lnTo>
                <a:lnTo>
                  <a:pt x="1686075" y="2133026"/>
                </a:lnTo>
                <a:lnTo>
                  <a:pt x="1641620" y="2113195"/>
                </a:lnTo>
                <a:lnTo>
                  <a:pt x="1597613" y="2092921"/>
                </a:lnTo>
                <a:lnTo>
                  <a:pt x="1554058" y="2072209"/>
                </a:lnTo>
                <a:lnTo>
                  <a:pt x="1510963" y="2051064"/>
                </a:lnTo>
                <a:lnTo>
                  <a:pt x="1468333" y="2029488"/>
                </a:lnTo>
                <a:lnTo>
                  <a:pt x="1426175" y="2007488"/>
                </a:lnTo>
                <a:lnTo>
                  <a:pt x="1384496" y="1985068"/>
                </a:lnTo>
                <a:lnTo>
                  <a:pt x="1343301" y="1962231"/>
                </a:lnTo>
                <a:lnTo>
                  <a:pt x="1302598" y="1938984"/>
                </a:lnTo>
                <a:lnTo>
                  <a:pt x="1262392" y="1915329"/>
                </a:lnTo>
                <a:lnTo>
                  <a:pt x="1222690" y="1891271"/>
                </a:lnTo>
                <a:lnTo>
                  <a:pt x="1183499" y="1866816"/>
                </a:lnTo>
                <a:lnTo>
                  <a:pt x="1144824" y="1841967"/>
                </a:lnTo>
                <a:lnTo>
                  <a:pt x="1106672" y="1816729"/>
                </a:lnTo>
                <a:lnTo>
                  <a:pt x="1069049" y="1791106"/>
                </a:lnTo>
                <a:lnTo>
                  <a:pt x="1031963" y="1765103"/>
                </a:lnTo>
                <a:lnTo>
                  <a:pt x="995418" y="1738725"/>
                </a:lnTo>
                <a:lnTo>
                  <a:pt x="959422" y="1711975"/>
                </a:lnTo>
                <a:lnTo>
                  <a:pt x="923982" y="1684858"/>
                </a:lnTo>
                <a:lnTo>
                  <a:pt x="889102" y="1657380"/>
                </a:lnTo>
                <a:lnTo>
                  <a:pt x="854790" y="1629543"/>
                </a:lnTo>
                <a:lnTo>
                  <a:pt x="821052" y="1601353"/>
                </a:lnTo>
                <a:lnTo>
                  <a:pt x="787895" y="1572814"/>
                </a:lnTo>
                <a:lnTo>
                  <a:pt x="755324" y="1543931"/>
                </a:lnTo>
                <a:lnTo>
                  <a:pt x="723347" y="1514708"/>
                </a:lnTo>
                <a:lnTo>
                  <a:pt x="691969" y="1485149"/>
                </a:lnTo>
                <a:lnTo>
                  <a:pt x="661197" y="1455260"/>
                </a:lnTo>
                <a:lnTo>
                  <a:pt x="631038" y="1425044"/>
                </a:lnTo>
                <a:lnTo>
                  <a:pt x="601497" y="1394506"/>
                </a:lnTo>
                <a:lnTo>
                  <a:pt x="572581" y="1363650"/>
                </a:lnTo>
                <a:lnTo>
                  <a:pt x="544297" y="1332481"/>
                </a:lnTo>
                <a:lnTo>
                  <a:pt x="516651" y="1301004"/>
                </a:lnTo>
                <a:lnTo>
                  <a:pt x="489649" y="1269222"/>
                </a:lnTo>
                <a:lnTo>
                  <a:pt x="463297" y="1237141"/>
                </a:lnTo>
                <a:lnTo>
                  <a:pt x="437603" y="1204765"/>
                </a:lnTo>
                <a:lnTo>
                  <a:pt x="412572" y="1172098"/>
                </a:lnTo>
                <a:lnTo>
                  <a:pt x="388211" y="1139144"/>
                </a:lnTo>
                <a:lnTo>
                  <a:pt x="364525" y="1105909"/>
                </a:lnTo>
                <a:lnTo>
                  <a:pt x="341523" y="1072397"/>
                </a:lnTo>
                <a:lnTo>
                  <a:pt x="319209" y="1038611"/>
                </a:lnTo>
                <a:lnTo>
                  <a:pt x="297590" y="1004558"/>
                </a:lnTo>
                <a:lnTo>
                  <a:pt x="276673" y="970240"/>
                </a:lnTo>
                <a:lnTo>
                  <a:pt x="256464" y="935663"/>
                </a:lnTo>
                <a:lnTo>
                  <a:pt x="236970" y="900831"/>
                </a:lnTo>
                <a:lnTo>
                  <a:pt x="218196" y="865749"/>
                </a:lnTo>
                <a:lnTo>
                  <a:pt x="200149" y="830420"/>
                </a:lnTo>
                <a:lnTo>
                  <a:pt x="182836" y="794850"/>
                </a:lnTo>
                <a:lnTo>
                  <a:pt x="166263" y="759043"/>
                </a:lnTo>
                <a:lnTo>
                  <a:pt x="150436" y="723003"/>
                </a:lnTo>
                <a:lnTo>
                  <a:pt x="135362" y="686735"/>
                </a:lnTo>
                <a:lnTo>
                  <a:pt x="121046" y="650244"/>
                </a:lnTo>
                <a:lnTo>
                  <a:pt x="107497" y="613533"/>
                </a:lnTo>
                <a:lnTo>
                  <a:pt x="94719" y="576607"/>
                </a:lnTo>
                <a:lnTo>
                  <a:pt x="82719" y="539472"/>
                </a:lnTo>
                <a:lnTo>
                  <a:pt x="71503" y="502130"/>
                </a:lnTo>
                <a:lnTo>
                  <a:pt x="61079" y="464587"/>
                </a:lnTo>
                <a:lnTo>
                  <a:pt x="51452" y="426848"/>
                </a:lnTo>
                <a:lnTo>
                  <a:pt x="42628" y="388916"/>
                </a:lnTo>
                <a:lnTo>
                  <a:pt x="34615" y="350796"/>
                </a:lnTo>
                <a:lnTo>
                  <a:pt x="27418" y="312493"/>
                </a:lnTo>
                <a:lnTo>
                  <a:pt x="21044" y="274010"/>
                </a:lnTo>
                <a:lnTo>
                  <a:pt x="15499" y="235354"/>
                </a:lnTo>
                <a:lnTo>
                  <a:pt x="10790" y="196527"/>
                </a:lnTo>
                <a:lnTo>
                  <a:pt x="6922" y="157535"/>
                </a:lnTo>
                <a:lnTo>
                  <a:pt x="3903" y="118381"/>
                </a:lnTo>
                <a:lnTo>
                  <a:pt x="1739" y="79071"/>
                </a:lnTo>
                <a:lnTo>
                  <a:pt x="435" y="39609"/>
                </a:lnTo>
                <a:lnTo>
                  <a:pt x="0" y="0"/>
                </a:lnTo>
              </a:path>
            </a:pathLst>
          </a:custGeom>
          <a:ln w="9590">
            <a:solidFill>
              <a:srgbClr val="7C5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08252" y="883056"/>
            <a:ext cx="5062220" cy="3456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275839" y="720145"/>
            <a:ext cx="3525520" cy="3597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5110" marR="234950" algn="ctr">
              <a:lnSpc>
                <a:spcPct val="117300"/>
              </a:lnSpc>
              <a:spcBef>
                <a:spcPts val="95"/>
              </a:spcBef>
            </a:pPr>
            <a:r>
              <a:rPr sz="4800" spc="5" dirty="0">
                <a:latin typeface="Calibri"/>
                <a:cs typeface="Calibri"/>
              </a:rPr>
              <a:t>DR.</a:t>
            </a:r>
            <a:r>
              <a:rPr sz="4800" spc="-80" dirty="0">
                <a:latin typeface="Calibri"/>
                <a:cs typeface="Calibri"/>
              </a:rPr>
              <a:t> </a:t>
            </a:r>
            <a:r>
              <a:rPr sz="4800" spc="20" dirty="0">
                <a:latin typeface="Calibri"/>
                <a:cs typeface="Calibri"/>
              </a:rPr>
              <a:t>MADHU  </a:t>
            </a:r>
            <a:r>
              <a:rPr sz="4800" spc="15" dirty="0">
                <a:latin typeface="Calibri"/>
                <a:cs typeface="Calibri"/>
              </a:rPr>
              <a:t>SHARMA</a:t>
            </a:r>
            <a:endParaRPr sz="4800">
              <a:latin typeface="Calibri"/>
              <a:cs typeface="Calibri"/>
            </a:endParaRPr>
          </a:p>
          <a:p>
            <a:pPr marL="12065" marR="5080" indent="1270" algn="ctr">
              <a:lnSpc>
                <a:spcPct val="117700"/>
              </a:lnSpc>
              <a:spcBef>
                <a:spcPts val="1045"/>
              </a:spcBef>
            </a:pPr>
            <a:r>
              <a:rPr sz="4800" spc="10" dirty="0">
                <a:latin typeface="Calibri"/>
                <a:cs typeface="Calibri"/>
              </a:rPr>
              <a:t>HOD ENGLISH  DEPARTME</a:t>
            </a:r>
            <a:r>
              <a:rPr sz="4800" spc="25" dirty="0">
                <a:latin typeface="Calibri"/>
                <a:cs typeface="Calibri"/>
              </a:rPr>
              <a:t>N</a:t>
            </a:r>
            <a:r>
              <a:rPr sz="4800" spc="10" dirty="0">
                <a:latin typeface="Calibri"/>
                <a:cs typeface="Calibri"/>
              </a:rPr>
              <a:t>T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421" y="79782"/>
            <a:ext cx="6913875" cy="49701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548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5599563" y="0"/>
                </a:moveTo>
                <a:lnTo>
                  <a:pt x="1216031" y="0"/>
                </a:lnTo>
                <a:lnTo>
                  <a:pt x="0" y="2432177"/>
                </a:lnTo>
                <a:lnTo>
                  <a:pt x="1216031" y="4864290"/>
                </a:lnTo>
                <a:lnTo>
                  <a:pt x="5599563" y="4864290"/>
                </a:lnTo>
                <a:lnTo>
                  <a:pt x="6815588" y="2432177"/>
                </a:lnTo>
                <a:lnTo>
                  <a:pt x="5599563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548" y="109982"/>
            <a:ext cx="6816090" cy="4864735"/>
          </a:xfrm>
          <a:custGeom>
            <a:avLst/>
            <a:gdLst/>
            <a:ahLst/>
            <a:cxnLst/>
            <a:rect l="l" t="t" r="r" b="b"/>
            <a:pathLst>
              <a:path w="6816090" h="4864735">
                <a:moveTo>
                  <a:pt x="0" y="2432177"/>
                </a:moveTo>
                <a:lnTo>
                  <a:pt x="1216031" y="0"/>
                </a:lnTo>
                <a:lnTo>
                  <a:pt x="5599563" y="0"/>
                </a:lnTo>
                <a:lnTo>
                  <a:pt x="6815588" y="2432177"/>
                </a:lnTo>
                <a:lnTo>
                  <a:pt x="5599563" y="4864290"/>
                </a:lnTo>
                <a:lnTo>
                  <a:pt x="1216031" y="4864290"/>
                </a:lnTo>
                <a:lnTo>
                  <a:pt x="0" y="2432177"/>
                </a:lnTo>
                <a:close/>
              </a:path>
            </a:pathLst>
          </a:custGeom>
          <a:ln w="3836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8641" y="870394"/>
            <a:ext cx="4826508" cy="33434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93011" y="820475"/>
            <a:ext cx="4076700" cy="287401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 marR="5080" indent="4445" algn="ctr">
              <a:lnSpc>
                <a:spcPct val="126800"/>
              </a:lnSpc>
              <a:spcBef>
                <a:spcPts val="610"/>
              </a:spcBef>
            </a:pPr>
            <a:r>
              <a:rPr spc="15" dirty="0">
                <a:solidFill>
                  <a:srgbClr val="FF0000"/>
                </a:solidFill>
              </a:rPr>
              <a:t>PRESENTED </a:t>
            </a:r>
            <a:r>
              <a:rPr spc="10" dirty="0">
                <a:solidFill>
                  <a:srgbClr val="FF0000"/>
                </a:solidFill>
              </a:rPr>
              <a:t>BY  PROFESSOR  SONIA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10" dirty="0">
                <a:solidFill>
                  <a:srgbClr val="FF0000"/>
                </a:solidFill>
              </a:rPr>
              <a:t>GIRDHAR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664326"/>
            <a:ext cx="3288029" cy="23495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41300"/>
              </a:lnSpc>
              <a:spcBef>
                <a:spcPts val="75"/>
              </a:spcBef>
            </a:pPr>
            <a:r>
              <a:rPr sz="3600" spc="20" dirty="0">
                <a:solidFill>
                  <a:srgbClr val="FF33CC"/>
                </a:solidFill>
                <a:latin typeface="Calibri"/>
                <a:cs typeface="Calibri"/>
              </a:rPr>
              <a:t>WHAT </a:t>
            </a:r>
            <a:r>
              <a:rPr sz="3600" spc="-5" dirty="0">
                <a:solidFill>
                  <a:srgbClr val="FF33CC"/>
                </a:solidFill>
                <a:latin typeface="Calibri"/>
                <a:cs typeface="Calibri"/>
              </a:rPr>
              <a:t>IS</a:t>
            </a:r>
            <a:r>
              <a:rPr sz="3600" spc="-7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3600" spc="10" dirty="0">
                <a:solidFill>
                  <a:srgbClr val="FF33CC"/>
                </a:solidFill>
                <a:latin typeface="Calibri"/>
                <a:cs typeface="Calibri"/>
              </a:rPr>
              <a:t>ADVERB  DEFINATION  EXAMPLES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8303" y="3206927"/>
            <a:ext cx="1149350" cy="5803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3600" spc="10" dirty="0">
                <a:solidFill>
                  <a:srgbClr val="FF33CC"/>
                </a:solidFill>
                <a:latin typeface="Calibri"/>
                <a:cs typeface="Calibri"/>
              </a:rPr>
              <a:t>T</a:t>
            </a:r>
            <a:r>
              <a:rPr sz="3600" spc="25" dirty="0">
                <a:solidFill>
                  <a:srgbClr val="FF33CC"/>
                </a:solidFill>
                <a:latin typeface="Calibri"/>
                <a:cs typeface="Calibri"/>
              </a:rPr>
              <a:t>Y</a:t>
            </a:r>
            <a:r>
              <a:rPr sz="3600" spc="-5" dirty="0">
                <a:solidFill>
                  <a:srgbClr val="FF33CC"/>
                </a:solidFill>
                <a:latin typeface="Calibri"/>
                <a:cs typeface="Calibri"/>
              </a:rPr>
              <a:t>PE</a:t>
            </a:r>
            <a:r>
              <a:rPr sz="3600" spc="15" dirty="0">
                <a:solidFill>
                  <a:srgbClr val="FF33CC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0686" y="920762"/>
            <a:ext cx="5771514" cy="3246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8303" y="831778"/>
            <a:ext cx="5782310" cy="30410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800"/>
              </a:lnSpc>
              <a:spcBef>
                <a:spcPts val="90"/>
              </a:spcBef>
            </a:pPr>
            <a:r>
              <a:rPr sz="2400" spc="15" dirty="0">
                <a:solidFill>
                  <a:srgbClr val="FF33CC"/>
                </a:solidFill>
                <a:latin typeface="Calibri"/>
                <a:cs typeface="Calibri"/>
              </a:rPr>
              <a:t>An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adverb </a:t>
            </a:r>
            <a:r>
              <a:rPr sz="2400" spc="-5" dirty="0">
                <a:solidFill>
                  <a:srgbClr val="FF33CC"/>
                </a:solidFill>
                <a:latin typeface="Calibri"/>
                <a:cs typeface="Calibri"/>
              </a:rPr>
              <a:t>is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a word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or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an </a:t>
            </a:r>
            <a:r>
              <a:rPr sz="2400" dirty="0">
                <a:solidFill>
                  <a:srgbClr val="FF33CC"/>
                </a:solidFill>
                <a:latin typeface="Calibri"/>
                <a:cs typeface="Calibri"/>
              </a:rPr>
              <a:t>expression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that  </a:t>
            </a:r>
            <a:r>
              <a:rPr sz="2400" dirty="0">
                <a:solidFill>
                  <a:srgbClr val="FF33CC"/>
                </a:solidFill>
                <a:latin typeface="Calibri"/>
                <a:cs typeface="Calibri"/>
              </a:rPr>
              <a:t>modifies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verb, adjective, determiner, clause,  </a:t>
            </a:r>
            <a:r>
              <a:rPr sz="2400" dirty="0">
                <a:solidFill>
                  <a:srgbClr val="FF33CC"/>
                </a:solidFill>
                <a:latin typeface="Calibri"/>
                <a:cs typeface="Calibri"/>
              </a:rPr>
              <a:t>preposition,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or sentence. Adverbs </a:t>
            </a:r>
            <a:r>
              <a:rPr sz="2400" dirty="0">
                <a:solidFill>
                  <a:srgbClr val="FF33CC"/>
                </a:solidFill>
                <a:latin typeface="Calibri"/>
                <a:cs typeface="Calibri"/>
              </a:rPr>
              <a:t>typically 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express manner, place,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time,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frequency,  degree, level of certainty, etc., answering  questions such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as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how?,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in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what way?,  when?, where?, and </a:t>
            </a:r>
            <a:r>
              <a:rPr sz="2400" spc="10" dirty="0">
                <a:solidFill>
                  <a:srgbClr val="FF33CC"/>
                </a:solidFill>
                <a:latin typeface="Calibri"/>
                <a:cs typeface="Calibri"/>
              </a:rPr>
              <a:t>to </a:t>
            </a:r>
            <a:r>
              <a:rPr sz="2400" spc="15" dirty="0">
                <a:solidFill>
                  <a:srgbClr val="FF33CC"/>
                </a:solidFill>
                <a:latin typeface="Calibri"/>
                <a:cs typeface="Calibri"/>
              </a:rPr>
              <a:t>what</a:t>
            </a:r>
            <a:r>
              <a:rPr sz="2400" spc="-45" dirty="0">
                <a:solidFill>
                  <a:srgbClr val="FF33CC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33CC"/>
                </a:solidFill>
                <a:latin typeface="Calibri"/>
                <a:cs typeface="Calibri"/>
              </a:rPr>
              <a:t>extent?.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9885" y="947196"/>
            <a:ext cx="2503997" cy="171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39560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2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4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4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2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41" y="1395603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2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4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4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2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56741" y="15935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5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7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7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5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41" y="159359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5"/>
                </a:lnTo>
                <a:lnTo>
                  <a:pt x="39255" y="6730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7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797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0"/>
                </a:lnTo>
                <a:lnTo>
                  <a:pt x="11214" y="2285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9885" y="1324259"/>
            <a:ext cx="2940877" cy="768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41" y="179158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159"/>
                </a:lnTo>
                <a:lnTo>
                  <a:pt x="6731" y="6731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671"/>
                </a:lnTo>
                <a:lnTo>
                  <a:pt x="6731" y="39242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39255" y="39242"/>
                </a:lnTo>
                <a:lnTo>
                  <a:pt x="43738" y="34671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9255" y="6731"/>
                </a:lnTo>
                <a:lnTo>
                  <a:pt x="34759" y="2159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56741" y="1791589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159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671"/>
                </a:lnTo>
                <a:lnTo>
                  <a:pt x="39255" y="39242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2"/>
                </a:lnTo>
                <a:lnTo>
                  <a:pt x="2235" y="34671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159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6741" y="199263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6731" y="6731"/>
                </a:lnTo>
                <a:lnTo>
                  <a:pt x="2235" y="11303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6731" y="39243"/>
                </a:lnTo>
                <a:lnTo>
                  <a:pt x="11214" y="43815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815"/>
                </a:lnTo>
                <a:lnTo>
                  <a:pt x="39255" y="39243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303"/>
                </a:lnTo>
                <a:lnTo>
                  <a:pt x="39255" y="6731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6741" y="1992630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303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815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815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303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9942" y="2301524"/>
            <a:ext cx="5728857" cy="728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9942" y="3190778"/>
            <a:ext cx="5565789" cy="564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41" y="102171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9349" y="0"/>
                </a:moveTo>
                <a:lnTo>
                  <a:pt x="16649" y="0"/>
                </a:lnTo>
                <a:lnTo>
                  <a:pt x="11214" y="2286"/>
                </a:lnTo>
                <a:lnTo>
                  <a:pt x="2235" y="11175"/>
                </a:lnTo>
                <a:lnTo>
                  <a:pt x="0" y="16637"/>
                </a:lnTo>
                <a:lnTo>
                  <a:pt x="0" y="29337"/>
                </a:lnTo>
                <a:lnTo>
                  <a:pt x="2235" y="34798"/>
                </a:lnTo>
                <a:lnTo>
                  <a:pt x="11214" y="43687"/>
                </a:lnTo>
                <a:lnTo>
                  <a:pt x="16649" y="45974"/>
                </a:lnTo>
                <a:lnTo>
                  <a:pt x="29349" y="45974"/>
                </a:lnTo>
                <a:lnTo>
                  <a:pt x="34759" y="43687"/>
                </a:lnTo>
                <a:lnTo>
                  <a:pt x="43738" y="34798"/>
                </a:lnTo>
                <a:lnTo>
                  <a:pt x="45986" y="29337"/>
                </a:lnTo>
                <a:lnTo>
                  <a:pt x="45986" y="16637"/>
                </a:lnTo>
                <a:lnTo>
                  <a:pt x="43738" y="11175"/>
                </a:lnTo>
                <a:lnTo>
                  <a:pt x="34759" y="2286"/>
                </a:lnTo>
                <a:lnTo>
                  <a:pt x="29349" y="0"/>
                </a:lnTo>
                <a:close/>
              </a:path>
            </a:pathLst>
          </a:custGeom>
          <a:solidFill>
            <a:srgbClr val="FF31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56741" y="1021715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23025" y="0"/>
                </a:moveTo>
                <a:lnTo>
                  <a:pt x="29349" y="0"/>
                </a:lnTo>
                <a:lnTo>
                  <a:pt x="34759" y="2286"/>
                </a:lnTo>
                <a:lnTo>
                  <a:pt x="39255" y="6731"/>
                </a:lnTo>
                <a:lnTo>
                  <a:pt x="43738" y="11175"/>
                </a:lnTo>
                <a:lnTo>
                  <a:pt x="45986" y="16637"/>
                </a:lnTo>
                <a:lnTo>
                  <a:pt x="45986" y="22987"/>
                </a:lnTo>
                <a:lnTo>
                  <a:pt x="45986" y="29337"/>
                </a:lnTo>
                <a:lnTo>
                  <a:pt x="43738" y="34798"/>
                </a:lnTo>
                <a:lnTo>
                  <a:pt x="39255" y="39243"/>
                </a:lnTo>
                <a:lnTo>
                  <a:pt x="34759" y="43687"/>
                </a:lnTo>
                <a:lnTo>
                  <a:pt x="29349" y="45974"/>
                </a:lnTo>
                <a:lnTo>
                  <a:pt x="23025" y="45974"/>
                </a:lnTo>
                <a:lnTo>
                  <a:pt x="16649" y="45974"/>
                </a:lnTo>
                <a:lnTo>
                  <a:pt x="11214" y="43687"/>
                </a:lnTo>
                <a:lnTo>
                  <a:pt x="6731" y="39243"/>
                </a:lnTo>
                <a:lnTo>
                  <a:pt x="2235" y="34798"/>
                </a:lnTo>
                <a:lnTo>
                  <a:pt x="0" y="29337"/>
                </a:lnTo>
                <a:lnTo>
                  <a:pt x="0" y="22987"/>
                </a:lnTo>
                <a:lnTo>
                  <a:pt x="0" y="16637"/>
                </a:lnTo>
                <a:lnTo>
                  <a:pt x="2235" y="11175"/>
                </a:lnTo>
                <a:lnTo>
                  <a:pt x="6731" y="6731"/>
                </a:lnTo>
                <a:lnTo>
                  <a:pt x="11214" y="2286"/>
                </a:lnTo>
                <a:lnTo>
                  <a:pt x="16649" y="0"/>
                </a:lnTo>
                <a:lnTo>
                  <a:pt x="23025" y="0"/>
                </a:lnTo>
                <a:close/>
              </a:path>
            </a:pathLst>
          </a:custGeom>
          <a:ln w="9590">
            <a:solidFill>
              <a:srgbClr val="FF31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7599" y="950371"/>
            <a:ext cx="5231068" cy="5333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26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IB (PG) COLLEGE, PANIPAT  CLASS – BA GENERAL ENG  TOPIC – ADVERB</vt:lpstr>
      <vt:lpstr>PowerPoint Presentation</vt:lpstr>
      <vt:lpstr>PowerPoint Presentation</vt:lpstr>
      <vt:lpstr>PRESENTED BY  PROFESSOR  SONIA GIRDHAR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Adverbs of</vt:lpstr>
      <vt:lpstr>PowerPoint Presentation</vt:lpstr>
      <vt:lpstr>PowerPoint Presentation</vt:lpstr>
      <vt:lpstr>Examples of Adverbs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(PG) COLLEGE, PANIPAT  CLASS – BA GENERAL ENG  TOPIC – ADVERB</dc:title>
  <dc:creator>Tannu Frank</dc:creator>
  <cp:lastModifiedBy>sonia girdhar</cp:lastModifiedBy>
  <cp:revision>2</cp:revision>
  <dcterms:created xsi:type="dcterms:W3CDTF">2020-04-10T12:18:50Z</dcterms:created>
  <dcterms:modified xsi:type="dcterms:W3CDTF">2020-04-11T05:06:27Z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2020-04-10T00:00:00Z</vt:filetime>
  </property>
  <property fmtid="{D5CDD505-2E9C-101B-9397-08002B2CF9AE}" pid="3" name="Creator">
    <vt:lpwstr>Microsoft® Word 2010</vt:lpwstr>
  </property>
  <property fmtid="{D5CDD505-2E9C-101B-9397-08002B2CF9AE}" pid="4" name="LastSaved">
    <vt:filetime>2020-04-10T00:00:00Z</vt:filetime>
  </property>
</Properties>
</file>