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603" y="622609"/>
            <a:ext cx="5771642" cy="200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6820"/>
            <a:ext cx="680656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9" Type="http://schemas.openxmlformats.org/officeDocument/2006/relationships/image" Target="../media/image156.png"/><Relationship Id="rId21" Type="http://schemas.openxmlformats.org/officeDocument/2006/relationships/image" Target="../media/image138.png"/><Relationship Id="rId34" Type="http://schemas.openxmlformats.org/officeDocument/2006/relationships/image" Target="../media/image151.png"/><Relationship Id="rId42" Type="http://schemas.openxmlformats.org/officeDocument/2006/relationships/image" Target="../media/image159.png"/><Relationship Id="rId47" Type="http://schemas.openxmlformats.org/officeDocument/2006/relationships/image" Target="../media/image164.png"/><Relationship Id="rId50" Type="http://schemas.openxmlformats.org/officeDocument/2006/relationships/image" Target="../media/image167.png"/><Relationship Id="rId55" Type="http://schemas.openxmlformats.org/officeDocument/2006/relationships/image" Target="../media/image172.png"/><Relationship Id="rId63" Type="http://schemas.openxmlformats.org/officeDocument/2006/relationships/image" Target="../media/image18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9" Type="http://schemas.openxmlformats.org/officeDocument/2006/relationships/image" Target="../media/image146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45" Type="http://schemas.openxmlformats.org/officeDocument/2006/relationships/image" Target="../media/image162.png"/><Relationship Id="rId53" Type="http://schemas.openxmlformats.org/officeDocument/2006/relationships/image" Target="../media/image170.png"/><Relationship Id="rId58" Type="http://schemas.openxmlformats.org/officeDocument/2006/relationships/image" Target="../media/image175.png"/><Relationship Id="rId5" Type="http://schemas.openxmlformats.org/officeDocument/2006/relationships/image" Target="../media/image122.png"/><Relationship Id="rId61" Type="http://schemas.openxmlformats.org/officeDocument/2006/relationships/image" Target="../media/image178.png"/><Relationship Id="rId19" Type="http://schemas.openxmlformats.org/officeDocument/2006/relationships/image" Target="../media/image13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Relationship Id="rId43" Type="http://schemas.openxmlformats.org/officeDocument/2006/relationships/image" Target="../media/image160.png"/><Relationship Id="rId48" Type="http://schemas.openxmlformats.org/officeDocument/2006/relationships/image" Target="../media/image165.png"/><Relationship Id="rId56" Type="http://schemas.openxmlformats.org/officeDocument/2006/relationships/image" Target="../media/image173.png"/><Relationship Id="rId64" Type="http://schemas.openxmlformats.org/officeDocument/2006/relationships/image" Target="../media/image181.png"/><Relationship Id="rId8" Type="http://schemas.openxmlformats.org/officeDocument/2006/relationships/image" Target="../media/image125.png"/><Relationship Id="rId51" Type="http://schemas.openxmlformats.org/officeDocument/2006/relationships/image" Target="../media/image168.png"/><Relationship Id="rId3" Type="http://schemas.openxmlformats.org/officeDocument/2006/relationships/image" Target="../media/image120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46" Type="http://schemas.openxmlformats.org/officeDocument/2006/relationships/image" Target="../media/image163.png"/><Relationship Id="rId59" Type="http://schemas.openxmlformats.org/officeDocument/2006/relationships/image" Target="../media/image176.png"/><Relationship Id="rId20" Type="http://schemas.openxmlformats.org/officeDocument/2006/relationships/image" Target="../media/image137.png"/><Relationship Id="rId41" Type="http://schemas.openxmlformats.org/officeDocument/2006/relationships/image" Target="../media/image158.png"/><Relationship Id="rId54" Type="http://schemas.openxmlformats.org/officeDocument/2006/relationships/image" Target="../media/image171.png"/><Relationship Id="rId62" Type="http://schemas.openxmlformats.org/officeDocument/2006/relationships/image" Target="../media/image1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3.png"/><Relationship Id="rId49" Type="http://schemas.openxmlformats.org/officeDocument/2006/relationships/image" Target="../media/image166.png"/><Relationship Id="rId57" Type="http://schemas.openxmlformats.org/officeDocument/2006/relationships/image" Target="../media/image174.png"/><Relationship Id="rId10" Type="http://schemas.openxmlformats.org/officeDocument/2006/relationships/image" Target="../media/image127.png"/><Relationship Id="rId31" Type="http://schemas.openxmlformats.org/officeDocument/2006/relationships/image" Target="../media/image148.png"/><Relationship Id="rId44" Type="http://schemas.openxmlformats.org/officeDocument/2006/relationships/image" Target="../media/image161.png"/><Relationship Id="rId52" Type="http://schemas.openxmlformats.org/officeDocument/2006/relationships/image" Target="../media/image169.png"/><Relationship Id="rId60" Type="http://schemas.openxmlformats.org/officeDocument/2006/relationships/image" Target="../media/image17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21" Type="http://schemas.openxmlformats.org/officeDocument/2006/relationships/image" Target="../media/image201.png"/><Relationship Id="rId34" Type="http://schemas.openxmlformats.org/officeDocument/2006/relationships/image" Target="../media/image214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33" Type="http://schemas.openxmlformats.org/officeDocument/2006/relationships/image" Target="../media/image213.png"/><Relationship Id="rId38" Type="http://schemas.openxmlformats.org/officeDocument/2006/relationships/image" Target="../media/image218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36" Type="http://schemas.openxmlformats.org/officeDocument/2006/relationships/image" Target="../media/image216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35" Type="http://schemas.openxmlformats.org/officeDocument/2006/relationships/image" Target="../media/image215.png"/><Relationship Id="rId8" Type="http://schemas.openxmlformats.org/officeDocument/2006/relationships/image" Target="../media/image188.png"/><Relationship Id="rId3" Type="http://schemas.openxmlformats.org/officeDocument/2006/relationships/image" Target="../media/image1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8.png"/><Relationship Id="rId18" Type="http://schemas.openxmlformats.org/officeDocument/2006/relationships/image" Target="../media/image243.png"/><Relationship Id="rId26" Type="http://schemas.openxmlformats.org/officeDocument/2006/relationships/image" Target="../media/image251.png"/><Relationship Id="rId3" Type="http://schemas.openxmlformats.org/officeDocument/2006/relationships/image" Target="../media/image228.png"/><Relationship Id="rId21" Type="http://schemas.openxmlformats.org/officeDocument/2006/relationships/image" Target="../media/image246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5" Type="http://schemas.openxmlformats.org/officeDocument/2006/relationships/image" Target="../media/image250.png"/><Relationship Id="rId2" Type="http://schemas.openxmlformats.org/officeDocument/2006/relationships/image" Target="../media/image227.png"/><Relationship Id="rId16" Type="http://schemas.openxmlformats.org/officeDocument/2006/relationships/image" Target="../media/image241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24" Type="http://schemas.openxmlformats.org/officeDocument/2006/relationships/image" Target="../media/image249.png"/><Relationship Id="rId5" Type="http://schemas.openxmlformats.org/officeDocument/2006/relationships/image" Target="../media/image230.png"/><Relationship Id="rId15" Type="http://schemas.openxmlformats.org/officeDocument/2006/relationships/image" Target="../media/image240.png"/><Relationship Id="rId23" Type="http://schemas.openxmlformats.org/officeDocument/2006/relationships/image" Target="../media/image248.png"/><Relationship Id="rId10" Type="http://schemas.openxmlformats.org/officeDocument/2006/relationships/image" Target="../media/image235.png"/><Relationship Id="rId19" Type="http://schemas.openxmlformats.org/officeDocument/2006/relationships/image" Target="../media/image244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Relationship Id="rId22" Type="http://schemas.openxmlformats.org/officeDocument/2006/relationships/image" Target="../media/image24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6.png"/><Relationship Id="rId21" Type="http://schemas.openxmlformats.org/officeDocument/2006/relationships/image" Target="../media/image271.png"/><Relationship Id="rId42" Type="http://schemas.openxmlformats.org/officeDocument/2006/relationships/image" Target="../media/image292.png"/><Relationship Id="rId47" Type="http://schemas.openxmlformats.org/officeDocument/2006/relationships/image" Target="../media/image297.png"/><Relationship Id="rId63" Type="http://schemas.openxmlformats.org/officeDocument/2006/relationships/image" Target="../media/image313.png"/><Relationship Id="rId68" Type="http://schemas.openxmlformats.org/officeDocument/2006/relationships/image" Target="../media/image318.png"/><Relationship Id="rId84" Type="http://schemas.openxmlformats.org/officeDocument/2006/relationships/image" Target="../media/image334.png"/><Relationship Id="rId89" Type="http://schemas.openxmlformats.org/officeDocument/2006/relationships/image" Target="../media/image339.png"/><Relationship Id="rId16" Type="http://schemas.openxmlformats.org/officeDocument/2006/relationships/image" Target="../media/image266.png"/><Relationship Id="rId107" Type="http://schemas.openxmlformats.org/officeDocument/2006/relationships/image" Target="../media/image357.png"/><Relationship Id="rId11" Type="http://schemas.openxmlformats.org/officeDocument/2006/relationships/image" Target="../media/image261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53" Type="http://schemas.openxmlformats.org/officeDocument/2006/relationships/image" Target="../media/image303.png"/><Relationship Id="rId58" Type="http://schemas.openxmlformats.org/officeDocument/2006/relationships/image" Target="../media/image308.png"/><Relationship Id="rId74" Type="http://schemas.openxmlformats.org/officeDocument/2006/relationships/image" Target="../media/image324.png"/><Relationship Id="rId79" Type="http://schemas.openxmlformats.org/officeDocument/2006/relationships/image" Target="../media/image329.png"/><Relationship Id="rId102" Type="http://schemas.openxmlformats.org/officeDocument/2006/relationships/image" Target="../media/image352.png"/><Relationship Id="rId5" Type="http://schemas.openxmlformats.org/officeDocument/2006/relationships/image" Target="../media/image255.png"/><Relationship Id="rId90" Type="http://schemas.openxmlformats.org/officeDocument/2006/relationships/image" Target="../media/image340.png"/><Relationship Id="rId95" Type="http://schemas.openxmlformats.org/officeDocument/2006/relationships/image" Target="../media/image345.png"/><Relationship Id="rId22" Type="http://schemas.openxmlformats.org/officeDocument/2006/relationships/image" Target="../media/image272.png"/><Relationship Id="rId27" Type="http://schemas.openxmlformats.org/officeDocument/2006/relationships/image" Target="../media/image277.png"/><Relationship Id="rId43" Type="http://schemas.openxmlformats.org/officeDocument/2006/relationships/image" Target="../media/image293.png"/><Relationship Id="rId48" Type="http://schemas.openxmlformats.org/officeDocument/2006/relationships/image" Target="../media/image298.png"/><Relationship Id="rId64" Type="http://schemas.openxmlformats.org/officeDocument/2006/relationships/image" Target="../media/image314.png"/><Relationship Id="rId69" Type="http://schemas.openxmlformats.org/officeDocument/2006/relationships/image" Target="../media/image319.png"/><Relationship Id="rId80" Type="http://schemas.openxmlformats.org/officeDocument/2006/relationships/image" Target="../media/image330.png"/><Relationship Id="rId85" Type="http://schemas.openxmlformats.org/officeDocument/2006/relationships/image" Target="../media/image335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59" Type="http://schemas.openxmlformats.org/officeDocument/2006/relationships/image" Target="../media/image309.png"/><Relationship Id="rId103" Type="http://schemas.openxmlformats.org/officeDocument/2006/relationships/image" Target="../media/image353.png"/><Relationship Id="rId108" Type="http://schemas.openxmlformats.org/officeDocument/2006/relationships/image" Target="../media/image358.png"/><Relationship Id="rId54" Type="http://schemas.openxmlformats.org/officeDocument/2006/relationships/image" Target="../media/image304.png"/><Relationship Id="rId70" Type="http://schemas.openxmlformats.org/officeDocument/2006/relationships/image" Target="../media/image320.png"/><Relationship Id="rId75" Type="http://schemas.openxmlformats.org/officeDocument/2006/relationships/image" Target="../media/image325.png"/><Relationship Id="rId91" Type="http://schemas.openxmlformats.org/officeDocument/2006/relationships/image" Target="../media/image341.png"/><Relationship Id="rId96" Type="http://schemas.openxmlformats.org/officeDocument/2006/relationships/image" Target="../media/image3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png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49" Type="http://schemas.openxmlformats.org/officeDocument/2006/relationships/image" Target="../media/image299.png"/><Relationship Id="rId57" Type="http://schemas.openxmlformats.org/officeDocument/2006/relationships/image" Target="../media/image307.png"/><Relationship Id="rId106" Type="http://schemas.openxmlformats.org/officeDocument/2006/relationships/image" Target="../media/image356.png"/><Relationship Id="rId10" Type="http://schemas.openxmlformats.org/officeDocument/2006/relationships/image" Target="../media/image260.png"/><Relationship Id="rId31" Type="http://schemas.openxmlformats.org/officeDocument/2006/relationships/image" Target="../media/image281.png"/><Relationship Id="rId44" Type="http://schemas.openxmlformats.org/officeDocument/2006/relationships/image" Target="../media/image294.png"/><Relationship Id="rId52" Type="http://schemas.openxmlformats.org/officeDocument/2006/relationships/image" Target="../media/image302.png"/><Relationship Id="rId60" Type="http://schemas.openxmlformats.org/officeDocument/2006/relationships/image" Target="../media/image310.png"/><Relationship Id="rId65" Type="http://schemas.openxmlformats.org/officeDocument/2006/relationships/image" Target="../media/image315.png"/><Relationship Id="rId73" Type="http://schemas.openxmlformats.org/officeDocument/2006/relationships/image" Target="../media/image323.png"/><Relationship Id="rId78" Type="http://schemas.openxmlformats.org/officeDocument/2006/relationships/image" Target="../media/image328.png"/><Relationship Id="rId81" Type="http://schemas.openxmlformats.org/officeDocument/2006/relationships/image" Target="../media/image331.png"/><Relationship Id="rId86" Type="http://schemas.openxmlformats.org/officeDocument/2006/relationships/image" Target="../media/image336.png"/><Relationship Id="rId94" Type="http://schemas.openxmlformats.org/officeDocument/2006/relationships/image" Target="../media/image344.png"/><Relationship Id="rId99" Type="http://schemas.openxmlformats.org/officeDocument/2006/relationships/image" Target="../media/image349.png"/><Relationship Id="rId101" Type="http://schemas.openxmlformats.org/officeDocument/2006/relationships/image" Target="../media/image351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39" Type="http://schemas.openxmlformats.org/officeDocument/2006/relationships/image" Target="../media/image289.png"/><Relationship Id="rId109" Type="http://schemas.openxmlformats.org/officeDocument/2006/relationships/image" Target="../media/image359.png"/><Relationship Id="rId34" Type="http://schemas.openxmlformats.org/officeDocument/2006/relationships/image" Target="../media/image284.png"/><Relationship Id="rId50" Type="http://schemas.openxmlformats.org/officeDocument/2006/relationships/image" Target="../media/image300.png"/><Relationship Id="rId55" Type="http://schemas.openxmlformats.org/officeDocument/2006/relationships/image" Target="../media/image305.png"/><Relationship Id="rId76" Type="http://schemas.openxmlformats.org/officeDocument/2006/relationships/image" Target="../media/image326.png"/><Relationship Id="rId97" Type="http://schemas.openxmlformats.org/officeDocument/2006/relationships/image" Target="../media/image347.png"/><Relationship Id="rId104" Type="http://schemas.openxmlformats.org/officeDocument/2006/relationships/image" Target="../media/image354.png"/><Relationship Id="rId7" Type="http://schemas.openxmlformats.org/officeDocument/2006/relationships/image" Target="../media/image257.png"/><Relationship Id="rId71" Type="http://schemas.openxmlformats.org/officeDocument/2006/relationships/image" Target="../media/image321.png"/><Relationship Id="rId92" Type="http://schemas.openxmlformats.org/officeDocument/2006/relationships/image" Target="../media/image342.png"/><Relationship Id="rId2" Type="http://schemas.openxmlformats.org/officeDocument/2006/relationships/image" Target="../media/image252.png"/><Relationship Id="rId29" Type="http://schemas.openxmlformats.org/officeDocument/2006/relationships/image" Target="../media/image279.png"/><Relationship Id="rId24" Type="http://schemas.openxmlformats.org/officeDocument/2006/relationships/image" Target="../media/image274.png"/><Relationship Id="rId40" Type="http://schemas.openxmlformats.org/officeDocument/2006/relationships/image" Target="../media/image290.png"/><Relationship Id="rId45" Type="http://schemas.openxmlformats.org/officeDocument/2006/relationships/image" Target="../media/image295.png"/><Relationship Id="rId66" Type="http://schemas.openxmlformats.org/officeDocument/2006/relationships/image" Target="../media/image316.png"/><Relationship Id="rId87" Type="http://schemas.openxmlformats.org/officeDocument/2006/relationships/image" Target="../media/image337.png"/><Relationship Id="rId110" Type="http://schemas.openxmlformats.org/officeDocument/2006/relationships/image" Target="../media/image360.png"/><Relationship Id="rId61" Type="http://schemas.openxmlformats.org/officeDocument/2006/relationships/image" Target="../media/image311.png"/><Relationship Id="rId82" Type="http://schemas.openxmlformats.org/officeDocument/2006/relationships/image" Target="../media/image332.png"/><Relationship Id="rId19" Type="http://schemas.openxmlformats.org/officeDocument/2006/relationships/image" Target="../media/image269.png"/><Relationship Id="rId14" Type="http://schemas.openxmlformats.org/officeDocument/2006/relationships/image" Target="../media/image264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Relationship Id="rId56" Type="http://schemas.openxmlformats.org/officeDocument/2006/relationships/image" Target="../media/image306.png"/><Relationship Id="rId77" Type="http://schemas.openxmlformats.org/officeDocument/2006/relationships/image" Target="../media/image327.png"/><Relationship Id="rId100" Type="http://schemas.openxmlformats.org/officeDocument/2006/relationships/image" Target="../media/image350.png"/><Relationship Id="rId105" Type="http://schemas.openxmlformats.org/officeDocument/2006/relationships/image" Target="../media/image355.png"/><Relationship Id="rId8" Type="http://schemas.openxmlformats.org/officeDocument/2006/relationships/image" Target="../media/image258.png"/><Relationship Id="rId51" Type="http://schemas.openxmlformats.org/officeDocument/2006/relationships/image" Target="../media/image301.png"/><Relationship Id="rId72" Type="http://schemas.openxmlformats.org/officeDocument/2006/relationships/image" Target="../media/image322.png"/><Relationship Id="rId93" Type="http://schemas.openxmlformats.org/officeDocument/2006/relationships/image" Target="../media/image343.png"/><Relationship Id="rId98" Type="http://schemas.openxmlformats.org/officeDocument/2006/relationships/image" Target="../media/image348.png"/><Relationship Id="rId3" Type="http://schemas.openxmlformats.org/officeDocument/2006/relationships/image" Target="../media/image253.png"/><Relationship Id="rId25" Type="http://schemas.openxmlformats.org/officeDocument/2006/relationships/image" Target="../media/image275.png"/><Relationship Id="rId46" Type="http://schemas.openxmlformats.org/officeDocument/2006/relationships/image" Target="../media/image296.png"/><Relationship Id="rId67" Type="http://schemas.openxmlformats.org/officeDocument/2006/relationships/image" Target="../media/image317.png"/><Relationship Id="rId20" Type="http://schemas.openxmlformats.org/officeDocument/2006/relationships/image" Target="../media/image270.png"/><Relationship Id="rId41" Type="http://schemas.openxmlformats.org/officeDocument/2006/relationships/image" Target="../media/image291.png"/><Relationship Id="rId62" Type="http://schemas.openxmlformats.org/officeDocument/2006/relationships/image" Target="../media/image312.png"/><Relationship Id="rId83" Type="http://schemas.openxmlformats.org/officeDocument/2006/relationships/image" Target="../media/image333.png"/><Relationship Id="rId88" Type="http://schemas.openxmlformats.org/officeDocument/2006/relationships/image" Target="../media/image3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12" Type="http://schemas.openxmlformats.org/officeDocument/2006/relationships/image" Target="../media/image37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5.png"/><Relationship Id="rId11" Type="http://schemas.openxmlformats.org/officeDocument/2006/relationships/image" Target="../media/image370.png"/><Relationship Id="rId5" Type="http://schemas.openxmlformats.org/officeDocument/2006/relationships/image" Target="../media/image364.png"/><Relationship Id="rId10" Type="http://schemas.openxmlformats.org/officeDocument/2006/relationships/image" Target="../media/image369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image" Target="../media/image373.png"/><Relationship Id="rId7" Type="http://schemas.openxmlformats.org/officeDocument/2006/relationships/image" Target="../media/image377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6.png"/><Relationship Id="rId11" Type="http://schemas.openxmlformats.org/officeDocument/2006/relationships/image" Target="../media/image381.png"/><Relationship Id="rId5" Type="http://schemas.openxmlformats.org/officeDocument/2006/relationships/image" Target="../media/image375.png"/><Relationship Id="rId10" Type="http://schemas.openxmlformats.org/officeDocument/2006/relationships/image" Target="../media/image380.png"/><Relationship Id="rId4" Type="http://schemas.openxmlformats.org/officeDocument/2006/relationships/image" Target="../media/image374.png"/><Relationship Id="rId9" Type="http://schemas.openxmlformats.org/officeDocument/2006/relationships/image" Target="../media/image37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7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image" Target="../media/image66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46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8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072" y="213359"/>
            <a:ext cx="6919595" cy="5121275"/>
            <a:chOff x="399072" y="213359"/>
            <a:chExt cx="6919595" cy="5121275"/>
          </a:xfrm>
        </p:grpSpPr>
        <p:sp>
          <p:nvSpPr>
            <p:cNvPr id="3" name="object 3"/>
            <p:cNvSpPr/>
            <p:nvPr/>
          </p:nvSpPr>
          <p:spPr>
            <a:xfrm>
              <a:off x="403347" y="213359"/>
              <a:ext cx="6915284" cy="5115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9072" y="257683"/>
              <a:ext cx="6919214" cy="50716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9915" y="232511"/>
              <a:ext cx="6839331" cy="50967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9915" y="232511"/>
              <a:ext cx="6839584" cy="5097145"/>
            </a:xfrm>
            <a:custGeom>
              <a:avLst/>
              <a:gdLst/>
              <a:ahLst/>
              <a:cxnLst/>
              <a:rect l="l" t="t" r="r" b="b"/>
              <a:pathLst>
                <a:path w="6839584" h="5097145">
                  <a:moveTo>
                    <a:pt x="6839331" y="5096789"/>
                  </a:moveTo>
                  <a:lnTo>
                    <a:pt x="6839331" y="0"/>
                  </a:lnTo>
                  <a:lnTo>
                    <a:pt x="0" y="0"/>
                  </a:lnTo>
                  <a:lnTo>
                    <a:pt x="0" y="5096789"/>
                  </a:lnTo>
                </a:path>
              </a:pathLst>
            </a:custGeom>
            <a:ln w="959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4941" y="1295329"/>
            <a:ext cx="6586855" cy="29997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35600"/>
              </a:lnSpc>
              <a:spcBef>
                <a:spcPts val="80"/>
              </a:spcBef>
            </a:pPr>
            <a:r>
              <a:rPr spc="10" dirty="0">
                <a:solidFill>
                  <a:srgbClr val="000000"/>
                </a:solidFill>
              </a:rPr>
              <a:t>IB </a:t>
            </a:r>
            <a:r>
              <a:rPr spc="5" dirty="0">
                <a:solidFill>
                  <a:srgbClr val="000000"/>
                </a:solidFill>
              </a:rPr>
              <a:t>(PG) </a:t>
            </a:r>
            <a:r>
              <a:rPr spc="10" dirty="0">
                <a:solidFill>
                  <a:srgbClr val="000000"/>
                </a:solidFill>
              </a:rPr>
              <a:t>COLLEGE,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PANIPAT  </a:t>
            </a:r>
            <a:r>
              <a:rPr spc="5" dirty="0">
                <a:solidFill>
                  <a:srgbClr val="000000"/>
                </a:solidFill>
              </a:rPr>
              <a:t>CLASS </a:t>
            </a:r>
            <a:r>
              <a:rPr spc="10" dirty="0">
                <a:solidFill>
                  <a:srgbClr val="000000"/>
                </a:solidFill>
              </a:rPr>
              <a:t>– </a:t>
            </a:r>
            <a:r>
              <a:rPr spc="15" dirty="0">
                <a:solidFill>
                  <a:srgbClr val="000000"/>
                </a:solidFill>
              </a:rPr>
              <a:t>BA </a:t>
            </a:r>
            <a:r>
              <a:rPr spc="10" dirty="0">
                <a:solidFill>
                  <a:srgbClr val="000000"/>
                </a:solidFill>
              </a:rPr>
              <a:t>GENERAL </a:t>
            </a:r>
            <a:r>
              <a:rPr spc="15" dirty="0">
                <a:solidFill>
                  <a:srgbClr val="000000"/>
                </a:solidFill>
              </a:rPr>
              <a:t>ENG  </a:t>
            </a:r>
            <a:r>
              <a:rPr spc="5" dirty="0">
                <a:solidFill>
                  <a:srgbClr val="000000"/>
                </a:solidFill>
              </a:rPr>
              <a:t>TOPIC </a:t>
            </a:r>
            <a:r>
              <a:rPr spc="10" dirty="0">
                <a:solidFill>
                  <a:srgbClr val="000000"/>
                </a:solidFill>
              </a:rPr>
              <a:t>–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ADJECTIVE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110864" y="122682"/>
            <a:ext cx="1747520" cy="1445895"/>
            <a:chOff x="3110864" y="122682"/>
            <a:chExt cx="1747520" cy="1445895"/>
          </a:xfrm>
        </p:grpSpPr>
        <p:sp>
          <p:nvSpPr>
            <p:cNvPr id="9" name="object 9"/>
            <p:cNvSpPr/>
            <p:nvPr/>
          </p:nvSpPr>
          <p:spPr>
            <a:xfrm>
              <a:off x="3110864" y="122682"/>
              <a:ext cx="1747139" cy="14453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3221" y="164973"/>
              <a:ext cx="1621790" cy="1319530"/>
            </a:xfrm>
            <a:custGeom>
              <a:avLst/>
              <a:gdLst/>
              <a:ahLst/>
              <a:cxnLst/>
              <a:rect l="l" t="t" r="r" b="b"/>
              <a:pathLst>
                <a:path w="1621789" h="1319530">
                  <a:moveTo>
                    <a:pt x="810640" y="0"/>
                  </a:moveTo>
                  <a:lnTo>
                    <a:pt x="0" y="1319022"/>
                  </a:lnTo>
                  <a:lnTo>
                    <a:pt x="1621408" y="1319022"/>
                  </a:lnTo>
                  <a:lnTo>
                    <a:pt x="81064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73221" y="164973"/>
              <a:ext cx="1621790" cy="1319530"/>
            </a:xfrm>
            <a:custGeom>
              <a:avLst/>
              <a:gdLst/>
              <a:ahLst/>
              <a:cxnLst/>
              <a:rect l="l" t="t" r="r" b="b"/>
              <a:pathLst>
                <a:path w="1621789" h="1319530">
                  <a:moveTo>
                    <a:pt x="0" y="1319022"/>
                  </a:moveTo>
                  <a:lnTo>
                    <a:pt x="810640" y="0"/>
                  </a:lnTo>
                  <a:lnTo>
                    <a:pt x="1621408" y="1319022"/>
                  </a:lnTo>
                  <a:lnTo>
                    <a:pt x="0" y="1319022"/>
                  </a:lnTo>
                  <a:close/>
                </a:path>
              </a:pathLst>
            </a:custGeom>
            <a:ln w="38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303" y="864590"/>
            <a:ext cx="2036445" cy="761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>
                <a:solidFill>
                  <a:srgbClr val="212121"/>
                </a:solidFill>
                <a:latin typeface="Arial"/>
                <a:cs typeface="Arial"/>
              </a:rPr>
              <a:t>Articles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3841" y="1857905"/>
            <a:ext cx="5901055" cy="1008380"/>
            <a:chOff x="813841" y="1857905"/>
            <a:chExt cx="5901055" cy="1008380"/>
          </a:xfrm>
        </p:grpSpPr>
        <p:sp>
          <p:nvSpPr>
            <p:cNvPr id="4" name="object 4"/>
            <p:cNvSpPr/>
            <p:nvPr/>
          </p:nvSpPr>
          <p:spPr>
            <a:xfrm>
              <a:off x="955532" y="1984230"/>
              <a:ext cx="5118721" cy="82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4394" y="1860169"/>
              <a:ext cx="2148624" cy="127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4394" y="1860169"/>
              <a:ext cx="2148840" cy="128270"/>
            </a:xfrm>
            <a:custGeom>
              <a:avLst/>
              <a:gdLst/>
              <a:ahLst/>
              <a:cxnLst/>
              <a:rect l="l" t="t" r="r" b="b"/>
              <a:pathLst>
                <a:path w="2148840" h="128269">
                  <a:moveTo>
                    <a:pt x="695236" y="30861"/>
                  </a:moveTo>
                  <a:lnTo>
                    <a:pt x="678599" y="76835"/>
                  </a:lnTo>
                  <a:lnTo>
                    <a:pt x="712254" y="76835"/>
                  </a:lnTo>
                  <a:lnTo>
                    <a:pt x="695236" y="30861"/>
                  </a:lnTo>
                  <a:close/>
                </a:path>
                <a:path w="2148840" h="128269">
                  <a:moveTo>
                    <a:pt x="1840776" y="22987"/>
                  </a:moveTo>
                  <a:lnTo>
                    <a:pt x="1840776" y="54356"/>
                  </a:lnTo>
                  <a:lnTo>
                    <a:pt x="1859191" y="54356"/>
                  </a:lnTo>
                  <a:lnTo>
                    <a:pt x="1871256" y="54356"/>
                  </a:lnTo>
                  <a:lnTo>
                    <a:pt x="1891195" y="42037"/>
                  </a:lnTo>
                  <a:lnTo>
                    <a:pt x="1891195" y="38354"/>
                  </a:lnTo>
                  <a:lnTo>
                    <a:pt x="1891195" y="34162"/>
                  </a:lnTo>
                  <a:lnTo>
                    <a:pt x="1870367" y="22987"/>
                  </a:lnTo>
                  <a:lnTo>
                    <a:pt x="1860207" y="22987"/>
                  </a:lnTo>
                  <a:lnTo>
                    <a:pt x="1840776" y="22987"/>
                  </a:lnTo>
                  <a:close/>
                </a:path>
                <a:path w="2148840" h="128269">
                  <a:moveTo>
                    <a:pt x="788073" y="22987"/>
                  </a:moveTo>
                  <a:lnTo>
                    <a:pt x="788073" y="54356"/>
                  </a:lnTo>
                  <a:lnTo>
                    <a:pt x="806488" y="54356"/>
                  </a:lnTo>
                  <a:lnTo>
                    <a:pt x="818553" y="54356"/>
                  </a:lnTo>
                  <a:lnTo>
                    <a:pt x="826046" y="53848"/>
                  </a:lnTo>
                  <a:lnTo>
                    <a:pt x="828967" y="52832"/>
                  </a:lnTo>
                  <a:lnTo>
                    <a:pt x="832015" y="51816"/>
                  </a:lnTo>
                  <a:lnTo>
                    <a:pt x="834301" y="50037"/>
                  </a:lnTo>
                  <a:lnTo>
                    <a:pt x="835952" y="47625"/>
                  </a:lnTo>
                  <a:lnTo>
                    <a:pt x="837730" y="45085"/>
                  </a:lnTo>
                  <a:lnTo>
                    <a:pt x="838492" y="42037"/>
                  </a:lnTo>
                  <a:lnTo>
                    <a:pt x="838492" y="38354"/>
                  </a:lnTo>
                  <a:lnTo>
                    <a:pt x="838492" y="34162"/>
                  </a:lnTo>
                  <a:lnTo>
                    <a:pt x="837476" y="30861"/>
                  </a:lnTo>
                  <a:lnTo>
                    <a:pt x="835190" y="28194"/>
                  </a:lnTo>
                  <a:lnTo>
                    <a:pt x="833031" y="25654"/>
                  </a:lnTo>
                  <a:lnTo>
                    <a:pt x="829856" y="24130"/>
                  </a:lnTo>
                  <a:lnTo>
                    <a:pt x="825792" y="23368"/>
                  </a:lnTo>
                  <a:lnTo>
                    <a:pt x="823760" y="23114"/>
                  </a:lnTo>
                  <a:lnTo>
                    <a:pt x="817664" y="22987"/>
                  </a:lnTo>
                  <a:lnTo>
                    <a:pt x="807504" y="22987"/>
                  </a:lnTo>
                  <a:lnTo>
                    <a:pt x="788073" y="22987"/>
                  </a:lnTo>
                  <a:close/>
                </a:path>
                <a:path w="2148840" h="128269">
                  <a:moveTo>
                    <a:pt x="382689" y="22987"/>
                  </a:moveTo>
                  <a:lnTo>
                    <a:pt x="382689" y="54356"/>
                  </a:lnTo>
                  <a:lnTo>
                    <a:pt x="401231" y="54356"/>
                  </a:lnTo>
                  <a:lnTo>
                    <a:pt x="413169" y="54356"/>
                  </a:lnTo>
                  <a:lnTo>
                    <a:pt x="420662" y="53848"/>
                  </a:lnTo>
                  <a:lnTo>
                    <a:pt x="423583" y="52832"/>
                  </a:lnTo>
                  <a:lnTo>
                    <a:pt x="426631" y="51816"/>
                  </a:lnTo>
                  <a:lnTo>
                    <a:pt x="428917" y="50037"/>
                  </a:lnTo>
                  <a:lnTo>
                    <a:pt x="430695" y="47625"/>
                  </a:lnTo>
                  <a:lnTo>
                    <a:pt x="432346" y="45085"/>
                  </a:lnTo>
                  <a:lnTo>
                    <a:pt x="433235" y="42037"/>
                  </a:lnTo>
                  <a:lnTo>
                    <a:pt x="433235" y="38354"/>
                  </a:lnTo>
                  <a:lnTo>
                    <a:pt x="433235" y="34162"/>
                  </a:lnTo>
                  <a:lnTo>
                    <a:pt x="432092" y="30861"/>
                  </a:lnTo>
                  <a:lnTo>
                    <a:pt x="429806" y="28194"/>
                  </a:lnTo>
                  <a:lnTo>
                    <a:pt x="427647" y="25654"/>
                  </a:lnTo>
                  <a:lnTo>
                    <a:pt x="424472" y="24130"/>
                  </a:lnTo>
                  <a:lnTo>
                    <a:pt x="420408" y="23368"/>
                  </a:lnTo>
                  <a:lnTo>
                    <a:pt x="418376" y="23114"/>
                  </a:lnTo>
                  <a:lnTo>
                    <a:pt x="412280" y="22987"/>
                  </a:lnTo>
                  <a:lnTo>
                    <a:pt x="402247" y="22987"/>
                  </a:lnTo>
                  <a:lnTo>
                    <a:pt x="382689" y="22987"/>
                  </a:lnTo>
                  <a:close/>
                </a:path>
                <a:path w="2148840" h="128269">
                  <a:moveTo>
                    <a:pt x="1107097" y="21336"/>
                  </a:moveTo>
                  <a:lnTo>
                    <a:pt x="1075172" y="45164"/>
                  </a:lnTo>
                  <a:lnTo>
                    <a:pt x="1072807" y="63881"/>
                  </a:lnTo>
                  <a:lnTo>
                    <a:pt x="1073404" y="73717"/>
                  </a:lnTo>
                  <a:lnTo>
                    <a:pt x="1099979" y="105864"/>
                  </a:lnTo>
                  <a:lnTo>
                    <a:pt x="1107097" y="106553"/>
                  </a:lnTo>
                  <a:lnTo>
                    <a:pt x="1114266" y="105866"/>
                  </a:lnTo>
                  <a:lnTo>
                    <a:pt x="1140644" y="73594"/>
                  </a:lnTo>
                  <a:lnTo>
                    <a:pt x="1141260" y="63500"/>
                  </a:lnTo>
                  <a:lnTo>
                    <a:pt x="1140666" y="53520"/>
                  </a:lnTo>
                  <a:lnTo>
                    <a:pt x="1114431" y="21980"/>
                  </a:lnTo>
                  <a:lnTo>
                    <a:pt x="1107097" y="21336"/>
                  </a:lnTo>
                  <a:close/>
                </a:path>
                <a:path w="2148840" h="128269">
                  <a:moveTo>
                    <a:pt x="1313599" y="3048"/>
                  </a:moveTo>
                  <a:lnTo>
                    <a:pt x="1338618" y="3048"/>
                  </a:lnTo>
                  <a:lnTo>
                    <a:pt x="1338618" y="104902"/>
                  </a:lnTo>
                  <a:lnTo>
                    <a:pt x="1400721" y="104902"/>
                  </a:lnTo>
                  <a:lnTo>
                    <a:pt x="1400721" y="125730"/>
                  </a:lnTo>
                  <a:lnTo>
                    <a:pt x="1313599" y="125730"/>
                  </a:lnTo>
                  <a:lnTo>
                    <a:pt x="1313599" y="3048"/>
                  </a:lnTo>
                  <a:close/>
                </a:path>
                <a:path w="2148840" h="128269">
                  <a:moveTo>
                    <a:pt x="2054517" y="2032"/>
                  </a:moveTo>
                  <a:lnTo>
                    <a:pt x="2146211" y="2032"/>
                  </a:lnTo>
                  <a:lnTo>
                    <a:pt x="2146211" y="22987"/>
                  </a:lnTo>
                  <a:lnTo>
                    <a:pt x="2079409" y="22987"/>
                  </a:lnTo>
                  <a:lnTo>
                    <a:pt x="2079409" y="50419"/>
                  </a:lnTo>
                  <a:lnTo>
                    <a:pt x="2141512" y="50419"/>
                  </a:lnTo>
                  <a:lnTo>
                    <a:pt x="2141512" y="71247"/>
                  </a:lnTo>
                  <a:lnTo>
                    <a:pt x="2079409" y="71247"/>
                  </a:lnTo>
                  <a:lnTo>
                    <a:pt x="2079409" y="104902"/>
                  </a:lnTo>
                  <a:lnTo>
                    <a:pt x="2148624" y="104902"/>
                  </a:lnTo>
                  <a:lnTo>
                    <a:pt x="2148624" y="125730"/>
                  </a:lnTo>
                  <a:lnTo>
                    <a:pt x="2054517" y="125730"/>
                  </a:lnTo>
                  <a:lnTo>
                    <a:pt x="2054517" y="2032"/>
                  </a:lnTo>
                  <a:close/>
                </a:path>
                <a:path w="2148840" h="128269">
                  <a:moveTo>
                    <a:pt x="1938185" y="2032"/>
                  </a:moveTo>
                  <a:lnTo>
                    <a:pt x="2030006" y="2032"/>
                  </a:lnTo>
                  <a:lnTo>
                    <a:pt x="2030006" y="22987"/>
                  </a:lnTo>
                  <a:lnTo>
                    <a:pt x="1963204" y="22987"/>
                  </a:lnTo>
                  <a:lnTo>
                    <a:pt x="1963204" y="50419"/>
                  </a:lnTo>
                  <a:lnTo>
                    <a:pt x="2025307" y="50419"/>
                  </a:lnTo>
                  <a:lnTo>
                    <a:pt x="2025307" y="71247"/>
                  </a:lnTo>
                  <a:lnTo>
                    <a:pt x="1963204" y="71247"/>
                  </a:lnTo>
                  <a:lnTo>
                    <a:pt x="1963204" y="104902"/>
                  </a:lnTo>
                  <a:lnTo>
                    <a:pt x="2032292" y="104902"/>
                  </a:lnTo>
                  <a:lnTo>
                    <a:pt x="2032292" y="125730"/>
                  </a:lnTo>
                  <a:lnTo>
                    <a:pt x="1938185" y="125730"/>
                  </a:lnTo>
                  <a:lnTo>
                    <a:pt x="1938185" y="2032"/>
                  </a:lnTo>
                  <a:close/>
                </a:path>
                <a:path w="2148840" h="128269">
                  <a:moveTo>
                    <a:pt x="1815757" y="2032"/>
                  </a:moveTo>
                  <a:lnTo>
                    <a:pt x="1868335" y="2032"/>
                  </a:lnTo>
                  <a:lnTo>
                    <a:pt x="1877572" y="2244"/>
                  </a:lnTo>
                  <a:lnTo>
                    <a:pt x="1911515" y="17272"/>
                  </a:lnTo>
                  <a:lnTo>
                    <a:pt x="1915071" y="22860"/>
                  </a:lnTo>
                  <a:lnTo>
                    <a:pt x="1916976" y="29464"/>
                  </a:lnTo>
                  <a:lnTo>
                    <a:pt x="1916976" y="36703"/>
                  </a:lnTo>
                  <a:lnTo>
                    <a:pt x="1916976" y="45974"/>
                  </a:lnTo>
                  <a:lnTo>
                    <a:pt x="1884337" y="71120"/>
                  </a:lnTo>
                  <a:lnTo>
                    <a:pt x="1889671" y="74295"/>
                  </a:lnTo>
                  <a:lnTo>
                    <a:pt x="1894116" y="77724"/>
                  </a:lnTo>
                  <a:lnTo>
                    <a:pt x="1897672" y="81534"/>
                  </a:lnTo>
                  <a:lnTo>
                    <a:pt x="1901228" y="85344"/>
                  </a:lnTo>
                  <a:lnTo>
                    <a:pt x="1905927" y="91948"/>
                  </a:lnTo>
                  <a:lnTo>
                    <a:pt x="1911896" y="101600"/>
                  </a:lnTo>
                  <a:lnTo>
                    <a:pt x="1927009" y="125730"/>
                  </a:lnTo>
                  <a:lnTo>
                    <a:pt x="1897164" y="125730"/>
                  </a:lnTo>
                  <a:lnTo>
                    <a:pt x="1879003" y="98806"/>
                  </a:lnTo>
                  <a:lnTo>
                    <a:pt x="1872653" y="89281"/>
                  </a:lnTo>
                  <a:lnTo>
                    <a:pt x="1868208" y="83185"/>
                  </a:lnTo>
                  <a:lnTo>
                    <a:pt x="1865922" y="80645"/>
                  </a:lnTo>
                  <a:lnTo>
                    <a:pt x="1863509" y="78105"/>
                  </a:lnTo>
                  <a:lnTo>
                    <a:pt x="1860969" y="76454"/>
                  </a:lnTo>
                  <a:lnTo>
                    <a:pt x="1858429" y="75565"/>
                  </a:lnTo>
                  <a:lnTo>
                    <a:pt x="1855762" y="74549"/>
                  </a:lnTo>
                  <a:lnTo>
                    <a:pt x="1851571" y="74168"/>
                  </a:lnTo>
                  <a:lnTo>
                    <a:pt x="1845856" y="74168"/>
                  </a:lnTo>
                  <a:lnTo>
                    <a:pt x="1840776" y="74168"/>
                  </a:lnTo>
                  <a:lnTo>
                    <a:pt x="1840776" y="125730"/>
                  </a:lnTo>
                  <a:lnTo>
                    <a:pt x="1815757" y="125730"/>
                  </a:lnTo>
                  <a:lnTo>
                    <a:pt x="1815757" y="2032"/>
                  </a:lnTo>
                  <a:close/>
                </a:path>
                <a:path w="2148840" h="128269">
                  <a:moveTo>
                    <a:pt x="1690027" y="2032"/>
                  </a:moveTo>
                  <a:lnTo>
                    <a:pt x="1715046" y="2032"/>
                  </a:lnTo>
                  <a:lnTo>
                    <a:pt x="1715046" y="50800"/>
                  </a:lnTo>
                  <a:lnTo>
                    <a:pt x="1763941" y="50800"/>
                  </a:lnTo>
                  <a:lnTo>
                    <a:pt x="1763941" y="2032"/>
                  </a:lnTo>
                  <a:lnTo>
                    <a:pt x="1788960" y="2032"/>
                  </a:lnTo>
                  <a:lnTo>
                    <a:pt x="1788960" y="125730"/>
                  </a:lnTo>
                  <a:lnTo>
                    <a:pt x="1763941" y="125730"/>
                  </a:lnTo>
                  <a:lnTo>
                    <a:pt x="1763941" y="71628"/>
                  </a:lnTo>
                  <a:lnTo>
                    <a:pt x="1715046" y="71628"/>
                  </a:lnTo>
                  <a:lnTo>
                    <a:pt x="1715046" y="125730"/>
                  </a:lnTo>
                  <a:lnTo>
                    <a:pt x="1690027" y="125730"/>
                  </a:lnTo>
                  <a:lnTo>
                    <a:pt x="1690027" y="2032"/>
                  </a:lnTo>
                  <a:close/>
                </a:path>
                <a:path w="2148840" h="128269">
                  <a:moveTo>
                    <a:pt x="1571155" y="2032"/>
                  </a:moveTo>
                  <a:lnTo>
                    <a:pt x="1669453" y="2032"/>
                  </a:lnTo>
                  <a:lnTo>
                    <a:pt x="1669453" y="22987"/>
                  </a:lnTo>
                  <a:lnTo>
                    <a:pt x="1632877" y="22987"/>
                  </a:lnTo>
                  <a:lnTo>
                    <a:pt x="1632877" y="125730"/>
                  </a:lnTo>
                  <a:lnTo>
                    <a:pt x="1607858" y="125730"/>
                  </a:lnTo>
                  <a:lnTo>
                    <a:pt x="1607858" y="22987"/>
                  </a:lnTo>
                  <a:lnTo>
                    <a:pt x="1571155" y="22987"/>
                  </a:lnTo>
                  <a:lnTo>
                    <a:pt x="1571155" y="2032"/>
                  </a:lnTo>
                  <a:close/>
                </a:path>
                <a:path w="2148840" h="128269">
                  <a:moveTo>
                    <a:pt x="1406944" y="2032"/>
                  </a:moveTo>
                  <a:lnTo>
                    <a:pt x="1436154" y="2032"/>
                  </a:lnTo>
                  <a:lnTo>
                    <a:pt x="1465364" y="51054"/>
                  </a:lnTo>
                  <a:lnTo>
                    <a:pt x="1493812" y="2032"/>
                  </a:lnTo>
                  <a:lnTo>
                    <a:pt x="1522641" y="2032"/>
                  </a:lnTo>
                  <a:lnTo>
                    <a:pt x="1477175" y="73914"/>
                  </a:lnTo>
                  <a:lnTo>
                    <a:pt x="1477175" y="125730"/>
                  </a:lnTo>
                  <a:lnTo>
                    <a:pt x="1452283" y="125730"/>
                  </a:lnTo>
                  <a:lnTo>
                    <a:pt x="1452283" y="73660"/>
                  </a:lnTo>
                  <a:lnTo>
                    <a:pt x="1406944" y="2032"/>
                  </a:lnTo>
                  <a:close/>
                </a:path>
                <a:path w="2148840" h="128269">
                  <a:moveTo>
                    <a:pt x="1187488" y="2032"/>
                  </a:moveTo>
                  <a:lnTo>
                    <a:pt x="1211745" y="2032"/>
                  </a:lnTo>
                  <a:lnTo>
                    <a:pt x="1262418" y="84709"/>
                  </a:lnTo>
                  <a:lnTo>
                    <a:pt x="1262418" y="2032"/>
                  </a:lnTo>
                  <a:lnTo>
                    <a:pt x="1285659" y="2032"/>
                  </a:lnTo>
                  <a:lnTo>
                    <a:pt x="1285659" y="125730"/>
                  </a:lnTo>
                  <a:lnTo>
                    <a:pt x="1260513" y="125730"/>
                  </a:lnTo>
                  <a:lnTo>
                    <a:pt x="1210729" y="45085"/>
                  </a:lnTo>
                  <a:lnTo>
                    <a:pt x="1210729" y="125730"/>
                  </a:lnTo>
                  <a:lnTo>
                    <a:pt x="1187488" y="125730"/>
                  </a:lnTo>
                  <a:lnTo>
                    <a:pt x="1187488" y="2032"/>
                  </a:lnTo>
                  <a:close/>
                </a:path>
                <a:path w="2148840" h="128269">
                  <a:moveTo>
                    <a:pt x="888657" y="2032"/>
                  </a:moveTo>
                  <a:lnTo>
                    <a:pt x="980478" y="2032"/>
                  </a:lnTo>
                  <a:lnTo>
                    <a:pt x="980478" y="22987"/>
                  </a:lnTo>
                  <a:lnTo>
                    <a:pt x="913676" y="22987"/>
                  </a:lnTo>
                  <a:lnTo>
                    <a:pt x="913676" y="50419"/>
                  </a:lnTo>
                  <a:lnTo>
                    <a:pt x="975779" y="50419"/>
                  </a:lnTo>
                  <a:lnTo>
                    <a:pt x="975779" y="71247"/>
                  </a:lnTo>
                  <a:lnTo>
                    <a:pt x="913676" y="71247"/>
                  </a:lnTo>
                  <a:lnTo>
                    <a:pt x="913676" y="104902"/>
                  </a:lnTo>
                  <a:lnTo>
                    <a:pt x="982764" y="104902"/>
                  </a:lnTo>
                  <a:lnTo>
                    <a:pt x="982764" y="125730"/>
                  </a:lnTo>
                  <a:lnTo>
                    <a:pt x="888657" y="125730"/>
                  </a:lnTo>
                  <a:lnTo>
                    <a:pt x="888657" y="2032"/>
                  </a:lnTo>
                  <a:close/>
                </a:path>
                <a:path w="2148840" h="128269">
                  <a:moveTo>
                    <a:pt x="763054" y="2032"/>
                  </a:moveTo>
                  <a:lnTo>
                    <a:pt x="815632" y="2032"/>
                  </a:lnTo>
                  <a:lnTo>
                    <a:pt x="824869" y="2244"/>
                  </a:lnTo>
                  <a:lnTo>
                    <a:pt x="858812" y="17272"/>
                  </a:lnTo>
                  <a:lnTo>
                    <a:pt x="862495" y="22860"/>
                  </a:lnTo>
                  <a:lnTo>
                    <a:pt x="864273" y="29464"/>
                  </a:lnTo>
                  <a:lnTo>
                    <a:pt x="864273" y="36703"/>
                  </a:lnTo>
                  <a:lnTo>
                    <a:pt x="864273" y="45974"/>
                  </a:lnTo>
                  <a:lnTo>
                    <a:pt x="831634" y="71120"/>
                  </a:lnTo>
                  <a:lnTo>
                    <a:pt x="836968" y="74295"/>
                  </a:lnTo>
                  <a:lnTo>
                    <a:pt x="841413" y="77724"/>
                  </a:lnTo>
                  <a:lnTo>
                    <a:pt x="844969" y="81534"/>
                  </a:lnTo>
                  <a:lnTo>
                    <a:pt x="848525" y="85344"/>
                  </a:lnTo>
                  <a:lnTo>
                    <a:pt x="853224" y="91948"/>
                  </a:lnTo>
                  <a:lnTo>
                    <a:pt x="859193" y="101600"/>
                  </a:lnTo>
                  <a:lnTo>
                    <a:pt x="874306" y="125730"/>
                  </a:lnTo>
                  <a:lnTo>
                    <a:pt x="844461" y="125730"/>
                  </a:lnTo>
                  <a:lnTo>
                    <a:pt x="826427" y="98806"/>
                  </a:lnTo>
                  <a:lnTo>
                    <a:pt x="819950" y="89281"/>
                  </a:lnTo>
                  <a:lnTo>
                    <a:pt x="815632" y="83185"/>
                  </a:lnTo>
                  <a:lnTo>
                    <a:pt x="813219" y="80645"/>
                  </a:lnTo>
                  <a:lnTo>
                    <a:pt x="810806" y="78105"/>
                  </a:lnTo>
                  <a:lnTo>
                    <a:pt x="808393" y="76454"/>
                  </a:lnTo>
                  <a:lnTo>
                    <a:pt x="805726" y="75565"/>
                  </a:lnTo>
                  <a:lnTo>
                    <a:pt x="803059" y="74549"/>
                  </a:lnTo>
                  <a:lnTo>
                    <a:pt x="798868" y="74168"/>
                  </a:lnTo>
                  <a:lnTo>
                    <a:pt x="793153" y="74168"/>
                  </a:lnTo>
                  <a:lnTo>
                    <a:pt x="788073" y="74168"/>
                  </a:lnTo>
                  <a:lnTo>
                    <a:pt x="788073" y="125730"/>
                  </a:lnTo>
                  <a:lnTo>
                    <a:pt x="763054" y="125730"/>
                  </a:lnTo>
                  <a:lnTo>
                    <a:pt x="763054" y="2032"/>
                  </a:lnTo>
                  <a:close/>
                </a:path>
                <a:path w="2148840" h="128269">
                  <a:moveTo>
                    <a:pt x="682409" y="2032"/>
                  </a:moveTo>
                  <a:lnTo>
                    <a:pt x="708825" y="2032"/>
                  </a:lnTo>
                  <a:lnTo>
                    <a:pt x="758355" y="125730"/>
                  </a:lnTo>
                  <a:lnTo>
                    <a:pt x="731177" y="125730"/>
                  </a:lnTo>
                  <a:lnTo>
                    <a:pt x="720382" y="97662"/>
                  </a:lnTo>
                  <a:lnTo>
                    <a:pt x="670852" y="97662"/>
                  </a:lnTo>
                  <a:lnTo>
                    <a:pt x="660692" y="125730"/>
                  </a:lnTo>
                  <a:lnTo>
                    <a:pt x="634149" y="125730"/>
                  </a:lnTo>
                  <a:lnTo>
                    <a:pt x="682409" y="2032"/>
                  </a:lnTo>
                  <a:close/>
                </a:path>
                <a:path w="2148840" h="128269">
                  <a:moveTo>
                    <a:pt x="480225" y="2032"/>
                  </a:moveTo>
                  <a:lnTo>
                    <a:pt x="571919" y="2032"/>
                  </a:lnTo>
                  <a:lnTo>
                    <a:pt x="571919" y="22987"/>
                  </a:lnTo>
                  <a:lnTo>
                    <a:pt x="505244" y="22987"/>
                  </a:lnTo>
                  <a:lnTo>
                    <a:pt x="505244" y="50419"/>
                  </a:lnTo>
                  <a:lnTo>
                    <a:pt x="567347" y="50419"/>
                  </a:lnTo>
                  <a:lnTo>
                    <a:pt x="567347" y="71247"/>
                  </a:lnTo>
                  <a:lnTo>
                    <a:pt x="505244" y="71247"/>
                  </a:lnTo>
                  <a:lnTo>
                    <a:pt x="505244" y="104902"/>
                  </a:lnTo>
                  <a:lnTo>
                    <a:pt x="574332" y="104902"/>
                  </a:lnTo>
                  <a:lnTo>
                    <a:pt x="574332" y="125730"/>
                  </a:lnTo>
                  <a:lnTo>
                    <a:pt x="480225" y="125730"/>
                  </a:lnTo>
                  <a:lnTo>
                    <a:pt x="480225" y="2032"/>
                  </a:lnTo>
                  <a:close/>
                </a:path>
                <a:path w="2148840" h="128269">
                  <a:moveTo>
                    <a:pt x="357797" y="2032"/>
                  </a:moveTo>
                  <a:lnTo>
                    <a:pt x="410375" y="2032"/>
                  </a:lnTo>
                  <a:lnTo>
                    <a:pt x="419592" y="2244"/>
                  </a:lnTo>
                  <a:lnTo>
                    <a:pt x="457111" y="22860"/>
                  </a:lnTo>
                  <a:lnTo>
                    <a:pt x="458889" y="29464"/>
                  </a:lnTo>
                  <a:lnTo>
                    <a:pt x="458889" y="36703"/>
                  </a:lnTo>
                  <a:lnTo>
                    <a:pt x="458889" y="45974"/>
                  </a:lnTo>
                  <a:lnTo>
                    <a:pt x="426250" y="71120"/>
                  </a:lnTo>
                  <a:lnTo>
                    <a:pt x="431711" y="74295"/>
                  </a:lnTo>
                  <a:lnTo>
                    <a:pt x="436156" y="77724"/>
                  </a:lnTo>
                  <a:lnTo>
                    <a:pt x="439585" y="81534"/>
                  </a:lnTo>
                  <a:lnTo>
                    <a:pt x="443141" y="85344"/>
                  </a:lnTo>
                  <a:lnTo>
                    <a:pt x="447840" y="91948"/>
                  </a:lnTo>
                  <a:lnTo>
                    <a:pt x="453809" y="101600"/>
                  </a:lnTo>
                  <a:lnTo>
                    <a:pt x="468922" y="125730"/>
                  </a:lnTo>
                  <a:lnTo>
                    <a:pt x="439077" y="125730"/>
                  </a:lnTo>
                  <a:lnTo>
                    <a:pt x="421043" y="98806"/>
                  </a:lnTo>
                  <a:lnTo>
                    <a:pt x="414566" y="89281"/>
                  </a:lnTo>
                  <a:lnTo>
                    <a:pt x="410248" y="83185"/>
                  </a:lnTo>
                  <a:lnTo>
                    <a:pt x="407835" y="80645"/>
                  </a:lnTo>
                  <a:lnTo>
                    <a:pt x="405549" y="78105"/>
                  </a:lnTo>
                  <a:lnTo>
                    <a:pt x="403009" y="76454"/>
                  </a:lnTo>
                  <a:lnTo>
                    <a:pt x="400342" y="75565"/>
                  </a:lnTo>
                  <a:lnTo>
                    <a:pt x="397675" y="74549"/>
                  </a:lnTo>
                  <a:lnTo>
                    <a:pt x="393484" y="74168"/>
                  </a:lnTo>
                  <a:lnTo>
                    <a:pt x="387769" y="74168"/>
                  </a:lnTo>
                  <a:lnTo>
                    <a:pt x="382689" y="74168"/>
                  </a:lnTo>
                  <a:lnTo>
                    <a:pt x="382689" y="125730"/>
                  </a:lnTo>
                  <a:lnTo>
                    <a:pt x="357797" y="125730"/>
                  </a:lnTo>
                  <a:lnTo>
                    <a:pt x="357797" y="2032"/>
                  </a:lnTo>
                  <a:close/>
                </a:path>
                <a:path w="2148840" h="128269">
                  <a:moveTo>
                    <a:pt x="241388" y="2032"/>
                  </a:moveTo>
                  <a:lnTo>
                    <a:pt x="333120" y="2032"/>
                  </a:lnTo>
                  <a:lnTo>
                    <a:pt x="333120" y="22987"/>
                  </a:lnTo>
                  <a:lnTo>
                    <a:pt x="266369" y="22987"/>
                  </a:lnTo>
                  <a:lnTo>
                    <a:pt x="266369" y="50419"/>
                  </a:lnTo>
                  <a:lnTo>
                    <a:pt x="328472" y="50419"/>
                  </a:lnTo>
                  <a:lnTo>
                    <a:pt x="328472" y="71247"/>
                  </a:lnTo>
                  <a:lnTo>
                    <a:pt x="266369" y="71247"/>
                  </a:lnTo>
                  <a:lnTo>
                    <a:pt x="266369" y="104902"/>
                  </a:lnTo>
                  <a:lnTo>
                    <a:pt x="335483" y="104902"/>
                  </a:lnTo>
                  <a:lnTo>
                    <a:pt x="335483" y="125730"/>
                  </a:lnTo>
                  <a:lnTo>
                    <a:pt x="241388" y="125730"/>
                  </a:lnTo>
                  <a:lnTo>
                    <a:pt x="241388" y="2032"/>
                  </a:lnTo>
                  <a:close/>
                </a:path>
                <a:path w="2148840" h="128269">
                  <a:moveTo>
                    <a:pt x="115785" y="2032"/>
                  </a:moveTo>
                  <a:lnTo>
                    <a:pt x="140766" y="2032"/>
                  </a:lnTo>
                  <a:lnTo>
                    <a:pt x="140766" y="50800"/>
                  </a:lnTo>
                  <a:lnTo>
                    <a:pt x="189712" y="50800"/>
                  </a:lnTo>
                  <a:lnTo>
                    <a:pt x="189712" y="2032"/>
                  </a:lnTo>
                  <a:lnTo>
                    <a:pt x="214680" y="2032"/>
                  </a:lnTo>
                  <a:lnTo>
                    <a:pt x="214680" y="125730"/>
                  </a:lnTo>
                  <a:lnTo>
                    <a:pt x="189712" y="125730"/>
                  </a:lnTo>
                  <a:lnTo>
                    <a:pt x="189712" y="71628"/>
                  </a:lnTo>
                  <a:lnTo>
                    <a:pt x="140766" y="71628"/>
                  </a:lnTo>
                  <a:lnTo>
                    <a:pt x="140766" y="125730"/>
                  </a:lnTo>
                  <a:lnTo>
                    <a:pt x="115785" y="125730"/>
                  </a:lnTo>
                  <a:lnTo>
                    <a:pt x="115785" y="2032"/>
                  </a:lnTo>
                  <a:close/>
                </a:path>
                <a:path w="2148840" h="128269">
                  <a:moveTo>
                    <a:pt x="0" y="2032"/>
                  </a:moveTo>
                  <a:lnTo>
                    <a:pt x="98310" y="2032"/>
                  </a:lnTo>
                  <a:lnTo>
                    <a:pt x="98310" y="22987"/>
                  </a:lnTo>
                  <a:lnTo>
                    <a:pt x="61683" y="22987"/>
                  </a:lnTo>
                  <a:lnTo>
                    <a:pt x="61683" y="125730"/>
                  </a:lnTo>
                  <a:lnTo>
                    <a:pt x="36715" y="125730"/>
                  </a:lnTo>
                  <a:lnTo>
                    <a:pt x="36715" y="22987"/>
                  </a:lnTo>
                  <a:lnTo>
                    <a:pt x="0" y="22987"/>
                  </a:lnTo>
                  <a:lnTo>
                    <a:pt x="0" y="2032"/>
                  </a:lnTo>
                  <a:close/>
                </a:path>
                <a:path w="2148840" h="128269">
                  <a:moveTo>
                    <a:pt x="1106843" y="0"/>
                  </a:moveTo>
                  <a:lnTo>
                    <a:pt x="1150658" y="16891"/>
                  </a:lnTo>
                  <a:lnTo>
                    <a:pt x="1167041" y="64135"/>
                  </a:lnTo>
                  <a:lnTo>
                    <a:pt x="1166019" y="78279"/>
                  </a:lnTo>
                  <a:lnTo>
                    <a:pt x="1141924" y="118352"/>
                  </a:lnTo>
                  <a:lnTo>
                    <a:pt x="1107224" y="127889"/>
                  </a:lnTo>
                  <a:lnTo>
                    <a:pt x="1094125" y="126839"/>
                  </a:lnTo>
                  <a:lnTo>
                    <a:pt x="1056187" y="101808"/>
                  </a:lnTo>
                  <a:lnTo>
                    <a:pt x="1047026" y="64643"/>
                  </a:lnTo>
                  <a:lnTo>
                    <a:pt x="1047383" y="55592"/>
                  </a:lnTo>
                  <a:lnTo>
                    <a:pt x="1064171" y="16002"/>
                  </a:lnTo>
                  <a:lnTo>
                    <a:pt x="1099532" y="289"/>
                  </a:lnTo>
                  <a:lnTo>
                    <a:pt x="1106843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2836" y="1860169"/>
              <a:ext cx="1989201" cy="1534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32836" y="1860169"/>
              <a:ext cx="1989455" cy="153670"/>
            </a:xfrm>
            <a:custGeom>
              <a:avLst/>
              <a:gdLst/>
              <a:ahLst/>
              <a:cxnLst/>
              <a:rect l="l" t="t" r="r" b="b"/>
              <a:pathLst>
                <a:path w="1989454" h="153669">
                  <a:moveTo>
                    <a:pt x="872743" y="102108"/>
                  </a:moveTo>
                  <a:lnTo>
                    <a:pt x="896492" y="102108"/>
                  </a:lnTo>
                  <a:lnTo>
                    <a:pt x="896492" y="118999"/>
                  </a:lnTo>
                  <a:lnTo>
                    <a:pt x="896492" y="125857"/>
                  </a:lnTo>
                  <a:lnTo>
                    <a:pt x="895985" y="131318"/>
                  </a:lnTo>
                  <a:lnTo>
                    <a:pt x="894714" y="135255"/>
                  </a:lnTo>
                  <a:lnTo>
                    <a:pt x="893572" y="139192"/>
                  </a:lnTo>
                  <a:lnTo>
                    <a:pt x="875538" y="153416"/>
                  </a:lnTo>
                  <a:lnTo>
                    <a:pt x="870838" y="143510"/>
                  </a:lnTo>
                  <a:lnTo>
                    <a:pt x="875664" y="141986"/>
                  </a:lnTo>
                  <a:lnTo>
                    <a:pt x="879093" y="139827"/>
                  </a:lnTo>
                  <a:lnTo>
                    <a:pt x="881126" y="137033"/>
                  </a:lnTo>
                  <a:lnTo>
                    <a:pt x="883158" y="134366"/>
                  </a:lnTo>
                  <a:lnTo>
                    <a:pt x="884174" y="130556"/>
                  </a:lnTo>
                  <a:lnTo>
                    <a:pt x="884301" y="125730"/>
                  </a:lnTo>
                  <a:lnTo>
                    <a:pt x="872743" y="125730"/>
                  </a:lnTo>
                  <a:lnTo>
                    <a:pt x="872743" y="102108"/>
                  </a:lnTo>
                  <a:close/>
                </a:path>
                <a:path w="1989454" h="153669">
                  <a:moveTo>
                    <a:pt x="1437386" y="30861"/>
                  </a:moveTo>
                  <a:lnTo>
                    <a:pt x="1420749" y="76835"/>
                  </a:lnTo>
                  <a:lnTo>
                    <a:pt x="1454403" y="76835"/>
                  </a:lnTo>
                  <a:lnTo>
                    <a:pt x="1437386" y="30861"/>
                  </a:lnTo>
                  <a:close/>
                </a:path>
                <a:path w="1989454" h="153669">
                  <a:moveTo>
                    <a:pt x="1013205" y="30861"/>
                  </a:moveTo>
                  <a:lnTo>
                    <a:pt x="996441" y="76835"/>
                  </a:lnTo>
                  <a:lnTo>
                    <a:pt x="1030224" y="76835"/>
                  </a:lnTo>
                  <a:lnTo>
                    <a:pt x="1013205" y="30861"/>
                  </a:lnTo>
                  <a:close/>
                </a:path>
                <a:path w="1989454" h="153669">
                  <a:moveTo>
                    <a:pt x="61087" y="30861"/>
                  </a:moveTo>
                  <a:lnTo>
                    <a:pt x="44450" y="76835"/>
                  </a:lnTo>
                  <a:lnTo>
                    <a:pt x="78105" y="76835"/>
                  </a:lnTo>
                  <a:lnTo>
                    <a:pt x="61087" y="30861"/>
                  </a:lnTo>
                  <a:close/>
                </a:path>
                <a:path w="1989454" h="153669">
                  <a:moveTo>
                    <a:pt x="1234693" y="22987"/>
                  </a:moveTo>
                  <a:lnTo>
                    <a:pt x="1234693" y="104902"/>
                  </a:lnTo>
                  <a:lnTo>
                    <a:pt x="1253363" y="104902"/>
                  </a:lnTo>
                  <a:lnTo>
                    <a:pt x="1260348" y="104902"/>
                  </a:lnTo>
                  <a:lnTo>
                    <a:pt x="1287526" y="73533"/>
                  </a:lnTo>
                  <a:lnTo>
                    <a:pt x="1287526" y="64008"/>
                  </a:lnTo>
                  <a:lnTo>
                    <a:pt x="1287526" y="54483"/>
                  </a:lnTo>
                  <a:lnTo>
                    <a:pt x="1262888" y="23368"/>
                  </a:lnTo>
                  <a:lnTo>
                    <a:pt x="1256029" y="22987"/>
                  </a:lnTo>
                  <a:lnTo>
                    <a:pt x="1245869" y="22987"/>
                  </a:lnTo>
                  <a:lnTo>
                    <a:pt x="1234693" y="22987"/>
                  </a:lnTo>
                  <a:close/>
                </a:path>
                <a:path w="1989454" h="153669">
                  <a:moveTo>
                    <a:pt x="153924" y="22987"/>
                  </a:moveTo>
                  <a:lnTo>
                    <a:pt x="153924" y="54356"/>
                  </a:lnTo>
                  <a:lnTo>
                    <a:pt x="172338" y="54356"/>
                  </a:lnTo>
                  <a:lnTo>
                    <a:pt x="184403" y="54356"/>
                  </a:lnTo>
                  <a:lnTo>
                    <a:pt x="191897" y="53848"/>
                  </a:lnTo>
                  <a:lnTo>
                    <a:pt x="194817" y="52832"/>
                  </a:lnTo>
                  <a:lnTo>
                    <a:pt x="197865" y="51816"/>
                  </a:lnTo>
                  <a:lnTo>
                    <a:pt x="200151" y="50037"/>
                  </a:lnTo>
                  <a:lnTo>
                    <a:pt x="201802" y="47625"/>
                  </a:lnTo>
                  <a:lnTo>
                    <a:pt x="203580" y="45085"/>
                  </a:lnTo>
                  <a:lnTo>
                    <a:pt x="204342" y="42037"/>
                  </a:lnTo>
                  <a:lnTo>
                    <a:pt x="204342" y="38354"/>
                  </a:lnTo>
                  <a:lnTo>
                    <a:pt x="204342" y="34162"/>
                  </a:lnTo>
                  <a:lnTo>
                    <a:pt x="183514" y="22987"/>
                  </a:lnTo>
                  <a:lnTo>
                    <a:pt x="173354" y="22987"/>
                  </a:lnTo>
                  <a:lnTo>
                    <a:pt x="153924" y="22987"/>
                  </a:lnTo>
                  <a:close/>
                </a:path>
                <a:path w="1989454" h="153669">
                  <a:moveTo>
                    <a:pt x="1824101" y="21336"/>
                  </a:moveTo>
                  <a:lnTo>
                    <a:pt x="1792176" y="45164"/>
                  </a:lnTo>
                  <a:lnTo>
                    <a:pt x="1789811" y="63881"/>
                  </a:lnTo>
                  <a:lnTo>
                    <a:pt x="1790408" y="73717"/>
                  </a:lnTo>
                  <a:lnTo>
                    <a:pt x="1816983" y="105864"/>
                  </a:lnTo>
                  <a:lnTo>
                    <a:pt x="1824101" y="106553"/>
                  </a:lnTo>
                  <a:lnTo>
                    <a:pt x="1831270" y="105866"/>
                  </a:lnTo>
                  <a:lnTo>
                    <a:pt x="1857666" y="73594"/>
                  </a:lnTo>
                  <a:lnTo>
                    <a:pt x="1858264" y="63500"/>
                  </a:lnTo>
                  <a:lnTo>
                    <a:pt x="1857670" y="53520"/>
                  </a:lnTo>
                  <a:lnTo>
                    <a:pt x="1831435" y="21980"/>
                  </a:lnTo>
                  <a:lnTo>
                    <a:pt x="1824101" y="21336"/>
                  </a:lnTo>
                  <a:close/>
                </a:path>
                <a:path w="1989454" h="153669">
                  <a:moveTo>
                    <a:pt x="1615821" y="3048"/>
                  </a:moveTo>
                  <a:lnTo>
                    <a:pt x="1640839" y="3048"/>
                  </a:lnTo>
                  <a:lnTo>
                    <a:pt x="1640839" y="104902"/>
                  </a:lnTo>
                  <a:lnTo>
                    <a:pt x="1702942" y="104902"/>
                  </a:lnTo>
                  <a:lnTo>
                    <a:pt x="1702942" y="125730"/>
                  </a:lnTo>
                  <a:lnTo>
                    <a:pt x="1615821" y="125730"/>
                  </a:lnTo>
                  <a:lnTo>
                    <a:pt x="1615821" y="3048"/>
                  </a:lnTo>
                  <a:close/>
                </a:path>
                <a:path w="1989454" h="153669">
                  <a:moveTo>
                    <a:pt x="1509014" y="3048"/>
                  </a:moveTo>
                  <a:lnTo>
                    <a:pt x="1533905" y="3048"/>
                  </a:lnTo>
                  <a:lnTo>
                    <a:pt x="1533905" y="104902"/>
                  </a:lnTo>
                  <a:lnTo>
                    <a:pt x="1596009" y="104902"/>
                  </a:lnTo>
                  <a:lnTo>
                    <a:pt x="1596009" y="125730"/>
                  </a:lnTo>
                  <a:lnTo>
                    <a:pt x="1509014" y="125730"/>
                  </a:lnTo>
                  <a:lnTo>
                    <a:pt x="1509014" y="3048"/>
                  </a:lnTo>
                  <a:close/>
                </a:path>
                <a:path w="1989454" h="153669">
                  <a:moveTo>
                    <a:pt x="534924" y="3048"/>
                  </a:moveTo>
                  <a:lnTo>
                    <a:pt x="559815" y="3048"/>
                  </a:lnTo>
                  <a:lnTo>
                    <a:pt x="559815" y="104902"/>
                  </a:lnTo>
                  <a:lnTo>
                    <a:pt x="621918" y="104902"/>
                  </a:lnTo>
                  <a:lnTo>
                    <a:pt x="621918" y="125730"/>
                  </a:lnTo>
                  <a:lnTo>
                    <a:pt x="534924" y="125730"/>
                  </a:lnTo>
                  <a:lnTo>
                    <a:pt x="534924" y="3048"/>
                  </a:lnTo>
                  <a:close/>
                </a:path>
                <a:path w="1989454" h="153669">
                  <a:moveTo>
                    <a:pt x="1904364" y="2032"/>
                  </a:moveTo>
                  <a:lnTo>
                    <a:pt x="1989201" y="2032"/>
                  </a:lnTo>
                  <a:lnTo>
                    <a:pt x="1989201" y="22987"/>
                  </a:lnTo>
                  <a:lnTo>
                    <a:pt x="1929384" y="22987"/>
                  </a:lnTo>
                  <a:lnTo>
                    <a:pt x="1929384" y="52197"/>
                  </a:lnTo>
                  <a:lnTo>
                    <a:pt x="1981073" y="52197"/>
                  </a:lnTo>
                  <a:lnTo>
                    <a:pt x="1981073" y="73152"/>
                  </a:lnTo>
                  <a:lnTo>
                    <a:pt x="1929384" y="73152"/>
                  </a:lnTo>
                  <a:lnTo>
                    <a:pt x="1929384" y="125730"/>
                  </a:lnTo>
                  <a:lnTo>
                    <a:pt x="1904364" y="125730"/>
                  </a:lnTo>
                  <a:lnTo>
                    <a:pt x="1904364" y="2032"/>
                  </a:lnTo>
                  <a:close/>
                </a:path>
                <a:path w="1989454" h="153669">
                  <a:moveTo>
                    <a:pt x="1424559" y="2032"/>
                  </a:moveTo>
                  <a:lnTo>
                    <a:pt x="1450975" y="2032"/>
                  </a:lnTo>
                  <a:lnTo>
                    <a:pt x="1500504" y="125730"/>
                  </a:lnTo>
                  <a:lnTo>
                    <a:pt x="1473327" y="125730"/>
                  </a:lnTo>
                  <a:lnTo>
                    <a:pt x="1462531" y="97662"/>
                  </a:lnTo>
                  <a:lnTo>
                    <a:pt x="1413002" y="97662"/>
                  </a:lnTo>
                  <a:lnTo>
                    <a:pt x="1402841" y="125730"/>
                  </a:lnTo>
                  <a:lnTo>
                    <a:pt x="1376299" y="125730"/>
                  </a:lnTo>
                  <a:lnTo>
                    <a:pt x="1424559" y="2032"/>
                  </a:lnTo>
                  <a:close/>
                </a:path>
                <a:path w="1989454" h="153669">
                  <a:moveTo>
                    <a:pt x="1209675" y="2032"/>
                  </a:moveTo>
                  <a:lnTo>
                    <a:pt x="1255394" y="2032"/>
                  </a:lnTo>
                  <a:lnTo>
                    <a:pt x="1265681" y="2032"/>
                  </a:lnTo>
                  <a:lnTo>
                    <a:pt x="1273555" y="2794"/>
                  </a:lnTo>
                  <a:lnTo>
                    <a:pt x="1278889" y="4445"/>
                  </a:lnTo>
                  <a:lnTo>
                    <a:pt x="1286128" y="6604"/>
                  </a:lnTo>
                  <a:lnTo>
                    <a:pt x="1292352" y="10287"/>
                  </a:lnTo>
                  <a:lnTo>
                    <a:pt x="1312402" y="49037"/>
                  </a:lnTo>
                  <a:lnTo>
                    <a:pt x="1313434" y="65024"/>
                  </a:lnTo>
                  <a:lnTo>
                    <a:pt x="1313195" y="72455"/>
                  </a:lnTo>
                  <a:lnTo>
                    <a:pt x="1300462" y="108781"/>
                  </a:lnTo>
                  <a:lnTo>
                    <a:pt x="1265936" y="125730"/>
                  </a:lnTo>
                  <a:lnTo>
                    <a:pt x="1256664" y="125730"/>
                  </a:lnTo>
                  <a:lnTo>
                    <a:pt x="1209675" y="125730"/>
                  </a:lnTo>
                  <a:lnTo>
                    <a:pt x="1209675" y="2032"/>
                  </a:lnTo>
                  <a:close/>
                </a:path>
                <a:path w="1989454" h="153669">
                  <a:moveTo>
                    <a:pt x="1084326" y="2032"/>
                  </a:moveTo>
                  <a:lnTo>
                    <a:pt x="1108710" y="2032"/>
                  </a:lnTo>
                  <a:lnTo>
                    <a:pt x="1159255" y="84709"/>
                  </a:lnTo>
                  <a:lnTo>
                    <a:pt x="1159255" y="2032"/>
                  </a:lnTo>
                  <a:lnTo>
                    <a:pt x="1182497" y="2032"/>
                  </a:lnTo>
                  <a:lnTo>
                    <a:pt x="1182497" y="125730"/>
                  </a:lnTo>
                  <a:lnTo>
                    <a:pt x="1157477" y="125730"/>
                  </a:lnTo>
                  <a:lnTo>
                    <a:pt x="1107566" y="45085"/>
                  </a:lnTo>
                  <a:lnTo>
                    <a:pt x="1107566" y="125730"/>
                  </a:lnTo>
                  <a:lnTo>
                    <a:pt x="1084326" y="125730"/>
                  </a:lnTo>
                  <a:lnTo>
                    <a:pt x="1084326" y="2032"/>
                  </a:lnTo>
                  <a:close/>
                </a:path>
                <a:path w="1989454" h="153669">
                  <a:moveTo>
                    <a:pt x="1000251" y="2032"/>
                  </a:moveTo>
                  <a:lnTo>
                    <a:pt x="1026667" y="2032"/>
                  </a:lnTo>
                  <a:lnTo>
                    <a:pt x="1076198" y="125730"/>
                  </a:lnTo>
                  <a:lnTo>
                    <a:pt x="1049019" y="125730"/>
                  </a:lnTo>
                  <a:lnTo>
                    <a:pt x="1038225" y="97662"/>
                  </a:lnTo>
                  <a:lnTo>
                    <a:pt x="988822" y="97662"/>
                  </a:lnTo>
                  <a:lnTo>
                    <a:pt x="978662" y="125730"/>
                  </a:lnTo>
                  <a:lnTo>
                    <a:pt x="952118" y="125730"/>
                  </a:lnTo>
                  <a:lnTo>
                    <a:pt x="1000251" y="2032"/>
                  </a:lnTo>
                  <a:close/>
                </a:path>
                <a:path w="1989454" h="153669">
                  <a:moveTo>
                    <a:pt x="641096" y="2032"/>
                  </a:moveTo>
                  <a:lnTo>
                    <a:pt x="732789" y="2032"/>
                  </a:lnTo>
                  <a:lnTo>
                    <a:pt x="732789" y="22987"/>
                  </a:lnTo>
                  <a:lnTo>
                    <a:pt x="665988" y="22987"/>
                  </a:lnTo>
                  <a:lnTo>
                    <a:pt x="665988" y="50419"/>
                  </a:lnTo>
                  <a:lnTo>
                    <a:pt x="728090" y="50419"/>
                  </a:lnTo>
                  <a:lnTo>
                    <a:pt x="728090" y="71247"/>
                  </a:lnTo>
                  <a:lnTo>
                    <a:pt x="665988" y="71247"/>
                  </a:lnTo>
                  <a:lnTo>
                    <a:pt x="665988" y="104902"/>
                  </a:lnTo>
                  <a:lnTo>
                    <a:pt x="735076" y="104902"/>
                  </a:lnTo>
                  <a:lnTo>
                    <a:pt x="735076" y="125730"/>
                  </a:lnTo>
                  <a:lnTo>
                    <a:pt x="641096" y="125730"/>
                  </a:lnTo>
                  <a:lnTo>
                    <a:pt x="641096" y="2032"/>
                  </a:lnTo>
                  <a:close/>
                </a:path>
                <a:path w="1989454" h="153669">
                  <a:moveTo>
                    <a:pt x="363727" y="2032"/>
                  </a:moveTo>
                  <a:lnTo>
                    <a:pt x="388747" y="2032"/>
                  </a:lnTo>
                  <a:lnTo>
                    <a:pt x="388747" y="125730"/>
                  </a:lnTo>
                  <a:lnTo>
                    <a:pt x="363727" y="125730"/>
                  </a:lnTo>
                  <a:lnTo>
                    <a:pt x="363727" y="2032"/>
                  </a:lnTo>
                  <a:close/>
                </a:path>
                <a:path w="1989454" h="153669">
                  <a:moveTo>
                    <a:pt x="245617" y="2032"/>
                  </a:moveTo>
                  <a:lnTo>
                    <a:pt x="344042" y="2032"/>
                  </a:lnTo>
                  <a:lnTo>
                    <a:pt x="344042" y="22987"/>
                  </a:lnTo>
                  <a:lnTo>
                    <a:pt x="307339" y="22987"/>
                  </a:lnTo>
                  <a:lnTo>
                    <a:pt x="307339" y="125730"/>
                  </a:lnTo>
                  <a:lnTo>
                    <a:pt x="282321" y="125730"/>
                  </a:lnTo>
                  <a:lnTo>
                    <a:pt x="282321" y="22987"/>
                  </a:lnTo>
                  <a:lnTo>
                    <a:pt x="245617" y="22987"/>
                  </a:lnTo>
                  <a:lnTo>
                    <a:pt x="245617" y="2032"/>
                  </a:lnTo>
                  <a:close/>
                </a:path>
                <a:path w="1989454" h="153669">
                  <a:moveTo>
                    <a:pt x="128904" y="2032"/>
                  </a:moveTo>
                  <a:lnTo>
                    <a:pt x="181483" y="2032"/>
                  </a:lnTo>
                  <a:lnTo>
                    <a:pt x="190720" y="2244"/>
                  </a:lnTo>
                  <a:lnTo>
                    <a:pt x="224662" y="17272"/>
                  </a:lnTo>
                  <a:lnTo>
                    <a:pt x="228346" y="22860"/>
                  </a:lnTo>
                  <a:lnTo>
                    <a:pt x="230124" y="29464"/>
                  </a:lnTo>
                  <a:lnTo>
                    <a:pt x="230124" y="36703"/>
                  </a:lnTo>
                  <a:lnTo>
                    <a:pt x="230124" y="45974"/>
                  </a:lnTo>
                  <a:lnTo>
                    <a:pt x="197485" y="71120"/>
                  </a:lnTo>
                  <a:lnTo>
                    <a:pt x="202818" y="74295"/>
                  </a:lnTo>
                  <a:lnTo>
                    <a:pt x="207263" y="77724"/>
                  </a:lnTo>
                  <a:lnTo>
                    <a:pt x="210819" y="81534"/>
                  </a:lnTo>
                  <a:lnTo>
                    <a:pt x="214375" y="85344"/>
                  </a:lnTo>
                  <a:lnTo>
                    <a:pt x="219075" y="91948"/>
                  </a:lnTo>
                  <a:lnTo>
                    <a:pt x="225043" y="101600"/>
                  </a:lnTo>
                  <a:lnTo>
                    <a:pt x="240156" y="125730"/>
                  </a:lnTo>
                  <a:lnTo>
                    <a:pt x="210312" y="125730"/>
                  </a:lnTo>
                  <a:lnTo>
                    <a:pt x="192277" y="98806"/>
                  </a:lnTo>
                  <a:lnTo>
                    <a:pt x="185800" y="89281"/>
                  </a:lnTo>
                  <a:lnTo>
                    <a:pt x="171576" y="75565"/>
                  </a:lnTo>
                  <a:lnTo>
                    <a:pt x="168910" y="74549"/>
                  </a:lnTo>
                  <a:lnTo>
                    <a:pt x="164718" y="74168"/>
                  </a:lnTo>
                  <a:lnTo>
                    <a:pt x="159003" y="74168"/>
                  </a:lnTo>
                  <a:lnTo>
                    <a:pt x="153924" y="74168"/>
                  </a:lnTo>
                  <a:lnTo>
                    <a:pt x="153924" y="125730"/>
                  </a:lnTo>
                  <a:lnTo>
                    <a:pt x="128904" y="125730"/>
                  </a:lnTo>
                  <a:lnTo>
                    <a:pt x="128904" y="2032"/>
                  </a:lnTo>
                  <a:close/>
                </a:path>
                <a:path w="1989454" h="153669">
                  <a:moveTo>
                    <a:pt x="48132" y="2032"/>
                  </a:moveTo>
                  <a:lnTo>
                    <a:pt x="74549" y="2032"/>
                  </a:lnTo>
                  <a:lnTo>
                    <a:pt x="124078" y="125730"/>
                  </a:lnTo>
                  <a:lnTo>
                    <a:pt x="97027" y="125730"/>
                  </a:lnTo>
                  <a:lnTo>
                    <a:pt x="86106" y="97662"/>
                  </a:lnTo>
                  <a:lnTo>
                    <a:pt x="36702" y="97662"/>
                  </a:lnTo>
                  <a:lnTo>
                    <a:pt x="26543" y="125730"/>
                  </a:lnTo>
                  <a:lnTo>
                    <a:pt x="0" y="125730"/>
                  </a:lnTo>
                  <a:lnTo>
                    <a:pt x="48132" y="2032"/>
                  </a:lnTo>
                  <a:close/>
                </a:path>
                <a:path w="1989454" h="153669">
                  <a:moveTo>
                    <a:pt x="1823847" y="0"/>
                  </a:moveTo>
                  <a:lnTo>
                    <a:pt x="1867662" y="16891"/>
                  </a:lnTo>
                  <a:lnTo>
                    <a:pt x="1884044" y="64135"/>
                  </a:lnTo>
                  <a:lnTo>
                    <a:pt x="1883023" y="78279"/>
                  </a:lnTo>
                  <a:lnTo>
                    <a:pt x="1858928" y="118352"/>
                  </a:lnTo>
                  <a:lnTo>
                    <a:pt x="1824227" y="127889"/>
                  </a:lnTo>
                  <a:lnTo>
                    <a:pt x="1811129" y="126839"/>
                  </a:lnTo>
                  <a:lnTo>
                    <a:pt x="1773191" y="101808"/>
                  </a:lnTo>
                  <a:lnTo>
                    <a:pt x="1764029" y="64643"/>
                  </a:lnTo>
                  <a:lnTo>
                    <a:pt x="1764387" y="55592"/>
                  </a:lnTo>
                  <a:lnTo>
                    <a:pt x="1781175" y="16002"/>
                  </a:lnTo>
                  <a:lnTo>
                    <a:pt x="1816536" y="289"/>
                  </a:lnTo>
                  <a:lnTo>
                    <a:pt x="1823847" y="0"/>
                  </a:lnTo>
                  <a:close/>
                </a:path>
                <a:path w="1989454" h="153669">
                  <a:moveTo>
                    <a:pt x="800608" y="0"/>
                  </a:moveTo>
                  <a:lnTo>
                    <a:pt x="840853" y="15712"/>
                  </a:lnTo>
                  <a:lnTo>
                    <a:pt x="847978" y="37465"/>
                  </a:lnTo>
                  <a:lnTo>
                    <a:pt x="823087" y="38481"/>
                  </a:lnTo>
                  <a:lnTo>
                    <a:pt x="821943" y="32131"/>
                  </a:lnTo>
                  <a:lnTo>
                    <a:pt x="819658" y="27559"/>
                  </a:lnTo>
                  <a:lnTo>
                    <a:pt x="816101" y="24765"/>
                  </a:lnTo>
                  <a:lnTo>
                    <a:pt x="812673" y="21971"/>
                  </a:lnTo>
                  <a:lnTo>
                    <a:pt x="807338" y="20574"/>
                  </a:lnTo>
                  <a:lnTo>
                    <a:pt x="800353" y="20574"/>
                  </a:lnTo>
                  <a:lnTo>
                    <a:pt x="793114" y="20574"/>
                  </a:lnTo>
                  <a:lnTo>
                    <a:pt x="787400" y="22098"/>
                  </a:lnTo>
                  <a:lnTo>
                    <a:pt x="783336" y="25146"/>
                  </a:lnTo>
                  <a:lnTo>
                    <a:pt x="780668" y="27051"/>
                  </a:lnTo>
                  <a:lnTo>
                    <a:pt x="779272" y="29591"/>
                  </a:lnTo>
                  <a:lnTo>
                    <a:pt x="779272" y="32766"/>
                  </a:lnTo>
                  <a:lnTo>
                    <a:pt x="779272" y="35687"/>
                  </a:lnTo>
                  <a:lnTo>
                    <a:pt x="780541" y="38227"/>
                  </a:lnTo>
                  <a:lnTo>
                    <a:pt x="783081" y="40259"/>
                  </a:lnTo>
                  <a:lnTo>
                    <a:pt x="786129" y="42926"/>
                  </a:lnTo>
                  <a:lnTo>
                    <a:pt x="793876" y="45720"/>
                  </a:lnTo>
                  <a:lnTo>
                    <a:pt x="832992" y="57404"/>
                  </a:lnTo>
                  <a:lnTo>
                    <a:pt x="846581" y="69977"/>
                  </a:lnTo>
                  <a:lnTo>
                    <a:pt x="849884" y="75311"/>
                  </a:lnTo>
                  <a:lnTo>
                    <a:pt x="851535" y="81915"/>
                  </a:lnTo>
                  <a:lnTo>
                    <a:pt x="851535" y="89662"/>
                  </a:lnTo>
                  <a:lnTo>
                    <a:pt x="851535" y="96774"/>
                  </a:lnTo>
                  <a:lnTo>
                    <a:pt x="849629" y="103505"/>
                  </a:lnTo>
                  <a:lnTo>
                    <a:pt x="845692" y="109601"/>
                  </a:lnTo>
                  <a:lnTo>
                    <a:pt x="841755" y="115824"/>
                  </a:lnTo>
                  <a:lnTo>
                    <a:pt x="802004" y="128016"/>
                  </a:lnTo>
                  <a:lnTo>
                    <a:pt x="790957" y="127327"/>
                  </a:lnTo>
                  <a:lnTo>
                    <a:pt x="755919" y="103759"/>
                  </a:lnTo>
                  <a:lnTo>
                    <a:pt x="750951" y="85471"/>
                  </a:lnTo>
                  <a:lnTo>
                    <a:pt x="775208" y="83185"/>
                  </a:lnTo>
                  <a:lnTo>
                    <a:pt x="776731" y="91312"/>
                  </a:lnTo>
                  <a:lnTo>
                    <a:pt x="779652" y="97282"/>
                  </a:lnTo>
                  <a:lnTo>
                    <a:pt x="784225" y="101092"/>
                  </a:lnTo>
                  <a:lnTo>
                    <a:pt x="788669" y="104902"/>
                  </a:lnTo>
                  <a:lnTo>
                    <a:pt x="794638" y="106807"/>
                  </a:lnTo>
                  <a:lnTo>
                    <a:pt x="802259" y="106807"/>
                  </a:lnTo>
                  <a:lnTo>
                    <a:pt x="810260" y="106807"/>
                  </a:lnTo>
                  <a:lnTo>
                    <a:pt x="816355" y="105156"/>
                  </a:lnTo>
                  <a:lnTo>
                    <a:pt x="820419" y="101727"/>
                  </a:lnTo>
                  <a:lnTo>
                    <a:pt x="824484" y="98298"/>
                  </a:lnTo>
                  <a:lnTo>
                    <a:pt x="826515" y="94361"/>
                  </a:lnTo>
                  <a:lnTo>
                    <a:pt x="826515" y="89789"/>
                  </a:lnTo>
                  <a:lnTo>
                    <a:pt x="826515" y="86868"/>
                  </a:lnTo>
                  <a:lnTo>
                    <a:pt x="825753" y="84455"/>
                  </a:lnTo>
                  <a:lnTo>
                    <a:pt x="823976" y="82296"/>
                  </a:lnTo>
                  <a:lnTo>
                    <a:pt x="822325" y="80264"/>
                  </a:lnTo>
                  <a:lnTo>
                    <a:pt x="795019" y="71628"/>
                  </a:lnTo>
                  <a:lnTo>
                    <a:pt x="785756" y="68988"/>
                  </a:lnTo>
                  <a:lnTo>
                    <a:pt x="756110" y="41485"/>
                  </a:lnTo>
                  <a:lnTo>
                    <a:pt x="755396" y="34417"/>
                  </a:lnTo>
                  <a:lnTo>
                    <a:pt x="755396" y="28194"/>
                  </a:lnTo>
                  <a:lnTo>
                    <a:pt x="757174" y="22225"/>
                  </a:lnTo>
                  <a:lnTo>
                    <a:pt x="760856" y="16764"/>
                  </a:lnTo>
                  <a:lnTo>
                    <a:pt x="764413" y="11303"/>
                  </a:lnTo>
                  <a:lnTo>
                    <a:pt x="769492" y="7112"/>
                  </a:lnTo>
                  <a:lnTo>
                    <a:pt x="776224" y="4191"/>
                  </a:lnTo>
                  <a:lnTo>
                    <a:pt x="782954" y="1397"/>
                  </a:lnTo>
                  <a:lnTo>
                    <a:pt x="791083" y="0"/>
                  </a:lnTo>
                  <a:lnTo>
                    <a:pt x="800608" y="0"/>
                  </a:lnTo>
                  <a:close/>
                </a:path>
                <a:path w="1989454" h="153669">
                  <a:moveTo>
                    <a:pt x="462025" y="0"/>
                  </a:moveTo>
                  <a:lnTo>
                    <a:pt x="498855" y="13335"/>
                  </a:lnTo>
                  <a:lnTo>
                    <a:pt x="511555" y="36195"/>
                  </a:lnTo>
                  <a:lnTo>
                    <a:pt x="486790" y="42037"/>
                  </a:lnTo>
                  <a:lnTo>
                    <a:pt x="485393" y="35687"/>
                  </a:lnTo>
                  <a:lnTo>
                    <a:pt x="482346" y="30607"/>
                  </a:lnTo>
                  <a:lnTo>
                    <a:pt x="477647" y="26797"/>
                  </a:lnTo>
                  <a:lnTo>
                    <a:pt x="473075" y="23114"/>
                  </a:lnTo>
                  <a:lnTo>
                    <a:pt x="467360" y="21336"/>
                  </a:lnTo>
                  <a:lnTo>
                    <a:pt x="460755" y="21336"/>
                  </a:lnTo>
                  <a:lnTo>
                    <a:pt x="451612" y="21336"/>
                  </a:lnTo>
                  <a:lnTo>
                    <a:pt x="429894" y="63119"/>
                  </a:lnTo>
                  <a:lnTo>
                    <a:pt x="430418" y="73999"/>
                  </a:lnTo>
                  <a:lnTo>
                    <a:pt x="451230" y="106553"/>
                  </a:lnTo>
                  <a:lnTo>
                    <a:pt x="460248" y="106553"/>
                  </a:lnTo>
                  <a:lnTo>
                    <a:pt x="466851" y="106553"/>
                  </a:lnTo>
                  <a:lnTo>
                    <a:pt x="487679" y="80264"/>
                  </a:lnTo>
                  <a:lnTo>
                    <a:pt x="511937" y="88011"/>
                  </a:lnTo>
                  <a:lnTo>
                    <a:pt x="486469" y="122316"/>
                  </a:lnTo>
                  <a:lnTo>
                    <a:pt x="460501" y="127889"/>
                  </a:lnTo>
                  <a:lnTo>
                    <a:pt x="448742" y="126839"/>
                  </a:lnTo>
                  <a:lnTo>
                    <a:pt x="413061" y="101832"/>
                  </a:lnTo>
                  <a:lnTo>
                    <a:pt x="404113" y="65024"/>
                  </a:lnTo>
                  <a:lnTo>
                    <a:pt x="405114" y="50450"/>
                  </a:lnTo>
                  <a:lnTo>
                    <a:pt x="428664" y="9536"/>
                  </a:lnTo>
                  <a:lnTo>
                    <a:pt x="449619" y="1051"/>
                  </a:lnTo>
                  <a:lnTo>
                    <a:pt x="462025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82108" y="1862201"/>
              <a:ext cx="885443" cy="1236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6673" y="1859937"/>
              <a:ext cx="353141" cy="1282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82108" y="1862201"/>
              <a:ext cx="476884" cy="123825"/>
            </a:xfrm>
            <a:custGeom>
              <a:avLst/>
              <a:gdLst/>
              <a:ahLst/>
              <a:cxnLst/>
              <a:rect l="l" t="t" r="r" b="b"/>
              <a:pathLst>
                <a:path w="476885" h="123825">
                  <a:moveTo>
                    <a:pt x="357377" y="0"/>
                  </a:moveTo>
                  <a:lnTo>
                    <a:pt x="394715" y="0"/>
                  </a:lnTo>
                  <a:lnTo>
                    <a:pt x="417194" y="84454"/>
                  </a:lnTo>
                  <a:lnTo>
                    <a:pt x="439419" y="0"/>
                  </a:lnTo>
                  <a:lnTo>
                    <a:pt x="476884" y="0"/>
                  </a:lnTo>
                  <a:lnTo>
                    <a:pt x="476884" y="123698"/>
                  </a:lnTo>
                  <a:lnTo>
                    <a:pt x="453643" y="123698"/>
                  </a:lnTo>
                  <a:lnTo>
                    <a:pt x="453643" y="26288"/>
                  </a:lnTo>
                  <a:lnTo>
                    <a:pt x="429132" y="123698"/>
                  </a:lnTo>
                  <a:lnTo>
                    <a:pt x="405002" y="123698"/>
                  </a:lnTo>
                  <a:lnTo>
                    <a:pt x="380618" y="26288"/>
                  </a:lnTo>
                  <a:lnTo>
                    <a:pt x="380618" y="123698"/>
                  </a:lnTo>
                  <a:lnTo>
                    <a:pt x="357377" y="123698"/>
                  </a:lnTo>
                  <a:lnTo>
                    <a:pt x="357377" y="0"/>
                  </a:lnTo>
                  <a:close/>
                </a:path>
                <a:path w="476885" h="123825">
                  <a:moveTo>
                    <a:pt x="241426" y="0"/>
                  </a:moveTo>
                  <a:lnTo>
                    <a:pt x="333120" y="0"/>
                  </a:lnTo>
                  <a:lnTo>
                    <a:pt x="333120" y="20954"/>
                  </a:lnTo>
                  <a:lnTo>
                    <a:pt x="266445" y="20954"/>
                  </a:lnTo>
                  <a:lnTo>
                    <a:pt x="266445" y="48387"/>
                  </a:lnTo>
                  <a:lnTo>
                    <a:pt x="328549" y="48387"/>
                  </a:lnTo>
                  <a:lnTo>
                    <a:pt x="328549" y="69214"/>
                  </a:lnTo>
                  <a:lnTo>
                    <a:pt x="266445" y="69214"/>
                  </a:lnTo>
                  <a:lnTo>
                    <a:pt x="266445" y="102870"/>
                  </a:lnTo>
                  <a:lnTo>
                    <a:pt x="335533" y="102870"/>
                  </a:lnTo>
                  <a:lnTo>
                    <a:pt x="335533" y="123698"/>
                  </a:lnTo>
                  <a:lnTo>
                    <a:pt x="241426" y="123698"/>
                  </a:lnTo>
                  <a:lnTo>
                    <a:pt x="241426" y="0"/>
                  </a:lnTo>
                  <a:close/>
                </a:path>
                <a:path w="476885" h="123825">
                  <a:moveTo>
                    <a:pt x="115824" y="0"/>
                  </a:moveTo>
                  <a:lnTo>
                    <a:pt x="140842" y="0"/>
                  </a:lnTo>
                  <a:lnTo>
                    <a:pt x="140842" y="48767"/>
                  </a:lnTo>
                  <a:lnTo>
                    <a:pt x="189737" y="48767"/>
                  </a:lnTo>
                  <a:lnTo>
                    <a:pt x="189737" y="0"/>
                  </a:lnTo>
                  <a:lnTo>
                    <a:pt x="214756" y="0"/>
                  </a:lnTo>
                  <a:lnTo>
                    <a:pt x="214756" y="123698"/>
                  </a:lnTo>
                  <a:lnTo>
                    <a:pt x="189737" y="123698"/>
                  </a:lnTo>
                  <a:lnTo>
                    <a:pt x="189737" y="69596"/>
                  </a:lnTo>
                  <a:lnTo>
                    <a:pt x="140842" y="69596"/>
                  </a:lnTo>
                  <a:lnTo>
                    <a:pt x="140842" y="123698"/>
                  </a:lnTo>
                  <a:lnTo>
                    <a:pt x="115824" y="123698"/>
                  </a:lnTo>
                  <a:lnTo>
                    <a:pt x="115824" y="0"/>
                  </a:lnTo>
                  <a:close/>
                </a:path>
                <a:path w="476885" h="123825">
                  <a:moveTo>
                    <a:pt x="0" y="0"/>
                  </a:moveTo>
                  <a:lnTo>
                    <a:pt x="98425" y="0"/>
                  </a:lnTo>
                  <a:lnTo>
                    <a:pt x="98425" y="20954"/>
                  </a:lnTo>
                  <a:lnTo>
                    <a:pt x="61721" y="20954"/>
                  </a:lnTo>
                  <a:lnTo>
                    <a:pt x="61721" y="123698"/>
                  </a:lnTo>
                  <a:lnTo>
                    <a:pt x="36829" y="123698"/>
                  </a:lnTo>
                  <a:lnTo>
                    <a:pt x="36829" y="20954"/>
                  </a:lnTo>
                  <a:lnTo>
                    <a:pt x="0" y="20954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1263" y="2017341"/>
              <a:ext cx="5175377" cy="314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686" y="2004764"/>
              <a:ext cx="5156454" cy="188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0686" y="2004764"/>
              <a:ext cx="5156835" cy="19050"/>
            </a:xfrm>
            <a:custGeom>
              <a:avLst/>
              <a:gdLst/>
              <a:ahLst/>
              <a:cxnLst/>
              <a:rect l="l" t="t" r="r" b="b"/>
              <a:pathLst>
                <a:path w="5156835" h="19050">
                  <a:moveTo>
                    <a:pt x="0" y="18853"/>
                  </a:moveTo>
                  <a:lnTo>
                    <a:pt x="5156454" y="18853"/>
                  </a:lnTo>
                  <a:lnTo>
                    <a:pt x="5156454" y="0"/>
                  </a:lnTo>
                  <a:lnTo>
                    <a:pt x="0" y="0"/>
                  </a:lnTo>
                  <a:lnTo>
                    <a:pt x="0" y="1885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2144" y="2065693"/>
              <a:ext cx="5812790" cy="236220"/>
            </a:xfrm>
            <a:custGeom>
              <a:avLst/>
              <a:gdLst/>
              <a:ahLst/>
              <a:cxnLst/>
              <a:rect l="l" t="t" r="r" b="b"/>
              <a:pathLst>
                <a:path w="5812790" h="236219">
                  <a:moveTo>
                    <a:pt x="5812536" y="0"/>
                  </a:moveTo>
                  <a:lnTo>
                    <a:pt x="0" y="0"/>
                  </a:lnTo>
                  <a:lnTo>
                    <a:pt x="0" y="235673"/>
                  </a:lnTo>
                  <a:lnTo>
                    <a:pt x="5812536" y="235673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3841" y="2215350"/>
              <a:ext cx="1404620" cy="1791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0686" y="2095754"/>
              <a:ext cx="1127950" cy="1280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0686" y="2095754"/>
              <a:ext cx="1128395" cy="128270"/>
            </a:xfrm>
            <a:custGeom>
              <a:avLst/>
              <a:gdLst/>
              <a:ahLst/>
              <a:cxnLst/>
              <a:rect l="l" t="t" r="r" b="b"/>
              <a:pathLst>
                <a:path w="1128395" h="128269">
                  <a:moveTo>
                    <a:pt x="1104201" y="102108"/>
                  </a:moveTo>
                  <a:lnTo>
                    <a:pt x="1127950" y="102108"/>
                  </a:lnTo>
                  <a:lnTo>
                    <a:pt x="1127950" y="125857"/>
                  </a:lnTo>
                  <a:lnTo>
                    <a:pt x="1104201" y="125857"/>
                  </a:lnTo>
                  <a:lnTo>
                    <a:pt x="1104201" y="102108"/>
                  </a:lnTo>
                  <a:close/>
                </a:path>
                <a:path w="1128395" h="128269">
                  <a:moveTo>
                    <a:pt x="1104201" y="36195"/>
                  </a:moveTo>
                  <a:lnTo>
                    <a:pt x="1127950" y="36195"/>
                  </a:lnTo>
                  <a:lnTo>
                    <a:pt x="1127950" y="59944"/>
                  </a:lnTo>
                  <a:lnTo>
                    <a:pt x="1104201" y="59944"/>
                  </a:lnTo>
                  <a:lnTo>
                    <a:pt x="1104201" y="36195"/>
                  </a:lnTo>
                  <a:close/>
                </a:path>
                <a:path w="1128395" h="128269">
                  <a:moveTo>
                    <a:pt x="61099" y="30988"/>
                  </a:moveTo>
                  <a:lnTo>
                    <a:pt x="44386" y="76962"/>
                  </a:lnTo>
                  <a:lnTo>
                    <a:pt x="78143" y="76962"/>
                  </a:lnTo>
                  <a:lnTo>
                    <a:pt x="61099" y="30988"/>
                  </a:lnTo>
                  <a:close/>
                </a:path>
                <a:path w="1128395" h="128269">
                  <a:moveTo>
                    <a:pt x="156870" y="23114"/>
                  </a:moveTo>
                  <a:lnTo>
                    <a:pt x="156870" y="105029"/>
                  </a:lnTo>
                  <a:lnTo>
                    <a:pt x="175526" y="105029"/>
                  </a:lnTo>
                  <a:lnTo>
                    <a:pt x="182498" y="105029"/>
                  </a:lnTo>
                  <a:lnTo>
                    <a:pt x="187528" y="104648"/>
                  </a:lnTo>
                  <a:lnTo>
                    <a:pt x="190626" y="103759"/>
                  </a:lnTo>
                  <a:lnTo>
                    <a:pt x="194678" y="102743"/>
                  </a:lnTo>
                  <a:lnTo>
                    <a:pt x="207251" y="86741"/>
                  </a:lnTo>
                  <a:lnTo>
                    <a:pt x="208940" y="81153"/>
                  </a:lnTo>
                  <a:lnTo>
                    <a:pt x="209778" y="73660"/>
                  </a:lnTo>
                  <a:lnTo>
                    <a:pt x="209778" y="64135"/>
                  </a:lnTo>
                  <a:lnTo>
                    <a:pt x="209778" y="54483"/>
                  </a:lnTo>
                  <a:lnTo>
                    <a:pt x="208940" y="47117"/>
                  </a:lnTo>
                  <a:lnTo>
                    <a:pt x="207251" y="42037"/>
                  </a:lnTo>
                  <a:lnTo>
                    <a:pt x="205562" y="36957"/>
                  </a:lnTo>
                  <a:lnTo>
                    <a:pt x="203200" y="32893"/>
                  </a:lnTo>
                  <a:lnTo>
                    <a:pt x="200164" y="30099"/>
                  </a:lnTo>
                  <a:lnTo>
                    <a:pt x="197129" y="27178"/>
                  </a:lnTo>
                  <a:lnTo>
                    <a:pt x="193268" y="25273"/>
                  </a:lnTo>
                  <a:lnTo>
                    <a:pt x="188607" y="24257"/>
                  </a:lnTo>
                  <a:lnTo>
                    <a:pt x="185115" y="23495"/>
                  </a:lnTo>
                  <a:lnTo>
                    <a:pt x="178282" y="23114"/>
                  </a:lnTo>
                  <a:lnTo>
                    <a:pt x="168097" y="23114"/>
                  </a:lnTo>
                  <a:lnTo>
                    <a:pt x="156870" y="23114"/>
                  </a:lnTo>
                  <a:close/>
                </a:path>
                <a:path w="1128395" h="128269">
                  <a:moveTo>
                    <a:pt x="867219" y="2159"/>
                  </a:moveTo>
                  <a:lnTo>
                    <a:pt x="959040" y="2159"/>
                  </a:lnTo>
                  <a:lnTo>
                    <a:pt x="959040" y="23114"/>
                  </a:lnTo>
                  <a:lnTo>
                    <a:pt x="892238" y="23114"/>
                  </a:lnTo>
                  <a:lnTo>
                    <a:pt x="892238" y="50546"/>
                  </a:lnTo>
                  <a:lnTo>
                    <a:pt x="954341" y="50546"/>
                  </a:lnTo>
                  <a:lnTo>
                    <a:pt x="954341" y="71374"/>
                  </a:lnTo>
                  <a:lnTo>
                    <a:pt x="892238" y="71374"/>
                  </a:lnTo>
                  <a:lnTo>
                    <a:pt x="892238" y="105029"/>
                  </a:lnTo>
                  <a:lnTo>
                    <a:pt x="961326" y="105029"/>
                  </a:lnTo>
                  <a:lnTo>
                    <a:pt x="961326" y="125857"/>
                  </a:lnTo>
                  <a:lnTo>
                    <a:pt x="867219" y="125857"/>
                  </a:lnTo>
                  <a:lnTo>
                    <a:pt x="867219" y="2159"/>
                  </a:lnTo>
                  <a:close/>
                </a:path>
                <a:path w="1128395" h="128269">
                  <a:moveTo>
                    <a:pt x="738314" y="2159"/>
                  </a:moveTo>
                  <a:lnTo>
                    <a:pt x="765492" y="2159"/>
                  </a:lnTo>
                  <a:lnTo>
                    <a:pt x="796734" y="93726"/>
                  </a:lnTo>
                  <a:lnTo>
                    <a:pt x="827087" y="2159"/>
                  </a:lnTo>
                  <a:lnTo>
                    <a:pt x="853503" y="2159"/>
                  </a:lnTo>
                  <a:lnTo>
                    <a:pt x="809180" y="125857"/>
                  </a:lnTo>
                  <a:lnTo>
                    <a:pt x="782510" y="125857"/>
                  </a:lnTo>
                  <a:lnTo>
                    <a:pt x="738314" y="2159"/>
                  </a:lnTo>
                  <a:close/>
                </a:path>
                <a:path w="1128395" h="128269">
                  <a:moveTo>
                    <a:pt x="706310" y="2159"/>
                  </a:moveTo>
                  <a:lnTo>
                    <a:pt x="731202" y="2159"/>
                  </a:lnTo>
                  <a:lnTo>
                    <a:pt x="731202" y="125857"/>
                  </a:lnTo>
                  <a:lnTo>
                    <a:pt x="706310" y="125857"/>
                  </a:lnTo>
                  <a:lnTo>
                    <a:pt x="706310" y="2159"/>
                  </a:lnTo>
                  <a:close/>
                </a:path>
                <a:path w="1128395" h="128269">
                  <a:moveTo>
                    <a:pt x="588200" y="2159"/>
                  </a:moveTo>
                  <a:lnTo>
                    <a:pt x="686498" y="2159"/>
                  </a:lnTo>
                  <a:lnTo>
                    <a:pt x="686498" y="23114"/>
                  </a:lnTo>
                  <a:lnTo>
                    <a:pt x="649922" y="23114"/>
                  </a:lnTo>
                  <a:lnTo>
                    <a:pt x="649922" y="125857"/>
                  </a:lnTo>
                  <a:lnTo>
                    <a:pt x="624903" y="125857"/>
                  </a:lnTo>
                  <a:lnTo>
                    <a:pt x="624903" y="23114"/>
                  </a:lnTo>
                  <a:lnTo>
                    <a:pt x="588200" y="23114"/>
                  </a:lnTo>
                  <a:lnTo>
                    <a:pt x="588200" y="2159"/>
                  </a:lnTo>
                  <a:close/>
                </a:path>
                <a:path w="1128395" h="128269">
                  <a:moveTo>
                    <a:pt x="355028" y="2159"/>
                  </a:moveTo>
                  <a:lnTo>
                    <a:pt x="446849" y="2159"/>
                  </a:lnTo>
                  <a:lnTo>
                    <a:pt x="446849" y="23114"/>
                  </a:lnTo>
                  <a:lnTo>
                    <a:pt x="380047" y="23114"/>
                  </a:lnTo>
                  <a:lnTo>
                    <a:pt x="380047" y="50546"/>
                  </a:lnTo>
                  <a:lnTo>
                    <a:pt x="442150" y="50546"/>
                  </a:lnTo>
                  <a:lnTo>
                    <a:pt x="442150" y="71374"/>
                  </a:lnTo>
                  <a:lnTo>
                    <a:pt x="380047" y="71374"/>
                  </a:lnTo>
                  <a:lnTo>
                    <a:pt x="380047" y="105029"/>
                  </a:lnTo>
                  <a:lnTo>
                    <a:pt x="449135" y="105029"/>
                  </a:lnTo>
                  <a:lnTo>
                    <a:pt x="449135" y="125857"/>
                  </a:lnTo>
                  <a:lnTo>
                    <a:pt x="355028" y="125857"/>
                  </a:lnTo>
                  <a:lnTo>
                    <a:pt x="355028" y="2159"/>
                  </a:lnTo>
                  <a:close/>
                </a:path>
                <a:path w="1128395" h="128269">
                  <a:moveTo>
                    <a:pt x="302310" y="2159"/>
                  </a:moveTo>
                  <a:lnTo>
                    <a:pt x="327202" y="2159"/>
                  </a:lnTo>
                  <a:lnTo>
                    <a:pt x="327202" y="80391"/>
                  </a:lnTo>
                  <a:lnTo>
                    <a:pt x="327202" y="90678"/>
                  </a:lnTo>
                  <a:lnTo>
                    <a:pt x="306189" y="124265"/>
                  </a:lnTo>
                  <a:lnTo>
                    <a:pt x="286194" y="128016"/>
                  </a:lnTo>
                  <a:lnTo>
                    <a:pt x="277567" y="127373"/>
                  </a:lnTo>
                  <a:lnTo>
                    <a:pt x="248701" y="96940"/>
                  </a:lnTo>
                  <a:lnTo>
                    <a:pt x="248043" y="87630"/>
                  </a:lnTo>
                  <a:lnTo>
                    <a:pt x="271589" y="84963"/>
                  </a:lnTo>
                  <a:lnTo>
                    <a:pt x="271868" y="91948"/>
                  </a:lnTo>
                  <a:lnTo>
                    <a:pt x="272910" y="97028"/>
                  </a:lnTo>
                  <a:lnTo>
                    <a:pt x="274713" y="99949"/>
                  </a:lnTo>
                  <a:lnTo>
                    <a:pt x="277418" y="104394"/>
                  </a:lnTo>
                  <a:lnTo>
                    <a:pt x="281520" y="106553"/>
                  </a:lnTo>
                  <a:lnTo>
                    <a:pt x="287032" y="106553"/>
                  </a:lnTo>
                  <a:lnTo>
                    <a:pt x="292607" y="106553"/>
                  </a:lnTo>
                  <a:lnTo>
                    <a:pt x="296544" y="105029"/>
                  </a:lnTo>
                  <a:lnTo>
                    <a:pt x="298843" y="101854"/>
                  </a:lnTo>
                  <a:lnTo>
                    <a:pt x="301155" y="98679"/>
                  </a:lnTo>
                  <a:lnTo>
                    <a:pt x="302310" y="92075"/>
                  </a:lnTo>
                  <a:lnTo>
                    <a:pt x="302310" y="82042"/>
                  </a:lnTo>
                  <a:lnTo>
                    <a:pt x="302310" y="2159"/>
                  </a:lnTo>
                  <a:close/>
                </a:path>
                <a:path w="1128395" h="128269">
                  <a:moveTo>
                    <a:pt x="131889" y="2159"/>
                  </a:moveTo>
                  <a:lnTo>
                    <a:pt x="177545" y="2159"/>
                  </a:lnTo>
                  <a:lnTo>
                    <a:pt x="187845" y="2159"/>
                  </a:lnTo>
                  <a:lnTo>
                    <a:pt x="195694" y="2921"/>
                  </a:lnTo>
                  <a:lnTo>
                    <a:pt x="201091" y="4445"/>
                  </a:lnTo>
                  <a:lnTo>
                    <a:pt x="208343" y="6604"/>
                  </a:lnTo>
                  <a:lnTo>
                    <a:pt x="214566" y="10414"/>
                  </a:lnTo>
                  <a:lnTo>
                    <a:pt x="219735" y="15875"/>
                  </a:lnTo>
                  <a:lnTo>
                    <a:pt x="224916" y="21336"/>
                  </a:lnTo>
                  <a:lnTo>
                    <a:pt x="235610" y="65151"/>
                  </a:lnTo>
                  <a:lnTo>
                    <a:pt x="235372" y="72509"/>
                  </a:lnTo>
                  <a:lnTo>
                    <a:pt x="222611" y="108888"/>
                  </a:lnTo>
                  <a:lnTo>
                    <a:pt x="201002" y="123190"/>
                  </a:lnTo>
                  <a:lnTo>
                    <a:pt x="195491" y="124968"/>
                  </a:lnTo>
                  <a:lnTo>
                    <a:pt x="188125" y="125857"/>
                  </a:lnTo>
                  <a:lnTo>
                    <a:pt x="178892" y="125857"/>
                  </a:lnTo>
                  <a:lnTo>
                    <a:pt x="131889" y="125857"/>
                  </a:lnTo>
                  <a:lnTo>
                    <a:pt x="131889" y="2159"/>
                  </a:lnTo>
                  <a:close/>
                </a:path>
                <a:path w="1128395" h="128269">
                  <a:moveTo>
                    <a:pt x="48183" y="2159"/>
                  </a:moveTo>
                  <a:lnTo>
                    <a:pt x="74599" y="2159"/>
                  </a:lnTo>
                  <a:lnTo>
                    <a:pt x="124129" y="125857"/>
                  </a:lnTo>
                  <a:lnTo>
                    <a:pt x="96964" y="125857"/>
                  </a:lnTo>
                  <a:lnTo>
                    <a:pt x="86156" y="97790"/>
                  </a:lnTo>
                  <a:lnTo>
                    <a:pt x="36703" y="97790"/>
                  </a:lnTo>
                  <a:lnTo>
                    <a:pt x="26492" y="125857"/>
                  </a:lnTo>
                  <a:lnTo>
                    <a:pt x="0" y="125857"/>
                  </a:lnTo>
                  <a:lnTo>
                    <a:pt x="48183" y="2159"/>
                  </a:lnTo>
                  <a:close/>
                </a:path>
                <a:path w="1128395" h="128269">
                  <a:moveTo>
                    <a:pt x="1026858" y="0"/>
                  </a:moveTo>
                  <a:lnTo>
                    <a:pt x="1067103" y="15783"/>
                  </a:lnTo>
                  <a:lnTo>
                    <a:pt x="1074229" y="37465"/>
                  </a:lnTo>
                  <a:lnTo>
                    <a:pt x="1049210" y="38608"/>
                  </a:lnTo>
                  <a:lnTo>
                    <a:pt x="1048194" y="32258"/>
                  </a:lnTo>
                  <a:lnTo>
                    <a:pt x="1045908" y="27686"/>
                  </a:lnTo>
                  <a:lnTo>
                    <a:pt x="1042352" y="24892"/>
                  </a:lnTo>
                  <a:lnTo>
                    <a:pt x="1038923" y="22098"/>
                  </a:lnTo>
                  <a:lnTo>
                    <a:pt x="1033589" y="20701"/>
                  </a:lnTo>
                  <a:lnTo>
                    <a:pt x="1026604" y="20701"/>
                  </a:lnTo>
                  <a:lnTo>
                    <a:pt x="1019365" y="20701"/>
                  </a:lnTo>
                  <a:lnTo>
                    <a:pt x="1013650" y="22225"/>
                  </a:lnTo>
                  <a:lnTo>
                    <a:pt x="1009586" y="25146"/>
                  </a:lnTo>
                  <a:lnTo>
                    <a:pt x="1006919" y="27051"/>
                  </a:lnTo>
                  <a:lnTo>
                    <a:pt x="1005522" y="29591"/>
                  </a:lnTo>
                  <a:lnTo>
                    <a:pt x="1005522" y="32893"/>
                  </a:lnTo>
                  <a:lnTo>
                    <a:pt x="1005522" y="35814"/>
                  </a:lnTo>
                  <a:lnTo>
                    <a:pt x="1006792" y="38227"/>
                  </a:lnTo>
                  <a:lnTo>
                    <a:pt x="1009332" y="40386"/>
                  </a:lnTo>
                  <a:lnTo>
                    <a:pt x="1012380" y="43053"/>
                  </a:lnTo>
                  <a:lnTo>
                    <a:pt x="1020127" y="45720"/>
                  </a:lnTo>
                  <a:lnTo>
                    <a:pt x="1059243" y="57531"/>
                  </a:lnTo>
                  <a:lnTo>
                    <a:pt x="1077785" y="82042"/>
                  </a:lnTo>
                  <a:lnTo>
                    <a:pt x="1077785" y="89789"/>
                  </a:lnTo>
                  <a:lnTo>
                    <a:pt x="1077785" y="96901"/>
                  </a:lnTo>
                  <a:lnTo>
                    <a:pt x="1075880" y="103505"/>
                  </a:lnTo>
                  <a:lnTo>
                    <a:pt x="1071943" y="109728"/>
                  </a:lnTo>
                  <a:lnTo>
                    <a:pt x="1068006" y="115951"/>
                  </a:lnTo>
                  <a:lnTo>
                    <a:pt x="1028255" y="128016"/>
                  </a:lnTo>
                  <a:lnTo>
                    <a:pt x="1017208" y="127347"/>
                  </a:lnTo>
                  <a:lnTo>
                    <a:pt x="982170" y="103886"/>
                  </a:lnTo>
                  <a:lnTo>
                    <a:pt x="977201" y="85598"/>
                  </a:lnTo>
                  <a:lnTo>
                    <a:pt x="1001458" y="83185"/>
                  </a:lnTo>
                  <a:lnTo>
                    <a:pt x="1002982" y="91440"/>
                  </a:lnTo>
                  <a:lnTo>
                    <a:pt x="1005903" y="97409"/>
                  </a:lnTo>
                  <a:lnTo>
                    <a:pt x="1010348" y="101219"/>
                  </a:lnTo>
                  <a:lnTo>
                    <a:pt x="1014920" y="105029"/>
                  </a:lnTo>
                  <a:lnTo>
                    <a:pt x="1020889" y="106934"/>
                  </a:lnTo>
                  <a:lnTo>
                    <a:pt x="1028509" y="106934"/>
                  </a:lnTo>
                  <a:lnTo>
                    <a:pt x="1036510" y="106934"/>
                  </a:lnTo>
                  <a:lnTo>
                    <a:pt x="1042606" y="105283"/>
                  </a:lnTo>
                  <a:lnTo>
                    <a:pt x="1046670" y="101854"/>
                  </a:lnTo>
                  <a:lnTo>
                    <a:pt x="1050734" y="98425"/>
                  </a:lnTo>
                  <a:lnTo>
                    <a:pt x="1052766" y="94488"/>
                  </a:lnTo>
                  <a:lnTo>
                    <a:pt x="1052766" y="89916"/>
                  </a:lnTo>
                  <a:lnTo>
                    <a:pt x="1052766" y="86995"/>
                  </a:lnTo>
                  <a:lnTo>
                    <a:pt x="1052004" y="84455"/>
                  </a:lnTo>
                  <a:lnTo>
                    <a:pt x="1050226" y="82423"/>
                  </a:lnTo>
                  <a:lnTo>
                    <a:pt x="1048575" y="80391"/>
                  </a:lnTo>
                  <a:lnTo>
                    <a:pt x="1021270" y="71628"/>
                  </a:lnTo>
                  <a:lnTo>
                    <a:pt x="1011936" y="69008"/>
                  </a:lnTo>
                  <a:lnTo>
                    <a:pt x="982360" y="41594"/>
                  </a:lnTo>
                  <a:lnTo>
                    <a:pt x="981646" y="34544"/>
                  </a:lnTo>
                  <a:lnTo>
                    <a:pt x="981646" y="28194"/>
                  </a:lnTo>
                  <a:lnTo>
                    <a:pt x="1009205" y="1397"/>
                  </a:lnTo>
                  <a:lnTo>
                    <a:pt x="1017333" y="0"/>
                  </a:lnTo>
                  <a:lnTo>
                    <a:pt x="1026858" y="0"/>
                  </a:lnTo>
                  <a:close/>
                </a:path>
                <a:path w="1128395" h="128269">
                  <a:moveTo>
                    <a:pt x="524827" y="0"/>
                  </a:moveTo>
                  <a:lnTo>
                    <a:pt x="561784" y="13462"/>
                  </a:lnTo>
                  <a:lnTo>
                    <a:pt x="574357" y="36195"/>
                  </a:lnTo>
                  <a:lnTo>
                    <a:pt x="549592" y="42164"/>
                  </a:lnTo>
                  <a:lnTo>
                    <a:pt x="548195" y="35687"/>
                  </a:lnTo>
                  <a:lnTo>
                    <a:pt x="545147" y="30607"/>
                  </a:lnTo>
                  <a:lnTo>
                    <a:pt x="540448" y="26924"/>
                  </a:lnTo>
                  <a:lnTo>
                    <a:pt x="535876" y="23241"/>
                  </a:lnTo>
                  <a:lnTo>
                    <a:pt x="530161" y="21336"/>
                  </a:lnTo>
                  <a:lnTo>
                    <a:pt x="523557" y="21336"/>
                  </a:lnTo>
                  <a:lnTo>
                    <a:pt x="514413" y="21336"/>
                  </a:lnTo>
                  <a:lnTo>
                    <a:pt x="506920" y="24638"/>
                  </a:lnTo>
                  <a:lnTo>
                    <a:pt x="492696" y="63246"/>
                  </a:lnTo>
                  <a:lnTo>
                    <a:pt x="493220" y="74126"/>
                  </a:lnTo>
                  <a:lnTo>
                    <a:pt x="514032" y="106553"/>
                  </a:lnTo>
                  <a:lnTo>
                    <a:pt x="523049" y="106553"/>
                  </a:lnTo>
                  <a:lnTo>
                    <a:pt x="529653" y="106553"/>
                  </a:lnTo>
                  <a:lnTo>
                    <a:pt x="550481" y="80391"/>
                  </a:lnTo>
                  <a:lnTo>
                    <a:pt x="574738" y="88011"/>
                  </a:lnTo>
                  <a:lnTo>
                    <a:pt x="549288" y="122443"/>
                  </a:lnTo>
                  <a:lnTo>
                    <a:pt x="523303" y="128016"/>
                  </a:lnTo>
                  <a:lnTo>
                    <a:pt x="511561" y="126948"/>
                  </a:lnTo>
                  <a:lnTo>
                    <a:pt x="475863" y="101957"/>
                  </a:lnTo>
                  <a:lnTo>
                    <a:pt x="466915" y="65024"/>
                  </a:lnTo>
                  <a:lnTo>
                    <a:pt x="467915" y="50452"/>
                  </a:lnTo>
                  <a:lnTo>
                    <a:pt x="491537" y="9644"/>
                  </a:lnTo>
                  <a:lnTo>
                    <a:pt x="512492" y="1071"/>
                  </a:lnTo>
                  <a:lnTo>
                    <a:pt x="52482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07869" y="2215350"/>
              <a:ext cx="779284" cy="1791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09724" y="2097913"/>
              <a:ext cx="509905" cy="15049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09724" y="2097913"/>
              <a:ext cx="509905" cy="150495"/>
            </a:xfrm>
            <a:custGeom>
              <a:avLst/>
              <a:gdLst/>
              <a:ahLst/>
              <a:cxnLst/>
              <a:rect l="l" t="t" r="r" b="b"/>
              <a:pathLst>
                <a:path w="509905" h="150494">
                  <a:moveTo>
                    <a:pt x="485520" y="100330"/>
                  </a:moveTo>
                  <a:lnTo>
                    <a:pt x="509905" y="100330"/>
                  </a:lnTo>
                  <a:lnTo>
                    <a:pt x="505840" y="119633"/>
                  </a:lnTo>
                  <a:lnTo>
                    <a:pt x="483107" y="150368"/>
                  </a:lnTo>
                  <a:lnTo>
                    <a:pt x="474980" y="150494"/>
                  </a:lnTo>
                  <a:lnTo>
                    <a:pt x="477393" y="139319"/>
                  </a:lnTo>
                  <a:lnTo>
                    <a:pt x="481456" y="138430"/>
                  </a:lnTo>
                  <a:lnTo>
                    <a:pt x="484505" y="136779"/>
                  </a:lnTo>
                  <a:lnTo>
                    <a:pt x="486790" y="134493"/>
                  </a:lnTo>
                  <a:lnTo>
                    <a:pt x="488950" y="132080"/>
                  </a:lnTo>
                  <a:lnTo>
                    <a:pt x="490600" y="128524"/>
                  </a:lnTo>
                  <a:lnTo>
                    <a:pt x="491744" y="123698"/>
                  </a:lnTo>
                  <a:lnTo>
                    <a:pt x="480568" y="123698"/>
                  </a:lnTo>
                  <a:lnTo>
                    <a:pt x="485520" y="100330"/>
                  </a:lnTo>
                  <a:close/>
                </a:path>
                <a:path w="509905" h="150494">
                  <a:moveTo>
                    <a:pt x="139953" y="100330"/>
                  </a:moveTo>
                  <a:lnTo>
                    <a:pt x="164337" y="100330"/>
                  </a:lnTo>
                  <a:lnTo>
                    <a:pt x="160274" y="119633"/>
                  </a:lnTo>
                  <a:lnTo>
                    <a:pt x="137413" y="150368"/>
                  </a:lnTo>
                  <a:lnTo>
                    <a:pt x="129286" y="150494"/>
                  </a:lnTo>
                  <a:lnTo>
                    <a:pt x="131699" y="139319"/>
                  </a:lnTo>
                  <a:lnTo>
                    <a:pt x="135762" y="138430"/>
                  </a:lnTo>
                  <a:lnTo>
                    <a:pt x="138937" y="136779"/>
                  </a:lnTo>
                  <a:lnTo>
                    <a:pt x="141096" y="134493"/>
                  </a:lnTo>
                  <a:lnTo>
                    <a:pt x="143382" y="132080"/>
                  </a:lnTo>
                  <a:lnTo>
                    <a:pt x="145033" y="128524"/>
                  </a:lnTo>
                  <a:lnTo>
                    <a:pt x="146050" y="123698"/>
                  </a:lnTo>
                  <a:lnTo>
                    <a:pt x="134874" y="123698"/>
                  </a:lnTo>
                  <a:lnTo>
                    <a:pt x="139953" y="100330"/>
                  </a:lnTo>
                  <a:close/>
                </a:path>
                <a:path w="509905" h="150494">
                  <a:moveTo>
                    <a:pt x="299593" y="25907"/>
                  </a:moveTo>
                  <a:lnTo>
                    <a:pt x="269748" y="75692"/>
                  </a:lnTo>
                  <a:lnTo>
                    <a:pt x="306831" y="75692"/>
                  </a:lnTo>
                  <a:lnTo>
                    <a:pt x="299593" y="25907"/>
                  </a:lnTo>
                  <a:close/>
                </a:path>
                <a:path w="509905" h="150494">
                  <a:moveTo>
                    <a:pt x="79628" y="25907"/>
                  </a:moveTo>
                  <a:lnTo>
                    <a:pt x="49783" y="75692"/>
                  </a:lnTo>
                  <a:lnTo>
                    <a:pt x="86868" y="75692"/>
                  </a:lnTo>
                  <a:lnTo>
                    <a:pt x="79628" y="25907"/>
                  </a:lnTo>
                  <a:close/>
                </a:path>
                <a:path w="509905" h="150494">
                  <a:moveTo>
                    <a:pt x="381126" y="0"/>
                  </a:moveTo>
                  <a:lnTo>
                    <a:pt x="404875" y="0"/>
                  </a:lnTo>
                  <a:lnTo>
                    <a:pt x="438403" y="82804"/>
                  </a:lnTo>
                  <a:lnTo>
                    <a:pt x="455675" y="0"/>
                  </a:lnTo>
                  <a:lnTo>
                    <a:pt x="479298" y="0"/>
                  </a:lnTo>
                  <a:lnTo>
                    <a:pt x="453517" y="123698"/>
                  </a:lnTo>
                  <a:lnTo>
                    <a:pt x="429768" y="123698"/>
                  </a:lnTo>
                  <a:lnTo>
                    <a:pt x="396367" y="40512"/>
                  </a:lnTo>
                  <a:lnTo>
                    <a:pt x="378968" y="123698"/>
                  </a:lnTo>
                  <a:lnTo>
                    <a:pt x="355345" y="123698"/>
                  </a:lnTo>
                  <a:lnTo>
                    <a:pt x="381126" y="0"/>
                  </a:lnTo>
                  <a:close/>
                </a:path>
                <a:path w="509905" h="150494">
                  <a:moveTo>
                    <a:pt x="289813" y="0"/>
                  </a:moveTo>
                  <a:lnTo>
                    <a:pt x="318134" y="0"/>
                  </a:lnTo>
                  <a:lnTo>
                    <a:pt x="338200" y="123698"/>
                  </a:lnTo>
                  <a:lnTo>
                    <a:pt x="314070" y="123698"/>
                  </a:lnTo>
                  <a:lnTo>
                    <a:pt x="309880" y="96393"/>
                  </a:lnTo>
                  <a:lnTo>
                    <a:pt x="260857" y="96393"/>
                  </a:lnTo>
                  <a:lnTo>
                    <a:pt x="245999" y="123698"/>
                  </a:lnTo>
                  <a:lnTo>
                    <a:pt x="219837" y="123698"/>
                  </a:lnTo>
                  <a:lnTo>
                    <a:pt x="289813" y="0"/>
                  </a:lnTo>
                  <a:close/>
                </a:path>
                <a:path w="509905" h="150494">
                  <a:moveTo>
                    <a:pt x="69850" y="0"/>
                  </a:moveTo>
                  <a:lnTo>
                    <a:pt x="98170" y="0"/>
                  </a:lnTo>
                  <a:lnTo>
                    <a:pt x="118237" y="123698"/>
                  </a:lnTo>
                  <a:lnTo>
                    <a:pt x="94106" y="123698"/>
                  </a:lnTo>
                  <a:lnTo>
                    <a:pt x="90043" y="96393"/>
                  </a:lnTo>
                  <a:lnTo>
                    <a:pt x="40893" y="96393"/>
                  </a:lnTo>
                  <a:lnTo>
                    <a:pt x="26162" y="123698"/>
                  </a:lnTo>
                  <a:lnTo>
                    <a:pt x="0" y="123698"/>
                  </a:lnTo>
                  <a:lnTo>
                    <a:pt x="6985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73527" y="2215350"/>
              <a:ext cx="628459" cy="1791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80335" y="2097913"/>
              <a:ext cx="358139" cy="1236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24785" y="2126742"/>
              <a:ext cx="33655" cy="46355"/>
            </a:xfrm>
            <a:custGeom>
              <a:avLst/>
              <a:gdLst/>
              <a:ahLst/>
              <a:cxnLst/>
              <a:rect l="l" t="t" r="r" b="b"/>
              <a:pathLst>
                <a:path w="33655" h="46355">
                  <a:moveTo>
                    <a:pt x="16637" y="0"/>
                  </a:moveTo>
                  <a:lnTo>
                    <a:pt x="0" y="45973"/>
                  </a:lnTo>
                  <a:lnTo>
                    <a:pt x="33654" y="45973"/>
                  </a:lnTo>
                  <a:lnTo>
                    <a:pt x="1663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2579" y="2095649"/>
              <a:ext cx="108158" cy="1282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80335" y="2097913"/>
              <a:ext cx="227329" cy="123825"/>
            </a:xfrm>
            <a:custGeom>
              <a:avLst/>
              <a:gdLst/>
              <a:ahLst/>
              <a:cxnLst/>
              <a:rect l="l" t="t" r="r" b="b"/>
              <a:pathLst>
                <a:path w="227330" h="123825">
                  <a:moveTo>
                    <a:pt x="129158" y="0"/>
                  </a:moveTo>
                  <a:lnTo>
                    <a:pt x="153415" y="0"/>
                  </a:lnTo>
                  <a:lnTo>
                    <a:pt x="204088" y="82550"/>
                  </a:lnTo>
                  <a:lnTo>
                    <a:pt x="204088" y="0"/>
                  </a:lnTo>
                  <a:lnTo>
                    <a:pt x="227202" y="0"/>
                  </a:lnTo>
                  <a:lnTo>
                    <a:pt x="227202" y="123698"/>
                  </a:lnTo>
                  <a:lnTo>
                    <a:pt x="202183" y="123698"/>
                  </a:lnTo>
                  <a:lnTo>
                    <a:pt x="152272" y="43052"/>
                  </a:lnTo>
                  <a:lnTo>
                    <a:pt x="152272" y="123698"/>
                  </a:lnTo>
                  <a:lnTo>
                    <a:pt x="129158" y="123698"/>
                  </a:lnTo>
                  <a:lnTo>
                    <a:pt x="129158" y="0"/>
                  </a:lnTo>
                  <a:close/>
                </a:path>
                <a:path w="227330" h="123825">
                  <a:moveTo>
                    <a:pt x="48259" y="0"/>
                  </a:moveTo>
                  <a:lnTo>
                    <a:pt x="74675" y="0"/>
                  </a:lnTo>
                  <a:lnTo>
                    <a:pt x="124206" y="123698"/>
                  </a:lnTo>
                  <a:lnTo>
                    <a:pt x="97027" y="123698"/>
                  </a:lnTo>
                  <a:lnTo>
                    <a:pt x="86232" y="95631"/>
                  </a:lnTo>
                  <a:lnTo>
                    <a:pt x="36702" y="95631"/>
                  </a:lnTo>
                  <a:lnTo>
                    <a:pt x="26542" y="123698"/>
                  </a:lnTo>
                  <a:lnTo>
                    <a:pt x="0" y="123698"/>
                  </a:lnTo>
                  <a:lnTo>
                    <a:pt x="48259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91485" y="2215350"/>
              <a:ext cx="606463" cy="1791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15945" y="2097913"/>
              <a:ext cx="364490" cy="1236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13681" y="2095649"/>
              <a:ext cx="369016" cy="1282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84169" y="2215350"/>
              <a:ext cx="2890901" cy="1791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50792" y="2095754"/>
              <a:ext cx="2145919" cy="1280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50792" y="2095754"/>
              <a:ext cx="2146300" cy="128270"/>
            </a:xfrm>
            <a:custGeom>
              <a:avLst/>
              <a:gdLst/>
              <a:ahLst/>
              <a:cxnLst/>
              <a:rect l="l" t="t" r="r" b="b"/>
              <a:pathLst>
                <a:path w="2146300" h="128269">
                  <a:moveTo>
                    <a:pt x="25019" y="71882"/>
                  </a:moveTo>
                  <a:lnTo>
                    <a:pt x="25019" y="105029"/>
                  </a:lnTo>
                  <a:lnTo>
                    <a:pt x="48133" y="105029"/>
                  </a:lnTo>
                  <a:lnTo>
                    <a:pt x="57150" y="105029"/>
                  </a:lnTo>
                  <a:lnTo>
                    <a:pt x="62865" y="104775"/>
                  </a:lnTo>
                  <a:lnTo>
                    <a:pt x="65278" y="104267"/>
                  </a:lnTo>
                  <a:lnTo>
                    <a:pt x="68961" y="103505"/>
                  </a:lnTo>
                  <a:lnTo>
                    <a:pt x="72009" y="101981"/>
                  </a:lnTo>
                  <a:lnTo>
                    <a:pt x="74422" y="99314"/>
                  </a:lnTo>
                  <a:lnTo>
                    <a:pt x="76708" y="96647"/>
                  </a:lnTo>
                  <a:lnTo>
                    <a:pt x="77851" y="93218"/>
                  </a:lnTo>
                  <a:lnTo>
                    <a:pt x="77851" y="88773"/>
                  </a:lnTo>
                  <a:lnTo>
                    <a:pt x="77851" y="85090"/>
                  </a:lnTo>
                  <a:lnTo>
                    <a:pt x="76962" y="81915"/>
                  </a:lnTo>
                  <a:lnTo>
                    <a:pt x="75184" y="79375"/>
                  </a:lnTo>
                  <a:lnTo>
                    <a:pt x="73406" y="76708"/>
                  </a:lnTo>
                  <a:lnTo>
                    <a:pt x="70739" y="74930"/>
                  </a:lnTo>
                  <a:lnTo>
                    <a:pt x="67310" y="73660"/>
                  </a:lnTo>
                  <a:lnTo>
                    <a:pt x="64008" y="72517"/>
                  </a:lnTo>
                  <a:lnTo>
                    <a:pt x="56515" y="71882"/>
                  </a:lnTo>
                  <a:lnTo>
                    <a:pt x="45212" y="71882"/>
                  </a:lnTo>
                  <a:lnTo>
                    <a:pt x="25019" y="71882"/>
                  </a:lnTo>
                  <a:close/>
                </a:path>
                <a:path w="2146300" h="128269">
                  <a:moveTo>
                    <a:pt x="1453134" y="30988"/>
                  </a:moveTo>
                  <a:lnTo>
                    <a:pt x="1436370" y="76962"/>
                  </a:lnTo>
                  <a:lnTo>
                    <a:pt x="1470152" y="76962"/>
                  </a:lnTo>
                  <a:lnTo>
                    <a:pt x="1453134" y="30988"/>
                  </a:lnTo>
                  <a:close/>
                </a:path>
                <a:path w="2146300" h="128269">
                  <a:moveTo>
                    <a:pt x="419227" y="30988"/>
                  </a:moveTo>
                  <a:lnTo>
                    <a:pt x="402590" y="76962"/>
                  </a:lnTo>
                  <a:lnTo>
                    <a:pt x="436372" y="76962"/>
                  </a:lnTo>
                  <a:lnTo>
                    <a:pt x="419227" y="30988"/>
                  </a:lnTo>
                  <a:close/>
                </a:path>
                <a:path w="2146300" h="128269">
                  <a:moveTo>
                    <a:pt x="1545844" y="23114"/>
                  </a:moveTo>
                  <a:lnTo>
                    <a:pt x="1545844" y="54483"/>
                  </a:lnTo>
                  <a:lnTo>
                    <a:pt x="1564386" y="54483"/>
                  </a:lnTo>
                  <a:lnTo>
                    <a:pt x="1576324" y="54483"/>
                  </a:lnTo>
                  <a:lnTo>
                    <a:pt x="1596390" y="42164"/>
                  </a:lnTo>
                  <a:lnTo>
                    <a:pt x="1596390" y="38481"/>
                  </a:lnTo>
                  <a:lnTo>
                    <a:pt x="1596390" y="34290"/>
                  </a:lnTo>
                  <a:lnTo>
                    <a:pt x="1575562" y="23114"/>
                  </a:lnTo>
                  <a:lnTo>
                    <a:pt x="1565402" y="23114"/>
                  </a:lnTo>
                  <a:lnTo>
                    <a:pt x="1545844" y="23114"/>
                  </a:lnTo>
                  <a:close/>
                </a:path>
                <a:path w="2146300" h="128269">
                  <a:moveTo>
                    <a:pt x="25019" y="22733"/>
                  </a:moveTo>
                  <a:lnTo>
                    <a:pt x="25019" y="51308"/>
                  </a:lnTo>
                  <a:lnTo>
                    <a:pt x="41402" y="51308"/>
                  </a:lnTo>
                  <a:lnTo>
                    <a:pt x="51181" y="51308"/>
                  </a:lnTo>
                  <a:lnTo>
                    <a:pt x="69596" y="46482"/>
                  </a:lnTo>
                  <a:lnTo>
                    <a:pt x="72136" y="44069"/>
                  </a:lnTo>
                  <a:lnTo>
                    <a:pt x="73279" y="40767"/>
                  </a:lnTo>
                  <a:lnTo>
                    <a:pt x="73279" y="36830"/>
                  </a:lnTo>
                  <a:lnTo>
                    <a:pt x="73279" y="33020"/>
                  </a:lnTo>
                  <a:lnTo>
                    <a:pt x="72262" y="29845"/>
                  </a:lnTo>
                  <a:lnTo>
                    <a:pt x="70104" y="27432"/>
                  </a:lnTo>
                  <a:lnTo>
                    <a:pt x="68072" y="25146"/>
                  </a:lnTo>
                  <a:lnTo>
                    <a:pt x="64897" y="23622"/>
                  </a:lnTo>
                  <a:lnTo>
                    <a:pt x="60706" y="23114"/>
                  </a:lnTo>
                  <a:lnTo>
                    <a:pt x="58293" y="22860"/>
                  </a:lnTo>
                  <a:lnTo>
                    <a:pt x="51181" y="22733"/>
                  </a:lnTo>
                  <a:lnTo>
                    <a:pt x="39370" y="22733"/>
                  </a:lnTo>
                  <a:lnTo>
                    <a:pt x="25019" y="22733"/>
                  </a:lnTo>
                  <a:close/>
                </a:path>
                <a:path w="2146300" h="128269">
                  <a:moveTo>
                    <a:pt x="2051939" y="2159"/>
                  </a:moveTo>
                  <a:lnTo>
                    <a:pt x="2143633" y="2159"/>
                  </a:lnTo>
                  <a:lnTo>
                    <a:pt x="2143633" y="23114"/>
                  </a:lnTo>
                  <a:lnTo>
                    <a:pt x="2076831" y="23114"/>
                  </a:lnTo>
                  <a:lnTo>
                    <a:pt x="2076831" y="50546"/>
                  </a:lnTo>
                  <a:lnTo>
                    <a:pt x="2138934" y="50546"/>
                  </a:lnTo>
                  <a:lnTo>
                    <a:pt x="2138934" y="71374"/>
                  </a:lnTo>
                  <a:lnTo>
                    <a:pt x="2076831" y="71374"/>
                  </a:lnTo>
                  <a:lnTo>
                    <a:pt x="2076831" y="105029"/>
                  </a:lnTo>
                  <a:lnTo>
                    <a:pt x="2145919" y="105029"/>
                  </a:lnTo>
                  <a:lnTo>
                    <a:pt x="2145919" y="125857"/>
                  </a:lnTo>
                  <a:lnTo>
                    <a:pt x="2051939" y="125857"/>
                  </a:lnTo>
                  <a:lnTo>
                    <a:pt x="2051939" y="2159"/>
                  </a:lnTo>
                  <a:close/>
                </a:path>
                <a:path w="2146300" h="128269">
                  <a:moveTo>
                    <a:pt x="1809750" y="2159"/>
                  </a:moveTo>
                  <a:lnTo>
                    <a:pt x="1834769" y="2159"/>
                  </a:lnTo>
                  <a:lnTo>
                    <a:pt x="1834769" y="69088"/>
                  </a:lnTo>
                  <a:lnTo>
                    <a:pt x="1834769" y="79756"/>
                  </a:lnTo>
                  <a:lnTo>
                    <a:pt x="1835023" y="86614"/>
                  </a:lnTo>
                  <a:lnTo>
                    <a:pt x="1835658" y="89789"/>
                  </a:lnTo>
                  <a:lnTo>
                    <a:pt x="1836674" y="94869"/>
                  </a:lnTo>
                  <a:lnTo>
                    <a:pt x="1839214" y="98933"/>
                  </a:lnTo>
                  <a:lnTo>
                    <a:pt x="1843278" y="101981"/>
                  </a:lnTo>
                  <a:lnTo>
                    <a:pt x="1847342" y="105029"/>
                  </a:lnTo>
                  <a:lnTo>
                    <a:pt x="1852803" y="106553"/>
                  </a:lnTo>
                  <a:lnTo>
                    <a:pt x="1859788" y="106553"/>
                  </a:lnTo>
                  <a:lnTo>
                    <a:pt x="1866900" y="106553"/>
                  </a:lnTo>
                  <a:lnTo>
                    <a:pt x="1872234" y="105156"/>
                  </a:lnTo>
                  <a:lnTo>
                    <a:pt x="1875790" y="102235"/>
                  </a:lnTo>
                  <a:lnTo>
                    <a:pt x="1879473" y="99314"/>
                  </a:lnTo>
                  <a:lnTo>
                    <a:pt x="1881632" y="95758"/>
                  </a:lnTo>
                  <a:lnTo>
                    <a:pt x="1882267" y="91567"/>
                  </a:lnTo>
                  <a:lnTo>
                    <a:pt x="1883029" y="87376"/>
                  </a:lnTo>
                  <a:lnTo>
                    <a:pt x="1883410" y="80391"/>
                  </a:lnTo>
                  <a:lnTo>
                    <a:pt x="1883410" y="70612"/>
                  </a:lnTo>
                  <a:lnTo>
                    <a:pt x="1883410" y="2159"/>
                  </a:lnTo>
                  <a:lnTo>
                    <a:pt x="1908429" y="2159"/>
                  </a:lnTo>
                  <a:lnTo>
                    <a:pt x="1908429" y="67056"/>
                  </a:lnTo>
                  <a:lnTo>
                    <a:pt x="1902587" y="109855"/>
                  </a:lnTo>
                  <a:lnTo>
                    <a:pt x="1884299" y="124206"/>
                  </a:lnTo>
                  <a:lnTo>
                    <a:pt x="1878330" y="126746"/>
                  </a:lnTo>
                  <a:lnTo>
                    <a:pt x="1870329" y="128016"/>
                  </a:lnTo>
                  <a:lnTo>
                    <a:pt x="1860550" y="128016"/>
                  </a:lnTo>
                  <a:lnTo>
                    <a:pt x="1822704" y="117602"/>
                  </a:lnTo>
                  <a:lnTo>
                    <a:pt x="1809894" y="77833"/>
                  </a:lnTo>
                  <a:lnTo>
                    <a:pt x="1809750" y="68072"/>
                  </a:lnTo>
                  <a:lnTo>
                    <a:pt x="1809750" y="2159"/>
                  </a:lnTo>
                  <a:close/>
                </a:path>
                <a:path w="2146300" h="128269">
                  <a:moveTo>
                    <a:pt x="1646555" y="2159"/>
                  </a:moveTo>
                  <a:lnTo>
                    <a:pt x="1738249" y="2159"/>
                  </a:lnTo>
                  <a:lnTo>
                    <a:pt x="1738249" y="23114"/>
                  </a:lnTo>
                  <a:lnTo>
                    <a:pt x="1671447" y="23114"/>
                  </a:lnTo>
                  <a:lnTo>
                    <a:pt x="1671447" y="50546"/>
                  </a:lnTo>
                  <a:lnTo>
                    <a:pt x="1733550" y="50546"/>
                  </a:lnTo>
                  <a:lnTo>
                    <a:pt x="1733550" y="71374"/>
                  </a:lnTo>
                  <a:lnTo>
                    <a:pt x="1671447" y="71374"/>
                  </a:lnTo>
                  <a:lnTo>
                    <a:pt x="1671447" y="105029"/>
                  </a:lnTo>
                  <a:lnTo>
                    <a:pt x="1740662" y="105029"/>
                  </a:lnTo>
                  <a:lnTo>
                    <a:pt x="1740662" y="125857"/>
                  </a:lnTo>
                  <a:lnTo>
                    <a:pt x="1646555" y="125857"/>
                  </a:lnTo>
                  <a:lnTo>
                    <a:pt x="1646555" y="2159"/>
                  </a:lnTo>
                  <a:close/>
                </a:path>
                <a:path w="2146300" h="128269">
                  <a:moveTo>
                    <a:pt x="1520952" y="2159"/>
                  </a:moveTo>
                  <a:lnTo>
                    <a:pt x="1573530" y="2159"/>
                  </a:lnTo>
                  <a:lnTo>
                    <a:pt x="1582749" y="2371"/>
                  </a:lnTo>
                  <a:lnTo>
                    <a:pt x="1620266" y="22987"/>
                  </a:lnTo>
                  <a:lnTo>
                    <a:pt x="1622044" y="29464"/>
                  </a:lnTo>
                  <a:lnTo>
                    <a:pt x="1622044" y="36830"/>
                  </a:lnTo>
                  <a:lnTo>
                    <a:pt x="1622044" y="46101"/>
                  </a:lnTo>
                  <a:lnTo>
                    <a:pt x="1589405" y="71247"/>
                  </a:lnTo>
                  <a:lnTo>
                    <a:pt x="1594866" y="74422"/>
                  </a:lnTo>
                  <a:lnTo>
                    <a:pt x="1617091" y="101727"/>
                  </a:lnTo>
                  <a:lnTo>
                    <a:pt x="1632077" y="125857"/>
                  </a:lnTo>
                  <a:lnTo>
                    <a:pt x="1602232" y="125857"/>
                  </a:lnTo>
                  <a:lnTo>
                    <a:pt x="1584198" y="98933"/>
                  </a:lnTo>
                  <a:lnTo>
                    <a:pt x="1577848" y="89281"/>
                  </a:lnTo>
                  <a:lnTo>
                    <a:pt x="1573403" y="83185"/>
                  </a:lnTo>
                  <a:lnTo>
                    <a:pt x="1570990" y="80772"/>
                  </a:lnTo>
                  <a:lnTo>
                    <a:pt x="1568704" y="78232"/>
                  </a:lnTo>
                  <a:lnTo>
                    <a:pt x="1566164" y="76581"/>
                  </a:lnTo>
                  <a:lnTo>
                    <a:pt x="1563497" y="75565"/>
                  </a:lnTo>
                  <a:lnTo>
                    <a:pt x="1560830" y="74676"/>
                  </a:lnTo>
                  <a:lnTo>
                    <a:pt x="1556639" y="74168"/>
                  </a:lnTo>
                  <a:lnTo>
                    <a:pt x="1550924" y="74168"/>
                  </a:lnTo>
                  <a:lnTo>
                    <a:pt x="1545844" y="74168"/>
                  </a:lnTo>
                  <a:lnTo>
                    <a:pt x="1545844" y="125857"/>
                  </a:lnTo>
                  <a:lnTo>
                    <a:pt x="1520952" y="125857"/>
                  </a:lnTo>
                  <a:lnTo>
                    <a:pt x="1520952" y="2159"/>
                  </a:lnTo>
                  <a:close/>
                </a:path>
                <a:path w="2146300" h="128269">
                  <a:moveTo>
                    <a:pt x="1440180" y="2159"/>
                  </a:moveTo>
                  <a:lnTo>
                    <a:pt x="1466596" y="2159"/>
                  </a:lnTo>
                  <a:lnTo>
                    <a:pt x="1516126" y="125857"/>
                  </a:lnTo>
                  <a:lnTo>
                    <a:pt x="1488948" y="125857"/>
                  </a:lnTo>
                  <a:lnTo>
                    <a:pt x="1478153" y="97790"/>
                  </a:lnTo>
                  <a:lnTo>
                    <a:pt x="1428750" y="97790"/>
                  </a:lnTo>
                  <a:lnTo>
                    <a:pt x="1418463" y="125857"/>
                  </a:lnTo>
                  <a:lnTo>
                    <a:pt x="1392047" y="125857"/>
                  </a:lnTo>
                  <a:lnTo>
                    <a:pt x="1440180" y="2159"/>
                  </a:lnTo>
                  <a:close/>
                </a:path>
                <a:path w="2146300" h="128269">
                  <a:moveTo>
                    <a:pt x="1228344" y="2159"/>
                  </a:moveTo>
                  <a:lnTo>
                    <a:pt x="1257681" y="2159"/>
                  </a:lnTo>
                  <a:lnTo>
                    <a:pt x="1286764" y="51054"/>
                  </a:lnTo>
                  <a:lnTo>
                    <a:pt x="1315212" y="2159"/>
                  </a:lnTo>
                  <a:lnTo>
                    <a:pt x="1344041" y="2159"/>
                  </a:lnTo>
                  <a:lnTo>
                    <a:pt x="1298575" y="73914"/>
                  </a:lnTo>
                  <a:lnTo>
                    <a:pt x="1298575" y="125857"/>
                  </a:lnTo>
                  <a:lnTo>
                    <a:pt x="1273683" y="125857"/>
                  </a:lnTo>
                  <a:lnTo>
                    <a:pt x="1273683" y="73787"/>
                  </a:lnTo>
                  <a:lnTo>
                    <a:pt x="1228344" y="2159"/>
                  </a:lnTo>
                  <a:close/>
                </a:path>
                <a:path w="2146300" h="128269">
                  <a:moveTo>
                    <a:pt x="1124966" y="2159"/>
                  </a:moveTo>
                  <a:lnTo>
                    <a:pt x="1216660" y="2159"/>
                  </a:lnTo>
                  <a:lnTo>
                    <a:pt x="1216660" y="23114"/>
                  </a:lnTo>
                  <a:lnTo>
                    <a:pt x="1149858" y="23114"/>
                  </a:lnTo>
                  <a:lnTo>
                    <a:pt x="1149858" y="50546"/>
                  </a:lnTo>
                  <a:lnTo>
                    <a:pt x="1211961" y="50546"/>
                  </a:lnTo>
                  <a:lnTo>
                    <a:pt x="1211961" y="71374"/>
                  </a:lnTo>
                  <a:lnTo>
                    <a:pt x="1149858" y="71374"/>
                  </a:lnTo>
                  <a:lnTo>
                    <a:pt x="1149858" y="105029"/>
                  </a:lnTo>
                  <a:lnTo>
                    <a:pt x="1218946" y="105029"/>
                  </a:lnTo>
                  <a:lnTo>
                    <a:pt x="1218946" y="125857"/>
                  </a:lnTo>
                  <a:lnTo>
                    <a:pt x="1124966" y="125857"/>
                  </a:lnTo>
                  <a:lnTo>
                    <a:pt x="1124966" y="2159"/>
                  </a:lnTo>
                  <a:close/>
                </a:path>
                <a:path w="2146300" h="128269">
                  <a:moveTo>
                    <a:pt x="999363" y="2159"/>
                  </a:moveTo>
                  <a:lnTo>
                    <a:pt x="1024255" y="2159"/>
                  </a:lnTo>
                  <a:lnTo>
                    <a:pt x="1024255" y="50800"/>
                  </a:lnTo>
                  <a:lnTo>
                    <a:pt x="1073277" y="50800"/>
                  </a:lnTo>
                  <a:lnTo>
                    <a:pt x="1073277" y="2159"/>
                  </a:lnTo>
                  <a:lnTo>
                    <a:pt x="1098169" y="2159"/>
                  </a:lnTo>
                  <a:lnTo>
                    <a:pt x="1098169" y="125857"/>
                  </a:lnTo>
                  <a:lnTo>
                    <a:pt x="1073277" y="125857"/>
                  </a:lnTo>
                  <a:lnTo>
                    <a:pt x="1073277" y="71755"/>
                  </a:lnTo>
                  <a:lnTo>
                    <a:pt x="1024255" y="71755"/>
                  </a:lnTo>
                  <a:lnTo>
                    <a:pt x="1024255" y="125857"/>
                  </a:lnTo>
                  <a:lnTo>
                    <a:pt x="999363" y="125857"/>
                  </a:lnTo>
                  <a:lnTo>
                    <a:pt x="999363" y="2159"/>
                  </a:lnTo>
                  <a:close/>
                </a:path>
                <a:path w="2146300" h="128269">
                  <a:moveTo>
                    <a:pt x="883539" y="2159"/>
                  </a:moveTo>
                  <a:lnTo>
                    <a:pt x="981837" y="2159"/>
                  </a:lnTo>
                  <a:lnTo>
                    <a:pt x="981837" y="23114"/>
                  </a:lnTo>
                  <a:lnTo>
                    <a:pt x="945261" y="23114"/>
                  </a:lnTo>
                  <a:lnTo>
                    <a:pt x="945261" y="125857"/>
                  </a:lnTo>
                  <a:lnTo>
                    <a:pt x="920242" y="125857"/>
                  </a:lnTo>
                  <a:lnTo>
                    <a:pt x="920242" y="23114"/>
                  </a:lnTo>
                  <a:lnTo>
                    <a:pt x="883539" y="23114"/>
                  </a:lnTo>
                  <a:lnTo>
                    <a:pt x="883539" y="2159"/>
                  </a:lnTo>
                  <a:close/>
                </a:path>
                <a:path w="2146300" h="128269">
                  <a:moveTo>
                    <a:pt x="732155" y="2159"/>
                  </a:moveTo>
                  <a:lnTo>
                    <a:pt x="823849" y="2159"/>
                  </a:lnTo>
                  <a:lnTo>
                    <a:pt x="823849" y="23114"/>
                  </a:lnTo>
                  <a:lnTo>
                    <a:pt x="757047" y="23114"/>
                  </a:lnTo>
                  <a:lnTo>
                    <a:pt x="757047" y="50546"/>
                  </a:lnTo>
                  <a:lnTo>
                    <a:pt x="819150" y="50546"/>
                  </a:lnTo>
                  <a:lnTo>
                    <a:pt x="819150" y="71374"/>
                  </a:lnTo>
                  <a:lnTo>
                    <a:pt x="757047" y="71374"/>
                  </a:lnTo>
                  <a:lnTo>
                    <a:pt x="757047" y="105029"/>
                  </a:lnTo>
                  <a:lnTo>
                    <a:pt x="826262" y="105029"/>
                  </a:lnTo>
                  <a:lnTo>
                    <a:pt x="826262" y="125857"/>
                  </a:lnTo>
                  <a:lnTo>
                    <a:pt x="732155" y="125857"/>
                  </a:lnTo>
                  <a:lnTo>
                    <a:pt x="732155" y="2159"/>
                  </a:lnTo>
                  <a:close/>
                </a:path>
                <a:path w="2146300" h="128269">
                  <a:moveTo>
                    <a:pt x="489966" y="2159"/>
                  </a:moveTo>
                  <a:lnTo>
                    <a:pt x="514985" y="2159"/>
                  </a:lnTo>
                  <a:lnTo>
                    <a:pt x="514985" y="69088"/>
                  </a:lnTo>
                  <a:lnTo>
                    <a:pt x="514985" y="79756"/>
                  </a:lnTo>
                  <a:lnTo>
                    <a:pt x="533019" y="106553"/>
                  </a:lnTo>
                  <a:lnTo>
                    <a:pt x="540004" y="106553"/>
                  </a:lnTo>
                  <a:lnTo>
                    <a:pt x="547116" y="106553"/>
                  </a:lnTo>
                  <a:lnTo>
                    <a:pt x="563626" y="80391"/>
                  </a:lnTo>
                  <a:lnTo>
                    <a:pt x="563626" y="70612"/>
                  </a:lnTo>
                  <a:lnTo>
                    <a:pt x="563626" y="2159"/>
                  </a:lnTo>
                  <a:lnTo>
                    <a:pt x="588645" y="2159"/>
                  </a:lnTo>
                  <a:lnTo>
                    <a:pt x="588645" y="67056"/>
                  </a:lnTo>
                  <a:lnTo>
                    <a:pt x="582803" y="109855"/>
                  </a:lnTo>
                  <a:lnTo>
                    <a:pt x="579120" y="114173"/>
                  </a:lnTo>
                  <a:lnTo>
                    <a:pt x="575564" y="118364"/>
                  </a:lnTo>
                  <a:lnTo>
                    <a:pt x="570611" y="121666"/>
                  </a:lnTo>
                  <a:lnTo>
                    <a:pt x="564642" y="124206"/>
                  </a:lnTo>
                  <a:lnTo>
                    <a:pt x="558546" y="126746"/>
                  </a:lnTo>
                  <a:lnTo>
                    <a:pt x="550545" y="128016"/>
                  </a:lnTo>
                  <a:lnTo>
                    <a:pt x="540766" y="128016"/>
                  </a:lnTo>
                  <a:lnTo>
                    <a:pt x="503047" y="117602"/>
                  </a:lnTo>
                  <a:lnTo>
                    <a:pt x="490130" y="77833"/>
                  </a:lnTo>
                  <a:lnTo>
                    <a:pt x="489966" y="68072"/>
                  </a:lnTo>
                  <a:lnTo>
                    <a:pt x="489966" y="2159"/>
                  </a:lnTo>
                  <a:close/>
                </a:path>
                <a:path w="2146300" h="128269">
                  <a:moveTo>
                    <a:pt x="406400" y="2159"/>
                  </a:moveTo>
                  <a:lnTo>
                    <a:pt x="432816" y="2159"/>
                  </a:lnTo>
                  <a:lnTo>
                    <a:pt x="482346" y="125857"/>
                  </a:lnTo>
                  <a:lnTo>
                    <a:pt x="455168" y="125857"/>
                  </a:lnTo>
                  <a:lnTo>
                    <a:pt x="444373" y="97790"/>
                  </a:lnTo>
                  <a:lnTo>
                    <a:pt x="394843" y="97790"/>
                  </a:lnTo>
                  <a:lnTo>
                    <a:pt x="384683" y="125857"/>
                  </a:lnTo>
                  <a:lnTo>
                    <a:pt x="358140" y="125857"/>
                  </a:lnTo>
                  <a:lnTo>
                    <a:pt x="406400" y="2159"/>
                  </a:lnTo>
                  <a:close/>
                </a:path>
                <a:path w="2146300" h="128269">
                  <a:moveTo>
                    <a:pt x="125603" y="2159"/>
                  </a:moveTo>
                  <a:lnTo>
                    <a:pt x="217424" y="2159"/>
                  </a:lnTo>
                  <a:lnTo>
                    <a:pt x="217424" y="23114"/>
                  </a:lnTo>
                  <a:lnTo>
                    <a:pt x="150622" y="23114"/>
                  </a:lnTo>
                  <a:lnTo>
                    <a:pt x="150622" y="50546"/>
                  </a:lnTo>
                  <a:lnTo>
                    <a:pt x="212725" y="50546"/>
                  </a:lnTo>
                  <a:lnTo>
                    <a:pt x="212725" y="71374"/>
                  </a:lnTo>
                  <a:lnTo>
                    <a:pt x="150622" y="71374"/>
                  </a:lnTo>
                  <a:lnTo>
                    <a:pt x="150622" y="105029"/>
                  </a:lnTo>
                  <a:lnTo>
                    <a:pt x="219710" y="105029"/>
                  </a:lnTo>
                  <a:lnTo>
                    <a:pt x="219710" y="125857"/>
                  </a:lnTo>
                  <a:lnTo>
                    <a:pt x="125603" y="125857"/>
                  </a:lnTo>
                  <a:lnTo>
                    <a:pt x="125603" y="2159"/>
                  </a:lnTo>
                  <a:close/>
                </a:path>
                <a:path w="2146300" h="128269">
                  <a:moveTo>
                    <a:pt x="0" y="2159"/>
                  </a:moveTo>
                  <a:lnTo>
                    <a:pt x="49530" y="2159"/>
                  </a:lnTo>
                  <a:lnTo>
                    <a:pt x="59309" y="2159"/>
                  </a:lnTo>
                  <a:lnTo>
                    <a:pt x="66548" y="2540"/>
                  </a:lnTo>
                  <a:lnTo>
                    <a:pt x="71374" y="3302"/>
                  </a:lnTo>
                  <a:lnTo>
                    <a:pt x="76200" y="4191"/>
                  </a:lnTo>
                  <a:lnTo>
                    <a:pt x="80518" y="5842"/>
                  </a:lnTo>
                  <a:lnTo>
                    <a:pt x="84328" y="8509"/>
                  </a:lnTo>
                  <a:lnTo>
                    <a:pt x="88137" y="11049"/>
                  </a:lnTo>
                  <a:lnTo>
                    <a:pt x="91312" y="14478"/>
                  </a:lnTo>
                  <a:lnTo>
                    <a:pt x="93853" y="18796"/>
                  </a:lnTo>
                  <a:lnTo>
                    <a:pt x="96393" y="23114"/>
                  </a:lnTo>
                  <a:lnTo>
                    <a:pt x="97662" y="27940"/>
                  </a:lnTo>
                  <a:lnTo>
                    <a:pt x="97662" y="33274"/>
                  </a:lnTo>
                  <a:lnTo>
                    <a:pt x="97662" y="39116"/>
                  </a:lnTo>
                  <a:lnTo>
                    <a:pt x="80264" y="60071"/>
                  </a:lnTo>
                  <a:lnTo>
                    <a:pt x="87757" y="62357"/>
                  </a:lnTo>
                  <a:lnTo>
                    <a:pt x="93599" y="66040"/>
                  </a:lnTo>
                  <a:lnTo>
                    <a:pt x="97662" y="71374"/>
                  </a:lnTo>
                  <a:lnTo>
                    <a:pt x="101600" y="76581"/>
                  </a:lnTo>
                  <a:lnTo>
                    <a:pt x="103632" y="82804"/>
                  </a:lnTo>
                  <a:lnTo>
                    <a:pt x="103632" y="89916"/>
                  </a:lnTo>
                  <a:lnTo>
                    <a:pt x="103632" y="95631"/>
                  </a:lnTo>
                  <a:lnTo>
                    <a:pt x="72262" y="124968"/>
                  </a:lnTo>
                  <a:lnTo>
                    <a:pt x="42164" y="125857"/>
                  </a:lnTo>
                  <a:lnTo>
                    <a:pt x="0" y="125857"/>
                  </a:lnTo>
                  <a:lnTo>
                    <a:pt x="0" y="2159"/>
                  </a:lnTo>
                  <a:close/>
                </a:path>
                <a:path w="2146300" h="128269">
                  <a:moveTo>
                    <a:pt x="1978914" y="0"/>
                  </a:moveTo>
                  <a:lnTo>
                    <a:pt x="2019159" y="15783"/>
                  </a:lnTo>
                  <a:lnTo>
                    <a:pt x="2026285" y="37465"/>
                  </a:lnTo>
                  <a:lnTo>
                    <a:pt x="2001393" y="38608"/>
                  </a:lnTo>
                  <a:lnTo>
                    <a:pt x="2000250" y="32258"/>
                  </a:lnTo>
                  <a:lnTo>
                    <a:pt x="1997964" y="27686"/>
                  </a:lnTo>
                  <a:lnTo>
                    <a:pt x="1994535" y="24892"/>
                  </a:lnTo>
                  <a:lnTo>
                    <a:pt x="1990979" y="22098"/>
                  </a:lnTo>
                  <a:lnTo>
                    <a:pt x="1985645" y="20701"/>
                  </a:lnTo>
                  <a:lnTo>
                    <a:pt x="1978660" y="20701"/>
                  </a:lnTo>
                  <a:lnTo>
                    <a:pt x="1971421" y="20701"/>
                  </a:lnTo>
                  <a:lnTo>
                    <a:pt x="1965706" y="22225"/>
                  </a:lnTo>
                  <a:lnTo>
                    <a:pt x="1961642" y="25146"/>
                  </a:lnTo>
                  <a:lnTo>
                    <a:pt x="1958975" y="27051"/>
                  </a:lnTo>
                  <a:lnTo>
                    <a:pt x="1957578" y="29591"/>
                  </a:lnTo>
                  <a:lnTo>
                    <a:pt x="1957578" y="32893"/>
                  </a:lnTo>
                  <a:lnTo>
                    <a:pt x="1957578" y="35814"/>
                  </a:lnTo>
                  <a:lnTo>
                    <a:pt x="1984248" y="48641"/>
                  </a:lnTo>
                  <a:lnTo>
                    <a:pt x="1992796" y="50833"/>
                  </a:lnTo>
                  <a:lnTo>
                    <a:pt x="2024888" y="70104"/>
                  </a:lnTo>
                  <a:lnTo>
                    <a:pt x="2028190" y="75438"/>
                  </a:lnTo>
                  <a:lnTo>
                    <a:pt x="2029841" y="82042"/>
                  </a:lnTo>
                  <a:lnTo>
                    <a:pt x="2029841" y="89789"/>
                  </a:lnTo>
                  <a:lnTo>
                    <a:pt x="2029841" y="96901"/>
                  </a:lnTo>
                  <a:lnTo>
                    <a:pt x="2027936" y="103505"/>
                  </a:lnTo>
                  <a:lnTo>
                    <a:pt x="2023999" y="109728"/>
                  </a:lnTo>
                  <a:lnTo>
                    <a:pt x="2020062" y="115951"/>
                  </a:lnTo>
                  <a:lnTo>
                    <a:pt x="1980311" y="128016"/>
                  </a:lnTo>
                  <a:lnTo>
                    <a:pt x="1969263" y="127347"/>
                  </a:lnTo>
                  <a:lnTo>
                    <a:pt x="1934225" y="103886"/>
                  </a:lnTo>
                  <a:lnTo>
                    <a:pt x="1929257" y="85598"/>
                  </a:lnTo>
                  <a:lnTo>
                    <a:pt x="1953641" y="83185"/>
                  </a:lnTo>
                  <a:lnTo>
                    <a:pt x="1955038" y="91440"/>
                  </a:lnTo>
                  <a:lnTo>
                    <a:pt x="1957959" y="97409"/>
                  </a:lnTo>
                  <a:lnTo>
                    <a:pt x="1962531" y="101219"/>
                  </a:lnTo>
                  <a:lnTo>
                    <a:pt x="1966976" y="105029"/>
                  </a:lnTo>
                  <a:lnTo>
                    <a:pt x="1972945" y="106934"/>
                  </a:lnTo>
                  <a:lnTo>
                    <a:pt x="1980565" y="106934"/>
                  </a:lnTo>
                  <a:lnTo>
                    <a:pt x="1988693" y="106934"/>
                  </a:lnTo>
                  <a:lnTo>
                    <a:pt x="1994662" y="105283"/>
                  </a:lnTo>
                  <a:lnTo>
                    <a:pt x="1998726" y="101854"/>
                  </a:lnTo>
                  <a:lnTo>
                    <a:pt x="2002917" y="98425"/>
                  </a:lnTo>
                  <a:lnTo>
                    <a:pt x="2004949" y="94488"/>
                  </a:lnTo>
                  <a:lnTo>
                    <a:pt x="2004949" y="89916"/>
                  </a:lnTo>
                  <a:lnTo>
                    <a:pt x="2004949" y="86995"/>
                  </a:lnTo>
                  <a:lnTo>
                    <a:pt x="2004060" y="84455"/>
                  </a:lnTo>
                  <a:lnTo>
                    <a:pt x="2002282" y="82423"/>
                  </a:lnTo>
                  <a:lnTo>
                    <a:pt x="2000631" y="80391"/>
                  </a:lnTo>
                  <a:lnTo>
                    <a:pt x="1997583" y="78613"/>
                  </a:lnTo>
                  <a:lnTo>
                    <a:pt x="1993392" y="77089"/>
                  </a:lnTo>
                  <a:lnTo>
                    <a:pt x="1990344" y="76073"/>
                  </a:lnTo>
                  <a:lnTo>
                    <a:pt x="1983740" y="74295"/>
                  </a:lnTo>
                  <a:lnTo>
                    <a:pt x="1973326" y="71628"/>
                  </a:lnTo>
                  <a:lnTo>
                    <a:pt x="1964062" y="69008"/>
                  </a:lnTo>
                  <a:lnTo>
                    <a:pt x="1934416" y="41594"/>
                  </a:lnTo>
                  <a:lnTo>
                    <a:pt x="1933702" y="34544"/>
                  </a:lnTo>
                  <a:lnTo>
                    <a:pt x="1933702" y="28194"/>
                  </a:lnTo>
                  <a:lnTo>
                    <a:pt x="1935480" y="22352"/>
                  </a:lnTo>
                  <a:lnTo>
                    <a:pt x="1939163" y="16891"/>
                  </a:lnTo>
                  <a:lnTo>
                    <a:pt x="1942719" y="11430"/>
                  </a:lnTo>
                  <a:lnTo>
                    <a:pt x="1947799" y="7239"/>
                  </a:lnTo>
                  <a:lnTo>
                    <a:pt x="1954530" y="4318"/>
                  </a:lnTo>
                  <a:lnTo>
                    <a:pt x="1961261" y="1397"/>
                  </a:lnTo>
                  <a:lnTo>
                    <a:pt x="1969389" y="0"/>
                  </a:lnTo>
                  <a:lnTo>
                    <a:pt x="1978914" y="0"/>
                  </a:lnTo>
                  <a:close/>
                </a:path>
                <a:path w="2146300" h="128269">
                  <a:moveTo>
                    <a:pt x="659130" y="0"/>
                  </a:moveTo>
                  <a:lnTo>
                    <a:pt x="699377" y="15783"/>
                  </a:lnTo>
                  <a:lnTo>
                    <a:pt x="706628" y="37465"/>
                  </a:lnTo>
                  <a:lnTo>
                    <a:pt x="681609" y="38608"/>
                  </a:lnTo>
                  <a:lnTo>
                    <a:pt x="680466" y="32258"/>
                  </a:lnTo>
                  <a:lnTo>
                    <a:pt x="678180" y="27686"/>
                  </a:lnTo>
                  <a:lnTo>
                    <a:pt x="674751" y="24892"/>
                  </a:lnTo>
                  <a:lnTo>
                    <a:pt x="671195" y="22098"/>
                  </a:lnTo>
                  <a:lnTo>
                    <a:pt x="665988" y="20701"/>
                  </a:lnTo>
                  <a:lnTo>
                    <a:pt x="658876" y="20701"/>
                  </a:lnTo>
                  <a:lnTo>
                    <a:pt x="651637" y="20701"/>
                  </a:lnTo>
                  <a:lnTo>
                    <a:pt x="645922" y="22225"/>
                  </a:lnTo>
                  <a:lnTo>
                    <a:pt x="641858" y="25146"/>
                  </a:lnTo>
                  <a:lnTo>
                    <a:pt x="639191" y="27051"/>
                  </a:lnTo>
                  <a:lnTo>
                    <a:pt x="637921" y="29591"/>
                  </a:lnTo>
                  <a:lnTo>
                    <a:pt x="637921" y="32893"/>
                  </a:lnTo>
                  <a:lnTo>
                    <a:pt x="637921" y="35814"/>
                  </a:lnTo>
                  <a:lnTo>
                    <a:pt x="664591" y="48641"/>
                  </a:lnTo>
                  <a:lnTo>
                    <a:pt x="673066" y="50833"/>
                  </a:lnTo>
                  <a:lnTo>
                    <a:pt x="708533" y="75438"/>
                  </a:lnTo>
                  <a:lnTo>
                    <a:pt x="710057" y="82042"/>
                  </a:lnTo>
                  <a:lnTo>
                    <a:pt x="710057" y="89789"/>
                  </a:lnTo>
                  <a:lnTo>
                    <a:pt x="710057" y="96901"/>
                  </a:lnTo>
                  <a:lnTo>
                    <a:pt x="708152" y="103505"/>
                  </a:lnTo>
                  <a:lnTo>
                    <a:pt x="704215" y="109728"/>
                  </a:lnTo>
                  <a:lnTo>
                    <a:pt x="700278" y="115951"/>
                  </a:lnTo>
                  <a:lnTo>
                    <a:pt x="660527" y="128016"/>
                  </a:lnTo>
                  <a:lnTo>
                    <a:pt x="649499" y="127347"/>
                  </a:lnTo>
                  <a:lnTo>
                    <a:pt x="614505" y="103886"/>
                  </a:lnTo>
                  <a:lnTo>
                    <a:pt x="609473" y="85598"/>
                  </a:lnTo>
                  <a:lnTo>
                    <a:pt x="633857" y="83185"/>
                  </a:lnTo>
                  <a:lnTo>
                    <a:pt x="635254" y="91440"/>
                  </a:lnTo>
                  <a:lnTo>
                    <a:pt x="638302" y="97409"/>
                  </a:lnTo>
                  <a:lnTo>
                    <a:pt x="642747" y="101219"/>
                  </a:lnTo>
                  <a:lnTo>
                    <a:pt x="647192" y="105029"/>
                  </a:lnTo>
                  <a:lnTo>
                    <a:pt x="653288" y="106934"/>
                  </a:lnTo>
                  <a:lnTo>
                    <a:pt x="660781" y="106934"/>
                  </a:lnTo>
                  <a:lnTo>
                    <a:pt x="668909" y="106934"/>
                  </a:lnTo>
                  <a:lnTo>
                    <a:pt x="675005" y="105283"/>
                  </a:lnTo>
                  <a:lnTo>
                    <a:pt x="679069" y="101854"/>
                  </a:lnTo>
                  <a:lnTo>
                    <a:pt x="683133" y="98425"/>
                  </a:lnTo>
                  <a:lnTo>
                    <a:pt x="685165" y="94488"/>
                  </a:lnTo>
                  <a:lnTo>
                    <a:pt x="685165" y="89916"/>
                  </a:lnTo>
                  <a:lnTo>
                    <a:pt x="685165" y="86995"/>
                  </a:lnTo>
                  <a:lnTo>
                    <a:pt x="653542" y="71628"/>
                  </a:lnTo>
                  <a:lnTo>
                    <a:pt x="644278" y="69008"/>
                  </a:lnTo>
                  <a:lnTo>
                    <a:pt x="614757" y="41594"/>
                  </a:lnTo>
                  <a:lnTo>
                    <a:pt x="614045" y="34544"/>
                  </a:lnTo>
                  <a:lnTo>
                    <a:pt x="614045" y="28194"/>
                  </a:lnTo>
                  <a:lnTo>
                    <a:pt x="615823" y="22352"/>
                  </a:lnTo>
                  <a:lnTo>
                    <a:pt x="619379" y="16891"/>
                  </a:lnTo>
                  <a:lnTo>
                    <a:pt x="622935" y="11430"/>
                  </a:lnTo>
                  <a:lnTo>
                    <a:pt x="628142" y="7239"/>
                  </a:lnTo>
                  <a:lnTo>
                    <a:pt x="634746" y="4318"/>
                  </a:lnTo>
                  <a:lnTo>
                    <a:pt x="641477" y="1397"/>
                  </a:lnTo>
                  <a:lnTo>
                    <a:pt x="649605" y="0"/>
                  </a:lnTo>
                  <a:lnTo>
                    <a:pt x="659130" y="0"/>
                  </a:lnTo>
                  <a:close/>
                </a:path>
                <a:path w="2146300" h="128269">
                  <a:moveTo>
                    <a:pt x="295402" y="0"/>
                  </a:moveTo>
                  <a:lnTo>
                    <a:pt x="332359" y="13462"/>
                  </a:lnTo>
                  <a:lnTo>
                    <a:pt x="344932" y="36195"/>
                  </a:lnTo>
                  <a:lnTo>
                    <a:pt x="320294" y="42164"/>
                  </a:lnTo>
                  <a:lnTo>
                    <a:pt x="318770" y="35687"/>
                  </a:lnTo>
                  <a:lnTo>
                    <a:pt x="315722" y="30607"/>
                  </a:lnTo>
                  <a:lnTo>
                    <a:pt x="311023" y="26924"/>
                  </a:lnTo>
                  <a:lnTo>
                    <a:pt x="306451" y="23241"/>
                  </a:lnTo>
                  <a:lnTo>
                    <a:pt x="300863" y="21336"/>
                  </a:lnTo>
                  <a:lnTo>
                    <a:pt x="294132" y="21336"/>
                  </a:lnTo>
                  <a:lnTo>
                    <a:pt x="284988" y="21336"/>
                  </a:lnTo>
                  <a:lnTo>
                    <a:pt x="277495" y="24638"/>
                  </a:lnTo>
                  <a:lnTo>
                    <a:pt x="263271" y="63246"/>
                  </a:lnTo>
                  <a:lnTo>
                    <a:pt x="263796" y="74126"/>
                  </a:lnTo>
                  <a:lnTo>
                    <a:pt x="284607" y="106553"/>
                  </a:lnTo>
                  <a:lnTo>
                    <a:pt x="293624" y="106553"/>
                  </a:lnTo>
                  <a:lnTo>
                    <a:pt x="300355" y="106553"/>
                  </a:lnTo>
                  <a:lnTo>
                    <a:pt x="321056" y="80391"/>
                  </a:lnTo>
                  <a:lnTo>
                    <a:pt x="345313" y="88011"/>
                  </a:lnTo>
                  <a:lnTo>
                    <a:pt x="319863" y="122443"/>
                  </a:lnTo>
                  <a:lnTo>
                    <a:pt x="293878" y="128016"/>
                  </a:lnTo>
                  <a:lnTo>
                    <a:pt x="282136" y="126948"/>
                  </a:lnTo>
                  <a:lnTo>
                    <a:pt x="246437" y="101957"/>
                  </a:lnTo>
                  <a:lnTo>
                    <a:pt x="237490" y="65024"/>
                  </a:lnTo>
                  <a:lnTo>
                    <a:pt x="238490" y="50452"/>
                  </a:lnTo>
                  <a:lnTo>
                    <a:pt x="262112" y="9644"/>
                  </a:lnTo>
                  <a:lnTo>
                    <a:pt x="283067" y="1071"/>
                  </a:lnTo>
                  <a:lnTo>
                    <a:pt x="295402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8809" y="2095754"/>
              <a:ext cx="397854" cy="12801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8809" y="2095754"/>
              <a:ext cx="398145" cy="128270"/>
            </a:xfrm>
            <a:custGeom>
              <a:avLst/>
              <a:gdLst/>
              <a:ahLst/>
              <a:cxnLst/>
              <a:rect l="l" t="t" r="r" b="b"/>
              <a:pathLst>
                <a:path w="398145" h="128269">
                  <a:moveTo>
                    <a:pt x="25018" y="23114"/>
                  </a:moveTo>
                  <a:lnTo>
                    <a:pt x="25018" y="105029"/>
                  </a:lnTo>
                  <a:lnTo>
                    <a:pt x="43687" y="105029"/>
                  </a:lnTo>
                  <a:lnTo>
                    <a:pt x="50673" y="105029"/>
                  </a:lnTo>
                  <a:lnTo>
                    <a:pt x="55625" y="104648"/>
                  </a:lnTo>
                  <a:lnTo>
                    <a:pt x="58800" y="103759"/>
                  </a:lnTo>
                  <a:lnTo>
                    <a:pt x="62864" y="102743"/>
                  </a:lnTo>
                  <a:lnTo>
                    <a:pt x="77977" y="73660"/>
                  </a:lnTo>
                  <a:lnTo>
                    <a:pt x="77977" y="64135"/>
                  </a:lnTo>
                  <a:lnTo>
                    <a:pt x="77977" y="54483"/>
                  </a:lnTo>
                  <a:lnTo>
                    <a:pt x="68325" y="30099"/>
                  </a:lnTo>
                  <a:lnTo>
                    <a:pt x="65277" y="27178"/>
                  </a:lnTo>
                  <a:lnTo>
                    <a:pt x="61467" y="25273"/>
                  </a:lnTo>
                  <a:lnTo>
                    <a:pt x="56768" y="24257"/>
                  </a:lnTo>
                  <a:lnTo>
                    <a:pt x="53212" y="23495"/>
                  </a:lnTo>
                  <a:lnTo>
                    <a:pt x="46481" y="23114"/>
                  </a:lnTo>
                  <a:lnTo>
                    <a:pt x="36194" y="23114"/>
                  </a:lnTo>
                  <a:lnTo>
                    <a:pt x="25018" y="23114"/>
                  </a:lnTo>
                  <a:close/>
                </a:path>
                <a:path w="398145" h="128269">
                  <a:moveTo>
                    <a:pt x="337947" y="21336"/>
                  </a:moveTo>
                  <a:lnTo>
                    <a:pt x="305974" y="45227"/>
                  </a:lnTo>
                  <a:lnTo>
                    <a:pt x="303656" y="63881"/>
                  </a:lnTo>
                  <a:lnTo>
                    <a:pt x="304254" y="73737"/>
                  </a:lnTo>
                  <a:lnTo>
                    <a:pt x="330829" y="105884"/>
                  </a:lnTo>
                  <a:lnTo>
                    <a:pt x="337947" y="106553"/>
                  </a:lnTo>
                  <a:lnTo>
                    <a:pt x="345062" y="105886"/>
                  </a:lnTo>
                  <a:lnTo>
                    <a:pt x="371387" y="73650"/>
                  </a:lnTo>
                  <a:lnTo>
                    <a:pt x="371982" y="63627"/>
                  </a:lnTo>
                  <a:lnTo>
                    <a:pt x="371409" y="53647"/>
                  </a:lnTo>
                  <a:lnTo>
                    <a:pt x="345281" y="22000"/>
                  </a:lnTo>
                  <a:lnTo>
                    <a:pt x="337947" y="21336"/>
                  </a:lnTo>
                  <a:close/>
                </a:path>
                <a:path w="398145" h="128269">
                  <a:moveTo>
                    <a:pt x="164084" y="2159"/>
                  </a:moveTo>
                  <a:lnTo>
                    <a:pt x="262381" y="2159"/>
                  </a:lnTo>
                  <a:lnTo>
                    <a:pt x="262381" y="23114"/>
                  </a:lnTo>
                  <a:lnTo>
                    <a:pt x="225805" y="23114"/>
                  </a:lnTo>
                  <a:lnTo>
                    <a:pt x="225805" y="125857"/>
                  </a:lnTo>
                  <a:lnTo>
                    <a:pt x="200787" y="125857"/>
                  </a:lnTo>
                  <a:lnTo>
                    <a:pt x="200787" y="23114"/>
                  </a:lnTo>
                  <a:lnTo>
                    <a:pt x="164084" y="23114"/>
                  </a:lnTo>
                  <a:lnTo>
                    <a:pt x="164084" y="2159"/>
                  </a:lnTo>
                  <a:close/>
                </a:path>
                <a:path w="398145" h="128269">
                  <a:moveTo>
                    <a:pt x="0" y="2159"/>
                  </a:moveTo>
                  <a:lnTo>
                    <a:pt x="45719" y="2159"/>
                  </a:lnTo>
                  <a:lnTo>
                    <a:pt x="56006" y="2159"/>
                  </a:lnTo>
                  <a:lnTo>
                    <a:pt x="63880" y="2921"/>
                  </a:lnTo>
                  <a:lnTo>
                    <a:pt x="97027" y="28067"/>
                  </a:lnTo>
                  <a:lnTo>
                    <a:pt x="103759" y="65151"/>
                  </a:lnTo>
                  <a:lnTo>
                    <a:pt x="103520" y="72509"/>
                  </a:lnTo>
                  <a:lnTo>
                    <a:pt x="90787" y="108888"/>
                  </a:lnTo>
                  <a:lnTo>
                    <a:pt x="69087" y="123190"/>
                  </a:lnTo>
                  <a:lnTo>
                    <a:pt x="63626" y="124968"/>
                  </a:lnTo>
                  <a:lnTo>
                    <a:pt x="56261" y="125857"/>
                  </a:lnTo>
                  <a:lnTo>
                    <a:pt x="46989" y="125857"/>
                  </a:lnTo>
                  <a:lnTo>
                    <a:pt x="0" y="125857"/>
                  </a:lnTo>
                  <a:lnTo>
                    <a:pt x="0" y="2159"/>
                  </a:lnTo>
                  <a:close/>
                </a:path>
                <a:path w="398145" h="128269">
                  <a:moveTo>
                    <a:pt x="337692" y="0"/>
                  </a:moveTo>
                  <a:lnTo>
                    <a:pt x="381507" y="17018"/>
                  </a:lnTo>
                  <a:lnTo>
                    <a:pt x="397890" y="64135"/>
                  </a:lnTo>
                  <a:lnTo>
                    <a:pt x="396869" y="78279"/>
                  </a:lnTo>
                  <a:lnTo>
                    <a:pt x="372774" y="118425"/>
                  </a:lnTo>
                  <a:lnTo>
                    <a:pt x="338074" y="128016"/>
                  </a:lnTo>
                  <a:lnTo>
                    <a:pt x="324975" y="126948"/>
                  </a:lnTo>
                  <a:lnTo>
                    <a:pt x="287037" y="101935"/>
                  </a:lnTo>
                  <a:lnTo>
                    <a:pt x="277875" y="64770"/>
                  </a:lnTo>
                  <a:lnTo>
                    <a:pt x="278231" y="55701"/>
                  </a:lnTo>
                  <a:lnTo>
                    <a:pt x="295020" y="16002"/>
                  </a:lnTo>
                  <a:lnTo>
                    <a:pt x="330382" y="309"/>
                  </a:lnTo>
                  <a:lnTo>
                    <a:pt x="337692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1263" y="2253053"/>
              <a:ext cx="5222494" cy="3142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0686" y="2240476"/>
              <a:ext cx="5203571" cy="1885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0686" y="2240476"/>
              <a:ext cx="5203825" cy="19050"/>
            </a:xfrm>
            <a:custGeom>
              <a:avLst/>
              <a:gdLst/>
              <a:ahLst/>
              <a:cxnLst/>
              <a:rect l="l" t="t" r="r" b="b"/>
              <a:pathLst>
                <a:path w="5203825" h="19050">
                  <a:moveTo>
                    <a:pt x="0" y="18853"/>
                  </a:moveTo>
                  <a:lnTo>
                    <a:pt x="5203571" y="18853"/>
                  </a:lnTo>
                  <a:lnTo>
                    <a:pt x="5203571" y="0"/>
                  </a:lnTo>
                  <a:lnTo>
                    <a:pt x="0" y="0"/>
                  </a:lnTo>
                  <a:lnTo>
                    <a:pt x="0" y="1885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2144" y="2301354"/>
              <a:ext cx="5812790" cy="236220"/>
            </a:xfrm>
            <a:custGeom>
              <a:avLst/>
              <a:gdLst/>
              <a:ahLst/>
              <a:cxnLst/>
              <a:rect l="l" t="t" r="r" b="b"/>
              <a:pathLst>
                <a:path w="5812790" h="236219">
                  <a:moveTo>
                    <a:pt x="5812536" y="0"/>
                  </a:moveTo>
                  <a:lnTo>
                    <a:pt x="0" y="0"/>
                  </a:lnTo>
                  <a:lnTo>
                    <a:pt x="0" y="235978"/>
                  </a:lnTo>
                  <a:lnTo>
                    <a:pt x="5812536" y="235978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3854" y="2450934"/>
              <a:ext cx="4235831" cy="17910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3170" y="2331466"/>
              <a:ext cx="1176299" cy="12801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50441" y="2331466"/>
              <a:ext cx="359410" cy="128270"/>
            </a:xfrm>
            <a:custGeom>
              <a:avLst/>
              <a:gdLst/>
              <a:ahLst/>
              <a:cxnLst/>
              <a:rect l="l" t="t" r="r" b="b"/>
              <a:pathLst>
                <a:path w="359410" h="128269">
                  <a:moveTo>
                    <a:pt x="180466" y="21336"/>
                  </a:moveTo>
                  <a:lnTo>
                    <a:pt x="148542" y="45212"/>
                  </a:lnTo>
                  <a:lnTo>
                    <a:pt x="146176" y="63881"/>
                  </a:lnTo>
                  <a:lnTo>
                    <a:pt x="146774" y="73737"/>
                  </a:lnTo>
                  <a:lnTo>
                    <a:pt x="173349" y="105884"/>
                  </a:lnTo>
                  <a:lnTo>
                    <a:pt x="180466" y="106553"/>
                  </a:lnTo>
                  <a:lnTo>
                    <a:pt x="187636" y="105884"/>
                  </a:lnTo>
                  <a:lnTo>
                    <a:pt x="214032" y="73594"/>
                  </a:lnTo>
                  <a:lnTo>
                    <a:pt x="214629" y="63500"/>
                  </a:lnTo>
                  <a:lnTo>
                    <a:pt x="214036" y="53574"/>
                  </a:lnTo>
                  <a:lnTo>
                    <a:pt x="187801" y="21980"/>
                  </a:lnTo>
                  <a:lnTo>
                    <a:pt x="180466" y="21336"/>
                  </a:lnTo>
                  <a:close/>
                </a:path>
                <a:path w="359410" h="128269">
                  <a:moveTo>
                    <a:pt x="260857" y="2032"/>
                  </a:moveTo>
                  <a:lnTo>
                    <a:pt x="285114" y="2032"/>
                  </a:lnTo>
                  <a:lnTo>
                    <a:pt x="335788" y="84709"/>
                  </a:lnTo>
                  <a:lnTo>
                    <a:pt x="335788" y="2032"/>
                  </a:lnTo>
                  <a:lnTo>
                    <a:pt x="359028" y="2032"/>
                  </a:lnTo>
                  <a:lnTo>
                    <a:pt x="359028" y="125857"/>
                  </a:lnTo>
                  <a:lnTo>
                    <a:pt x="334009" y="125857"/>
                  </a:lnTo>
                  <a:lnTo>
                    <a:pt x="284098" y="45085"/>
                  </a:lnTo>
                  <a:lnTo>
                    <a:pt x="284098" y="125857"/>
                  </a:lnTo>
                  <a:lnTo>
                    <a:pt x="260857" y="125857"/>
                  </a:lnTo>
                  <a:lnTo>
                    <a:pt x="260857" y="2032"/>
                  </a:lnTo>
                  <a:close/>
                </a:path>
                <a:path w="359410" h="128269">
                  <a:moveTo>
                    <a:pt x="0" y="2032"/>
                  </a:moveTo>
                  <a:lnTo>
                    <a:pt x="24383" y="2032"/>
                  </a:lnTo>
                  <a:lnTo>
                    <a:pt x="75056" y="84709"/>
                  </a:lnTo>
                  <a:lnTo>
                    <a:pt x="75056" y="2032"/>
                  </a:lnTo>
                  <a:lnTo>
                    <a:pt x="98170" y="2032"/>
                  </a:lnTo>
                  <a:lnTo>
                    <a:pt x="98170" y="125857"/>
                  </a:lnTo>
                  <a:lnTo>
                    <a:pt x="73151" y="125857"/>
                  </a:lnTo>
                  <a:lnTo>
                    <a:pt x="23240" y="45085"/>
                  </a:lnTo>
                  <a:lnTo>
                    <a:pt x="23240" y="125857"/>
                  </a:lnTo>
                  <a:lnTo>
                    <a:pt x="0" y="125857"/>
                  </a:lnTo>
                  <a:lnTo>
                    <a:pt x="0" y="2032"/>
                  </a:lnTo>
                  <a:close/>
                </a:path>
                <a:path w="359410" h="128269">
                  <a:moveTo>
                    <a:pt x="180212" y="0"/>
                  </a:moveTo>
                  <a:lnTo>
                    <a:pt x="224027" y="16891"/>
                  </a:lnTo>
                  <a:lnTo>
                    <a:pt x="240410" y="64135"/>
                  </a:lnTo>
                  <a:lnTo>
                    <a:pt x="239389" y="78279"/>
                  </a:lnTo>
                  <a:lnTo>
                    <a:pt x="215294" y="118405"/>
                  </a:lnTo>
                  <a:lnTo>
                    <a:pt x="180594" y="127889"/>
                  </a:lnTo>
                  <a:lnTo>
                    <a:pt x="167497" y="126841"/>
                  </a:lnTo>
                  <a:lnTo>
                    <a:pt x="129611" y="101879"/>
                  </a:lnTo>
                  <a:lnTo>
                    <a:pt x="120395" y="64643"/>
                  </a:lnTo>
                  <a:lnTo>
                    <a:pt x="120753" y="55594"/>
                  </a:lnTo>
                  <a:lnTo>
                    <a:pt x="137667" y="16002"/>
                  </a:lnTo>
                  <a:lnTo>
                    <a:pt x="142494" y="11049"/>
                  </a:lnTo>
                  <a:lnTo>
                    <a:pt x="172902" y="307"/>
                  </a:lnTo>
                  <a:lnTo>
                    <a:pt x="180212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854" y="2400589"/>
              <a:ext cx="46581" cy="2371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33854" y="2400589"/>
              <a:ext cx="46990" cy="24130"/>
            </a:xfrm>
            <a:custGeom>
              <a:avLst/>
              <a:gdLst/>
              <a:ahLst/>
              <a:cxnLst/>
              <a:rect l="l" t="t" r="r" b="b"/>
              <a:pathLst>
                <a:path w="46989" h="24130">
                  <a:moveTo>
                    <a:pt x="0" y="23713"/>
                  </a:moveTo>
                  <a:lnTo>
                    <a:pt x="46581" y="23713"/>
                  </a:lnTo>
                  <a:lnTo>
                    <a:pt x="46581" y="0"/>
                  </a:lnTo>
                  <a:lnTo>
                    <a:pt x="0" y="0"/>
                  </a:lnTo>
                  <a:lnTo>
                    <a:pt x="0" y="2371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6939" y="2331466"/>
              <a:ext cx="1897888" cy="12801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86939" y="2331466"/>
              <a:ext cx="1898014" cy="128270"/>
            </a:xfrm>
            <a:custGeom>
              <a:avLst/>
              <a:gdLst/>
              <a:ahLst/>
              <a:cxnLst/>
              <a:rect l="l" t="t" r="r" b="b"/>
              <a:pathLst>
                <a:path w="1898014" h="128269">
                  <a:moveTo>
                    <a:pt x="1600835" y="30987"/>
                  </a:moveTo>
                  <a:lnTo>
                    <a:pt x="1584198" y="76835"/>
                  </a:lnTo>
                  <a:lnTo>
                    <a:pt x="1617980" y="76835"/>
                  </a:lnTo>
                  <a:lnTo>
                    <a:pt x="1600835" y="30987"/>
                  </a:lnTo>
                  <a:close/>
                </a:path>
                <a:path w="1898014" h="128269">
                  <a:moveTo>
                    <a:pt x="1819275" y="22987"/>
                  </a:moveTo>
                  <a:lnTo>
                    <a:pt x="1819275" y="104902"/>
                  </a:lnTo>
                  <a:lnTo>
                    <a:pt x="1837817" y="104902"/>
                  </a:lnTo>
                  <a:lnTo>
                    <a:pt x="1844802" y="104902"/>
                  </a:lnTo>
                  <a:lnTo>
                    <a:pt x="1863089" y="98679"/>
                  </a:lnTo>
                  <a:lnTo>
                    <a:pt x="1865757" y="96266"/>
                  </a:lnTo>
                  <a:lnTo>
                    <a:pt x="1867915" y="92202"/>
                  </a:lnTo>
                  <a:lnTo>
                    <a:pt x="1869567" y="86741"/>
                  </a:lnTo>
                  <a:lnTo>
                    <a:pt x="1871218" y="81153"/>
                  </a:lnTo>
                  <a:lnTo>
                    <a:pt x="1872107" y="73533"/>
                  </a:lnTo>
                  <a:lnTo>
                    <a:pt x="1872107" y="64008"/>
                  </a:lnTo>
                  <a:lnTo>
                    <a:pt x="1872107" y="54483"/>
                  </a:lnTo>
                  <a:lnTo>
                    <a:pt x="1871218" y="47117"/>
                  </a:lnTo>
                  <a:lnTo>
                    <a:pt x="1869567" y="42037"/>
                  </a:lnTo>
                  <a:lnTo>
                    <a:pt x="1867915" y="36830"/>
                  </a:lnTo>
                  <a:lnTo>
                    <a:pt x="1850898" y="24257"/>
                  </a:lnTo>
                  <a:lnTo>
                    <a:pt x="1847469" y="23368"/>
                  </a:lnTo>
                  <a:lnTo>
                    <a:pt x="1840611" y="22987"/>
                  </a:lnTo>
                  <a:lnTo>
                    <a:pt x="1830451" y="22987"/>
                  </a:lnTo>
                  <a:lnTo>
                    <a:pt x="1819275" y="22987"/>
                  </a:lnTo>
                  <a:close/>
                </a:path>
                <a:path w="1898014" h="128269">
                  <a:moveTo>
                    <a:pt x="144526" y="22987"/>
                  </a:moveTo>
                  <a:lnTo>
                    <a:pt x="144526" y="58166"/>
                  </a:lnTo>
                  <a:lnTo>
                    <a:pt x="158115" y="58166"/>
                  </a:lnTo>
                  <a:lnTo>
                    <a:pt x="168021" y="58166"/>
                  </a:lnTo>
                  <a:lnTo>
                    <a:pt x="174625" y="57531"/>
                  </a:lnTo>
                  <a:lnTo>
                    <a:pt x="177927" y="56134"/>
                  </a:lnTo>
                  <a:lnTo>
                    <a:pt x="181229" y="54864"/>
                  </a:lnTo>
                  <a:lnTo>
                    <a:pt x="183769" y="52832"/>
                  </a:lnTo>
                  <a:lnTo>
                    <a:pt x="185674" y="50165"/>
                  </a:lnTo>
                  <a:lnTo>
                    <a:pt x="187579" y="47371"/>
                  </a:lnTo>
                  <a:lnTo>
                    <a:pt x="188468" y="44196"/>
                  </a:lnTo>
                  <a:lnTo>
                    <a:pt x="188468" y="40512"/>
                  </a:lnTo>
                  <a:lnTo>
                    <a:pt x="188468" y="35941"/>
                  </a:lnTo>
                  <a:lnTo>
                    <a:pt x="187198" y="32258"/>
                  </a:lnTo>
                  <a:lnTo>
                    <a:pt x="184531" y="29337"/>
                  </a:lnTo>
                  <a:lnTo>
                    <a:pt x="181864" y="26416"/>
                  </a:lnTo>
                  <a:lnTo>
                    <a:pt x="178562" y="24637"/>
                  </a:lnTo>
                  <a:lnTo>
                    <a:pt x="174498" y="23876"/>
                  </a:lnTo>
                  <a:lnTo>
                    <a:pt x="171577" y="23241"/>
                  </a:lnTo>
                  <a:lnTo>
                    <a:pt x="165481" y="22987"/>
                  </a:lnTo>
                  <a:lnTo>
                    <a:pt x="156591" y="22987"/>
                  </a:lnTo>
                  <a:lnTo>
                    <a:pt x="144526" y="22987"/>
                  </a:lnTo>
                  <a:close/>
                </a:path>
                <a:path w="1898014" h="128269">
                  <a:moveTo>
                    <a:pt x="1794256" y="2032"/>
                  </a:moveTo>
                  <a:lnTo>
                    <a:pt x="1839849" y="2032"/>
                  </a:lnTo>
                  <a:lnTo>
                    <a:pt x="1850136" y="2032"/>
                  </a:lnTo>
                  <a:lnTo>
                    <a:pt x="1858010" y="2921"/>
                  </a:lnTo>
                  <a:lnTo>
                    <a:pt x="1891157" y="27940"/>
                  </a:lnTo>
                  <a:lnTo>
                    <a:pt x="1897888" y="65151"/>
                  </a:lnTo>
                  <a:lnTo>
                    <a:pt x="1897651" y="72509"/>
                  </a:lnTo>
                  <a:lnTo>
                    <a:pt x="1884918" y="108781"/>
                  </a:lnTo>
                  <a:lnTo>
                    <a:pt x="1850517" y="125857"/>
                  </a:lnTo>
                  <a:lnTo>
                    <a:pt x="1841246" y="125857"/>
                  </a:lnTo>
                  <a:lnTo>
                    <a:pt x="1794256" y="125857"/>
                  </a:lnTo>
                  <a:lnTo>
                    <a:pt x="1794256" y="2032"/>
                  </a:lnTo>
                  <a:close/>
                </a:path>
                <a:path w="1898014" h="128269">
                  <a:moveTo>
                    <a:pt x="1668907" y="2032"/>
                  </a:moveTo>
                  <a:lnTo>
                    <a:pt x="1693164" y="2032"/>
                  </a:lnTo>
                  <a:lnTo>
                    <a:pt x="1743837" y="84709"/>
                  </a:lnTo>
                  <a:lnTo>
                    <a:pt x="1743837" y="2032"/>
                  </a:lnTo>
                  <a:lnTo>
                    <a:pt x="1767077" y="2032"/>
                  </a:lnTo>
                  <a:lnTo>
                    <a:pt x="1767077" y="125857"/>
                  </a:lnTo>
                  <a:lnTo>
                    <a:pt x="1741932" y="125857"/>
                  </a:lnTo>
                  <a:lnTo>
                    <a:pt x="1692148" y="45085"/>
                  </a:lnTo>
                  <a:lnTo>
                    <a:pt x="1692148" y="125857"/>
                  </a:lnTo>
                  <a:lnTo>
                    <a:pt x="1668907" y="125857"/>
                  </a:lnTo>
                  <a:lnTo>
                    <a:pt x="1668907" y="2032"/>
                  </a:lnTo>
                  <a:close/>
                </a:path>
                <a:path w="1898014" h="128269">
                  <a:moveTo>
                    <a:pt x="1588008" y="2032"/>
                  </a:moveTo>
                  <a:lnTo>
                    <a:pt x="1614424" y="2032"/>
                  </a:lnTo>
                  <a:lnTo>
                    <a:pt x="1663954" y="125857"/>
                  </a:lnTo>
                  <a:lnTo>
                    <a:pt x="1636776" y="125857"/>
                  </a:lnTo>
                  <a:lnTo>
                    <a:pt x="1625981" y="97662"/>
                  </a:lnTo>
                  <a:lnTo>
                    <a:pt x="1576451" y="97662"/>
                  </a:lnTo>
                  <a:lnTo>
                    <a:pt x="1566290" y="125857"/>
                  </a:lnTo>
                  <a:lnTo>
                    <a:pt x="1539748" y="125857"/>
                  </a:lnTo>
                  <a:lnTo>
                    <a:pt x="1588008" y="2032"/>
                  </a:lnTo>
                  <a:close/>
                </a:path>
                <a:path w="1898014" h="128269">
                  <a:moveTo>
                    <a:pt x="1125220" y="2032"/>
                  </a:moveTo>
                  <a:lnTo>
                    <a:pt x="1149604" y="2032"/>
                  </a:lnTo>
                  <a:lnTo>
                    <a:pt x="1200150" y="84709"/>
                  </a:lnTo>
                  <a:lnTo>
                    <a:pt x="1200150" y="2032"/>
                  </a:lnTo>
                  <a:lnTo>
                    <a:pt x="1223390" y="2032"/>
                  </a:lnTo>
                  <a:lnTo>
                    <a:pt x="1223390" y="125857"/>
                  </a:lnTo>
                  <a:lnTo>
                    <a:pt x="1198372" y="125857"/>
                  </a:lnTo>
                  <a:lnTo>
                    <a:pt x="1148461" y="45085"/>
                  </a:lnTo>
                  <a:lnTo>
                    <a:pt x="1148461" y="125857"/>
                  </a:lnTo>
                  <a:lnTo>
                    <a:pt x="1125220" y="125857"/>
                  </a:lnTo>
                  <a:lnTo>
                    <a:pt x="1125220" y="2032"/>
                  </a:lnTo>
                  <a:close/>
                </a:path>
                <a:path w="1898014" h="128269">
                  <a:moveTo>
                    <a:pt x="1080262" y="2032"/>
                  </a:moveTo>
                  <a:lnTo>
                    <a:pt x="1105281" y="2032"/>
                  </a:lnTo>
                  <a:lnTo>
                    <a:pt x="1105281" y="125857"/>
                  </a:lnTo>
                  <a:lnTo>
                    <a:pt x="1080262" y="125857"/>
                  </a:lnTo>
                  <a:lnTo>
                    <a:pt x="1080262" y="2032"/>
                  </a:lnTo>
                  <a:close/>
                </a:path>
                <a:path w="1898014" h="128269">
                  <a:moveTo>
                    <a:pt x="955421" y="2032"/>
                  </a:moveTo>
                  <a:lnTo>
                    <a:pt x="980440" y="2032"/>
                  </a:lnTo>
                  <a:lnTo>
                    <a:pt x="980440" y="50800"/>
                  </a:lnTo>
                  <a:lnTo>
                    <a:pt x="1029335" y="50800"/>
                  </a:lnTo>
                  <a:lnTo>
                    <a:pt x="1029335" y="2032"/>
                  </a:lnTo>
                  <a:lnTo>
                    <a:pt x="1054354" y="2032"/>
                  </a:lnTo>
                  <a:lnTo>
                    <a:pt x="1054354" y="125857"/>
                  </a:lnTo>
                  <a:lnTo>
                    <a:pt x="1029335" y="125857"/>
                  </a:lnTo>
                  <a:lnTo>
                    <a:pt x="1029335" y="71755"/>
                  </a:lnTo>
                  <a:lnTo>
                    <a:pt x="980440" y="71755"/>
                  </a:lnTo>
                  <a:lnTo>
                    <a:pt x="980440" y="125857"/>
                  </a:lnTo>
                  <a:lnTo>
                    <a:pt x="955421" y="125857"/>
                  </a:lnTo>
                  <a:lnTo>
                    <a:pt x="955421" y="2032"/>
                  </a:lnTo>
                  <a:close/>
                </a:path>
                <a:path w="1898014" h="128269">
                  <a:moveTo>
                    <a:pt x="836549" y="2032"/>
                  </a:moveTo>
                  <a:lnTo>
                    <a:pt x="934847" y="2032"/>
                  </a:lnTo>
                  <a:lnTo>
                    <a:pt x="934847" y="22987"/>
                  </a:lnTo>
                  <a:lnTo>
                    <a:pt x="898144" y="22987"/>
                  </a:lnTo>
                  <a:lnTo>
                    <a:pt x="898144" y="125857"/>
                  </a:lnTo>
                  <a:lnTo>
                    <a:pt x="873252" y="125857"/>
                  </a:lnTo>
                  <a:lnTo>
                    <a:pt x="873252" y="22987"/>
                  </a:lnTo>
                  <a:lnTo>
                    <a:pt x="836549" y="22987"/>
                  </a:lnTo>
                  <a:lnTo>
                    <a:pt x="836549" y="2032"/>
                  </a:lnTo>
                  <a:close/>
                </a:path>
                <a:path w="1898014" h="128269">
                  <a:moveTo>
                    <a:pt x="627761" y="2032"/>
                  </a:moveTo>
                  <a:lnTo>
                    <a:pt x="652780" y="2032"/>
                  </a:lnTo>
                  <a:lnTo>
                    <a:pt x="652780" y="125857"/>
                  </a:lnTo>
                  <a:lnTo>
                    <a:pt x="627761" y="125857"/>
                  </a:lnTo>
                  <a:lnTo>
                    <a:pt x="627761" y="2032"/>
                  </a:lnTo>
                  <a:close/>
                </a:path>
                <a:path w="1898014" h="128269">
                  <a:moveTo>
                    <a:pt x="521843" y="2032"/>
                  </a:moveTo>
                  <a:lnTo>
                    <a:pt x="606679" y="2032"/>
                  </a:lnTo>
                  <a:lnTo>
                    <a:pt x="606679" y="22987"/>
                  </a:lnTo>
                  <a:lnTo>
                    <a:pt x="546862" y="22987"/>
                  </a:lnTo>
                  <a:lnTo>
                    <a:pt x="546862" y="52324"/>
                  </a:lnTo>
                  <a:lnTo>
                    <a:pt x="598551" y="52324"/>
                  </a:lnTo>
                  <a:lnTo>
                    <a:pt x="598551" y="73279"/>
                  </a:lnTo>
                  <a:lnTo>
                    <a:pt x="546862" y="73279"/>
                  </a:lnTo>
                  <a:lnTo>
                    <a:pt x="546862" y="125857"/>
                  </a:lnTo>
                  <a:lnTo>
                    <a:pt x="521843" y="125857"/>
                  </a:lnTo>
                  <a:lnTo>
                    <a:pt x="521843" y="2032"/>
                  </a:lnTo>
                  <a:close/>
                </a:path>
                <a:path w="1898014" h="128269">
                  <a:moveTo>
                    <a:pt x="476885" y="2032"/>
                  </a:moveTo>
                  <a:lnTo>
                    <a:pt x="501904" y="2032"/>
                  </a:lnTo>
                  <a:lnTo>
                    <a:pt x="501904" y="125857"/>
                  </a:lnTo>
                  <a:lnTo>
                    <a:pt x="476885" y="125857"/>
                  </a:lnTo>
                  <a:lnTo>
                    <a:pt x="476885" y="2032"/>
                  </a:lnTo>
                  <a:close/>
                </a:path>
                <a:path w="1898014" h="128269">
                  <a:moveTo>
                    <a:pt x="235712" y="2032"/>
                  </a:moveTo>
                  <a:lnTo>
                    <a:pt x="327533" y="2032"/>
                  </a:lnTo>
                  <a:lnTo>
                    <a:pt x="327533" y="22987"/>
                  </a:lnTo>
                  <a:lnTo>
                    <a:pt x="260731" y="22987"/>
                  </a:lnTo>
                  <a:lnTo>
                    <a:pt x="260731" y="50418"/>
                  </a:lnTo>
                  <a:lnTo>
                    <a:pt x="322834" y="50418"/>
                  </a:lnTo>
                  <a:lnTo>
                    <a:pt x="322834" y="71247"/>
                  </a:lnTo>
                  <a:lnTo>
                    <a:pt x="260731" y="71247"/>
                  </a:lnTo>
                  <a:lnTo>
                    <a:pt x="260731" y="104902"/>
                  </a:lnTo>
                  <a:lnTo>
                    <a:pt x="329819" y="104902"/>
                  </a:lnTo>
                  <a:lnTo>
                    <a:pt x="329819" y="125857"/>
                  </a:lnTo>
                  <a:lnTo>
                    <a:pt x="235712" y="125857"/>
                  </a:lnTo>
                  <a:lnTo>
                    <a:pt x="235712" y="2032"/>
                  </a:lnTo>
                  <a:close/>
                </a:path>
                <a:path w="1898014" h="128269">
                  <a:moveTo>
                    <a:pt x="119507" y="2032"/>
                  </a:moveTo>
                  <a:lnTo>
                    <a:pt x="159512" y="2032"/>
                  </a:lnTo>
                  <a:lnTo>
                    <a:pt x="169941" y="2151"/>
                  </a:lnTo>
                  <a:lnTo>
                    <a:pt x="207137" y="16002"/>
                  </a:lnTo>
                  <a:lnTo>
                    <a:pt x="214249" y="30353"/>
                  </a:lnTo>
                  <a:lnTo>
                    <a:pt x="214249" y="40132"/>
                  </a:lnTo>
                  <a:lnTo>
                    <a:pt x="214249" y="47752"/>
                  </a:lnTo>
                  <a:lnTo>
                    <a:pt x="212852" y="54102"/>
                  </a:lnTo>
                  <a:lnTo>
                    <a:pt x="210058" y="59309"/>
                  </a:lnTo>
                  <a:lnTo>
                    <a:pt x="207391" y="64516"/>
                  </a:lnTo>
                  <a:lnTo>
                    <a:pt x="168759" y="79003"/>
                  </a:lnTo>
                  <a:lnTo>
                    <a:pt x="160782" y="79121"/>
                  </a:lnTo>
                  <a:lnTo>
                    <a:pt x="144526" y="79121"/>
                  </a:lnTo>
                  <a:lnTo>
                    <a:pt x="144526" y="125857"/>
                  </a:lnTo>
                  <a:lnTo>
                    <a:pt x="119507" y="125857"/>
                  </a:lnTo>
                  <a:lnTo>
                    <a:pt x="119507" y="2032"/>
                  </a:lnTo>
                  <a:close/>
                </a:path>
                <a:path w="1898014" h="128269">
                  <a:moveTo>
                    <a:pt x="1429131" y="0"/>
                  </a:moveTo>
                  <a:lnTo>
                    <a:pt x="1469376" y="15712"/>
                  </a:lnTo>
                  <a:lnTo>
                    <a:pt x="1476502" y="37465"/>
                  </a:lnTo>
                  <a:lnTo>
                    <a:pt x="1451610" y="38608"/>
                  </a:lnTo>
                  <a:lnTo>
                    <a:pt x="1450467" y="32131"/>
                  </a:lnTo>
                  <a:lnTo>
                    <a:pt x="1448181" y="27559"/>
                  </a:lnTo>
                  <a:lnTo>
                    <a:pt x="1444625" y="24892"/>
                  </a:lnTo>
                  <a:lnTo>
                    <a:pt x="1441196" y="22098"/>
                  </a:lnTo>
                  <a:lnTo>
                    <a:pt x="1435862" y="20701"/>
                  </a:lnTo>
                  <a:lnTo>
                    <a:pt x="1428877" y="20701"/>
                  </a:lnTo>
                  <a:lnTo>
                    <a:pt x="1421638" y="20701"/>
                  </a:lnTo>
                  <a:lnTo>
                    <a:pt x="1415923" y="22098"/>
                  </a:lnTo>
                  <a:lnTo>
                    <a:pt x="1411859" y="25146"/>
                  </a:lnTo>
                  <a:lnTo>
                    <a:pt x="1409192" y="27051"/>
                  </a:lnTo>
                  <a:lnTo>
                    <a:pt x="1407795" y="29591"/>
                  </a:lnTo>
                  <a:lnTo>
                    <a:pt x="1407795" y="32766"/>
                  </a:lnTo>
                  <a:lnTo>
                    <a:pt x="1407795" y="35687"/>
                  </a:lnTo>
                  <a:lnTo>
                    <a:pt x="1409064" y="38227"/>
                  </a:lnTo>
                  <a:lnTo>
                    <a:pt x="1411605" y="40259"/>
                  </a:lnTo>
                  <a:lnTo>
                    <a:pt x="1414652" y="42926"/>
                  </a:lnTo>
                  <a:lnTo>
                    <a:pt x="1422400" y="45720"/>
                  </a:lnTo>
                  <a:lnTo>
                    <a:pt x="1461515" y="57531"/>
                  </a:lnTo>
                  <a:lnTo>
                    <a:pt x="1480058" y="81915"/>
                  </a:lnTo>
                  <a:lnTo>
                    <a:pt x="1480058" y="89789"/>
                  </a:lnTo>
                  <a:lnTo>
                    <a:pt x="1480058" y="96901"/>
                  </a:lnTo>
                  <a:lnTo>
                    <a:pt x="1451709" y="125444"/>
                  </a:lnTo>
                  <a:lnTo>
                    <a:pt x="1430527" y="128016"/>
                  </a:lnTo>
                  <a:lnTo>
                    <a:pt x="1419480" y="127327"/>
                  </a:lnTo>
                  <a:lnTo>
                    <a:pt x="1384442" y="103870"/>
                  </a:lnTo>
                  <a:lnTo>
                    <a:pt x="1379474" y="85598"/>
                  </a:lnTo>
                  <a:lnTo>
                    <a:pt x="1403858" y="83185"/>
                  </a:lnTo>
                  <a:lnTo>
                    <a:pt x="1405255" y="91312"/>
                  </a:lnTo>
                  <a:lnTo>
                    <a:pt x="1408176" y="97282"/>
                  </a:lnTo>
                  <a:lnTo>
                    <a:pt x="1412748" y="101218"/>
                  </a:lnTo>
                  <a:lnTo>
                    <a:pt x="1417193" y="105029"/>
                  </a:lnTo>
                  <a:lnTo>
                    <a:pt x="1423162" y="106934"/>
                  </a:lnTo>
                  <a:lnTo>
                    <a:pt x="1430782" y="106934"/>
                  </a:lnTo>
                  <a:lnTo>
                    <a:pt x="1438910" y="106934"/>
                  </a:lnTo>
                  <a:lnTo>
                    <a:pt x="1444879" y="105156"/>
                  </a:lnTo>
                  <a:lnTo>
                    <a:pt x="1448943" y="101854"/>
                  </a:lnTo>
                  <a:lnTo>
                    <a:pt x="1453007" y="98425"/>
                  </a:lnTo>
                  <a:lnTo>
                    <a:pt x="1455165" y="94361"/>
                  </a:lnTo>
                  <a:lnTo>
                    <a:pt x="1455165" y="89916"/>
                  </a:lnTo>
                  <a:lnTo>
                    <a:pt x="1455165" y="86868"/>
                  </a:lnTo>
                  <a:lnTo>
                    <a:pt x="1454277" y="84455"/>
                  </a:lnTo>
                  <a:lnTo>
                    <a:pt x="1452499" y="82423"/>
                  </a:lnTo>
                  <a:lnTo>
                    <a:pt x="1450848" y="80391"/>
                  </a:lnTo>
                  <a:lnTo>
                    <a:pt x="1447800" y="78486"/>
                  </a:lnTo>
                  <a:lnTo>
                    <a:pt x="1443482" y="77089"/>
                  </a:lnTo>
                  <a:lnTo>
                    <a:pt x="1440561" y="76073"/>
                  </a:lnTo>
                  <a:lnTo>
                    <a:pt x="1433957" y="74168"/>
                  </a:lnTo>
                  <a:lnTo>
                    <a:pt x="1423543" y="71628"/>
                  </a:lnTo>
                  <a:lnTo>
                    <a:pt x="1414279" y="69008"/>
                  </a:lnTo>
                  <a:lnTo>
                    <a:pt x="1384633" y="41594"/>
                  </a:lnTo>
                  <a:lnTo>
                    <a:pt x="1383919" y="34543"/>
                  </a:lnTo>
                  <a:lnTo>
                    <a:pt x="1383919" y="28193"/>
                  </a:lnTo>
                  <a:lnTo>
                    <a:pt x="1385697" y="22352"/>
                  </a:lnTo>
                  <a:lnTo>
                    <a:pt x="1389380" y="16764"/>
                  </a:lnTo>
                  <a:lnTo>
                    <a:pt x="1392936" y="11303"/>
                  </a:lnTo>
                  <a:lnTo>
                    <a:pt x="1398015" y="7112"/>
                  </a:lnTo>
                  <a:lnTo>
                    <a:pt x="1404747" y="4318"/>
                  </a:lnTo>
                  <a:lnTo>
                    <a:pt x="1411477" y="1397"/>
                  </a:lnTo>
                  <a:lnTo>
                    <a:pt x="1419606" y="0"/>
                  </a:lnTo>
                  <a:lnTo>
                    <a:pt x="1429131" y="0"/>
                  </a:lnTo>
                  <a:close/>
                </a:path>
                <a:path w="1898014" h="128269">
                  <a:moveTo>
                    <a:pt x="1307846" y="0"/>
                  </a:moveTo>
                  <a:lnTo>
                    <a:pt x="1349692" y="14962"/>
                  </a:lnTo>
                  <a:lnTo>
                    <a:pt x="1360551" y="36322"/>
                  </a:lnTo>
                  <a:lnTo>
                    <a:pt x="1335659" y="41021"/>
                  </a:lnTo>
                  <a:lnTo>
                    <a:pt x="1333881" y="34925"/>
                  </a:lnTo>
                  <a:lnTo>
                    <a:pt x="1330706" y="30099"/>
                  </a:lnTo>
                  <a:lnTo>
                    <a:pt x="1325880" y="26543"/>
                  </a:lnTo>
                  <a:lnTo>
                    <a:pt x="1321054" y="23114"/>
                  </a:lnTo>
                  <a:lnTo>
                    <a:pt x="1315085" y="21336"/>
                  </a:lnTo>
                  <a:lnTo>
                    <a:pt x="1307846" y="21336"/>
                  </a:lnTo>
                  <a:lnTo>
                    <a:pt x="1274556" y="44592"/>
                  </a:lnTo>
                  <a:lnTo>
                    <a:pt x="1272159" y="62484"/>
                  </a:lnTo>
                  <a:lnTo>
                    <a:pt x="1272776" y="72840"/>
                  </a:lnTo>
                  <a:lnTo>
                    <a:pt x="1300047" y="105862"/>
                  </a:lnTo>
                  <a:lnTo>
                    <a:pt x="1307592" y="106553"/>
                  </a:lnTo>
                  <a:lnTo>
                    <a:pt x="1312799" y="106553"/>
                  </a:lnTo>
                  <a:lnTo>
                    <a:pt x="1336802" y="96012"/>
                  </a:lnTo>
                  <a:lnTo>
                    <a:pt x="1336802" y="80264"/>
                  </a:lnTo>
                  <a:lnTo>
                    <a:pt x="1308227" y="80264"/>
                  </a:lnTo>
                  <a:lnTo>
                    <a:pt x="1308227" y="59436"/>
                  </a:lnTo>
                  <a:lnTo>
                    <a:pt x="1362075" y="59436"/>
                  </a:lnTo>
                  <a:lnTo>
                    <a:pt x="1362075" y="108712"/>
                  </a:lnTo>
                  <a:lnTo>
                    <a:pt x="1324387" y="126460"/>
                  </a:lnTo>
                  <a:lnTo>
                    <a:pt x="1309243" y="127889"/>
                  </a:lnTo>
                  <a:lnTo>
                    <a:pt x="1299837" y="127386"/>
                  </a:lnTo>
                  <a:lnTo>
                    <a:pt x="1262665" y="109855"/>
                  </a:lnTo>
                  <a:lnTo>
                    <a:pt x="1246830" y="72266"/>
                  </a:lnTo>
                  <a:lnTo>
                    <a:pt x="1246377" y="63500"/>
                  </a:lnTo>
                  <a:lnTo>
                    <a:pt x="1246880" y="54141"/>
                  </a:lnTo>
                  <a:lnTo>
                    <a:pt x="1264523" y="15890"/>
                  </a:lnTo>
                  <a:lnTo>
                    <a:pt x="1299346" y="381"/>
                  </a:lnTo>
                  <a:lnTo>
                    <a:pt x="1307846" y="0"/>
                  </a:lnTo>
                  <a:close/>
                </a:path>
                <a:path w="1898014" h="128269">
                  <a:moveTo>
                    <a:pt x="726059" y="0"/>
                  </a:moveTo>
                  <a:lnTo>
                    <a:pt x="762889" y="13335"/>
                  </a:lnTo>
                  <a:lnTo>
                    <a:pt x="775589" y="36195"/>
                  </a:lnTo>
                  <a:lnTo>
                    <a:pt x="750824" y="42037"/>
                  </a:lnTo>
                  <a:lnTo>
                    <a:pt x="749427" y="35687"/>
                  </a:lnTo>
                  <a:lnTo>
                    <a:pt x="746379" y="30607"/>
                  </a:lnTo>
                  <a:lnTo>
                    <a:pt x="741680" y="26924"/>
                  </a:lnTo>
                  <a:lnTo>
                    <a:pt x="736981" y="23241"/>
                  </a:lnTo>
                  <a:lnTo>
                    <a:pt x="731393" y="21336"/>
                  </a:lnTo>
                  <a:lnTo>
                    <a:pt x="724789" y="21336"/>
                  </a:lnTo>
                  <a:lnTo>
                    <a:pt x="715645" y="21336"/>
                  </a:lnTo>
                  <a:lnTo>
                    <a:pt x="693928" y="63246"/>
                  </a:lnTo>
                  <a:lnTo>
                    <a:pt x="694451" y="74108"/>
                  </a:lnTo>
                  <a:lnTo>
                    <a:pt x="715264" y="106553"/>
                  </a:lnTo>
                  <a:lnTo>
                    <a:pt x="724281" y="106553"/>
                  </a:lnTo>
                  <a:lnTo>
                    <a:pt x="730885" y="106553"/>
                  </a:lnTo>
                  <a:lnTo>
                    <a:pt x="751713" y="80264"/>
                  </a:lnTo>
                  <a:lnTo>
                    <a:pt x="775843" y="88011"/>
                  </a:lnTo>
                  <a:lnTo>
                    <a:pt x="750502" y="122370"/>
                  </a:lnTo>
                  <a:lnTo>
                    <a:pt x="724535" y="127889"/>
                  </a:lnTo>
                  <a:lnTo>
                    <a:pt x="712722" y="126841"/>
                  </a:lnTo>
                  <a:lnTo>
                    <a:pt x="677094" y="101885"/>
                  </a:lnTo>
                  <a:lnTo>
                    <a:pt x="668147" y="65024"/>
                  </a:lnTo>
                  <a:lnTo>
                    <a:pt x="669147" y="50450"/>
                  </a:lnTo>
                  <a:lnTo>
                    <a:pt x="692697" y="9590"/>
                  </a:lnTo>
                  <a:lnTo>
                    <a:pt x="713652" y="1069"/>
                  </a:lnTo>
                  <a:lnTo>
                    <a:pt x="726059" y="0"/>
                  </a:lnTo>
                  <a:close/>
                </a:path>
                <a:path w="1898014" h="128269">
                  <a:moveTo>
                    <a:pt x="405511" y="0"/>
                  </a:moveTo>
                  <a:lnTo>
                    <a:pt x="442341" y="13335"/>
                  </a:lnTo>
                  <a:lnTo>
                    <a:pt x="455041" y="36195"/>
                  </a:lnTo>
                  <a:lnTo>
                    <a:pt x="430276" y="42037"/>
                  </a:lnTo>
                  <a:lnTo>
                    <a:pt x="428879" y="35687"/>
                  </a:lnTo>
                  <a:lnTo>
                    <a:pt x="425831" y="30607"/>
                  </a:lnTo>
                  <a:lnTo>
                    <a:pt x="421132" y="26924"/>
                  </a:lnTo>
                  <a:lnTo>
                    <a:pt x="416560" y="23241"/>
                  </a:lnTo>
                  <a:lnTo>
                    <a:pt x="410845" y="21336"/>
                  </a:lnTo>
                  <a:lnTo>
                    <a:pt x="404241" y="21336"/>
                  </a:lnTo>
                  <a:lnTo>
                    <a:pt x="395097" y="21336"/>
                  </a:lnTo>
                  <a:lnTo>
                    <a:pt x="387604" y="24637"/>
                  </a:lnTo>
                  <a:lnTo>
                    <a:pt x="373380" y="63246"/>
                  </a:lnTo>
                  <a:lnTo>
                    <a:pt x="373903" y="74108"/>
                  </a:lnTo>
                  <a:lnTo>
                    <a:pt x="394716" y="106553"/>
                  </a:lnTo>
                  <a:lnTo>
                    <a:pt x="403733" y="106553"/>
                  </a:lnTo>
                  <a:lnTo>
                    <a:pt x="410337" y="106553"/>
                  </a:lnTo>
                  <a:lnTo>
                    <a:pt x="431165" y="80264"/>
                  </a:lnTo>
                  <a:lnTo>
                    <a:pt x="455422" y="88011"/>
                  </a:lnTo>
                  <a:lnTo>
                    <a:pt x="429972" y="122370"/>
                  </a:lnTo>
                  <a:lnTo>
                    <a:pt x="403987" y="127889"/>
                  </a:lnTo>
                  <a:lnTo>
                    <a:pt x="392227" y="126841"/>
                  </a:lnTo>
                  <a:lnTo>
                    <a:pt x="356546" y="101885"/>
                  </a:lnTo>
                  <a:lnTo>
                    <a:pt x="347599" y="65024"/>
                  </a:lnTo>
                  <a:lnTo>
                    <a:pt x="348599" y="50450"/>
                  </a:lnTo>
                  <a:lnTo>
                    <a:pt x="372221" y="9590"/>
                  </a:lnTo>
                  <a:lnTo>
                    <a:pt x="393176" y="1069"/>
                  </a:lnTo>
                  <a:lnTo>
                    <a:pt x="405511" y="0"/>
                  </a:lnTo>
                  <a:close/>
                </a:path>
                <a:path w="1898014" h="128269">
                  <a:moveTo>
                    <a:pt x="49657" y="0"/>
                  </a:moveTo>
                  <a:lnTo>
                    <a:pt x="89902" y="15712"/>
                  </a:lnTo>
                  <a:lnTo>
                    <a:pt x="97028" y="37465"/>
                  </a:lnTo>
                  <a:lnTo>
                    <a:pt x="72136" y="38608"/>
                  </a:lnTo>
                  <a:lnTo>
                    <a:pt x="70993" y="32131"/>
                  </a:lnTo>
                  <a:lnTo>
                    <a:pt x="68707" y="27559"/>
                  </a:lnTo>
                  <a:lnTo>
                    <a:pt x="65278" y="24892"/>
                  </a:lnTo>
                  <a:lnTo>
                    <a:pt x="61722" y="22098"/>
                  </a:lnTo>
                  <a:lnTo>
                    <a:pt x="56387" y="20701"/>
                  </a:lnTo>
                  <a:lnTo>
                    <a:pt x="49403" y="20701"/>
                  </a:lnTo>
                  <a:lnTo>
                    <a:pt x="42164" y="20701"/>
                  </a:lnTo>
                  <a:lnTo>
                    <a:pt x="36449" y="22098"/>
                  </a:lnTo>
                  <a:lnTo>
                    <a:pt x="32385" y="25146"/>
                  </a:lnTo>
                  <a:lnTo>
                    <a:pt x="29718" y="27051"/>
                  </a:lnTo>
                  <a:lnTo>
                    <a:pt x="28448" y="29591"/>
                  </a:lnTo>
                  <a:lnTo>
                    <a:pt x="28448" y="32766"/>
                  </a:lnTo>
                  <a:lnTo>
                    <a:pt x="28448" y="35687"/>
                  </a:lnTo>
                  <a:lnTo>
                    <a:pt x="29591" y="38227"/>
                  </a:lnTo>
                  <a:lnTo>
                    <a:pt x="32131" y="40259"/>
                  </a:lnTo>
                  <a:lnTo>
                    <a:pt x="35306" y="42926"/>
                  </a:lnTo>
                  <a:lnTo>
                    <a:pt x="42926" y="45720"/>
                  </a:lnTo>
                  <a:lnTo>
                    <a:pt x="82042" y="57531"/>
                  </a:lnTo>
                  <a:lnTo>
                    <a:pt x="95631" y="70104"/>
                  </a:lnTo>
                  <a:lnTo>
                    <a:pt x="98933" y="75437"/>
                  </a:lnTo>
                  <a:lnTo>
                    <a:pt x="100584" y="81915"/>
                  </a:lnTo>
                  <a:lnTo>
                    <a:pt x="100584" y="89789"/>
                  </a:lnTo>
                  <a:lnTo>
                    <a:pt x="100584" y="96901"/>
                  </a:lnTo>
                  <a:lnTo>
                    <a:pt x="72288" y="125444"/>
                  </a:lnTo>
                  <a:lnTo>
                    <a:pt x="51054" y="128016"/>
                  </a:lnTo>
                  <a:lnTo>
                    <a:pt x="40026" y="127327"/>
                  </a:lnTo>
                  <a:lnTo>
                    <a:pt x="5032" y="103870"/>
                  </a:lnTo>
                  <a:lnTo>
                    <a:pt x="0" y="85598"/>
                  </a:lnTo>
                  <a:lnTo>
                    <a:pt x="24384" y="83185"/>
                  </a:lnTo>
                  <a:lnTo>
                    <a:pt x="25781" y="91312"/>
                  </a:lnTo>
                  <a:lnTo>
                    <a:pt x="28829" y="97282"/>
                  </a:lnTo>
                  <a:lnTo>
                    <a:pt x="33274" y="101218"/>
                  </a:lnTo>
                  <a:lnTo>
                    <a:pt x="37718" y="105029"/>
                  </a:lnTo>
                  <a:lnTo>
                    <a:pt x="43687" y="106934"/>
                  </a:lnTo>
                  <a:lnTo>
                    <a:pt x="51308" y="106934"/>
                  </a:lnTo>
                  <a:lnTo>
                    <a:pt x="59436" y="106934"/>
                  </a:lnTo>
                  <a:lnTo>
                    <a:pt x="65405" y="105156"/>
                  </a:lnTo>
                  <a:lnTo>
                    <a:pt x="69468" y="101854"/>
                  </a:lnTo>
                  <a:lnTo>
                    <a:pt x="73660" y="98425"/>
                  </a:lnTo>
                  <a:lnTo>
                    <a:pt x="75692" y="94361"/>
                  </a:lnTo>
                  <a:lnTo>
                    <a:pt x="75692" y="89916"/>
                  </a:lnTo>
                  <a:lnTo>
                    <a:pt x="75692" y="86868"/>
                  </a:lnTo>
                  <a:lnTo>
                    <a:pt x="74803" y="84455"/>
                  </a:lnTo>
                  <a:lnTo>
                    <a:pt x="73025" y="82423"/>
                  </a:lnTo>
                  <a:lnTo>
                    <a:pt x="71374" y="80391"/>
                  </a:lnTo>
                  <a:lnTo>
                    <a:pt x="68326" y="78486"/>
                  </a:lnTo>
                  <a:lnTo>
                    <a:pt x="64135" y="77089"/>
                  </a:lnTo>
                  <a:lnTo>
                    <a:pt x="61214" y="76073"/>
                  </a:lnTo>
                  <a:lnTo>
                    <a:pt x="54483" y="74168"/>
                  </a:lnTo>
                  <a:lnTo>
                    <a:pt x="44068" y="71628"/>
                  </a:lnTo>
                  <a:lnTo>
                    <a:pt x="34805" y="69008"/>
                  </a:lnTo>
                  <a:lnTo>
                    <a:pt x="5266" y="41594"/>
                  </a:lnTo>
                  <a:lnTo>
                    <a:pt x="4572" y="34543"/>
                  </a:lnTo>
                  <a:lnTo>
                    <a:pt x="4572" y="28193"/>
                  </a:lnTo>
                  <a:lnTo>
                    <a:pt x="25273" y="4318"/>
                  </a:lnTo>
                  <a:lnTo>
                    <a:pt x="32004" y="1397"/>
                  </a:lnTo>
                  <a:lnTo>
                    <a:pt x="40132" y="0"/>
                  </a:lnTo>
                  <a:lnTo>
                    <a:pt x="4965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57217" y="2331466"/>
              <a:ext cx="726821" cy="15341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57217" y="2331466"/>
              <a:ext cx="727075" cy="153670"/>
            </a:xfrm>
            <a:custGeom>
              <a:avLst/>
              <a:gdLst/>
              <a:ahLst/>
              <a:cxnLst/>
              <a:rect l="l" t="t" r="r" b="b"/>
              <a:pathLst>
                <a:path w="727075" h="153669">
                  <a:moveTo>
                    <a:pt x="703072" y="102108"/>
                  </a:moveTo>
                  <a:lnTo>
                    <a:pt x="726821" y="102108"/>
                  </a:lnTo>
                  <a:lnTo>
                    <a:pt x="726821" y="118999"/>
                  </a:lnTo>
                  <a:lnTo>
                    <a:pt x="726821" y="125857"/>
                  </a:lnTo>
                  <a:lnTo>
                    <a:pt x="726186" y="131318"/>
                  </a:lnTo>
                  <a:lnTo>
                    <a:pt x="725043" y="135255"/>
                  </a:lnTo>
                  <a:lnTo>
                    <a:pt x="723900" y="139319"/>
                  </a:lnTo>
                  <a:lnTo>
                    <a:pt x="721614" y="142875"/>
                  </a:lnTo>
                  <a:lnTo>
                    <a:pt x="718312" y="145923"/>
                  </a:lnTo>
                  <a:lnTo>
                    <a:pt x="715010" y="149098"/>
                  </a:lnTo>
                  <a:lnTo>
                    <a:pt x="710819" y="151637"/>
                  </a:lnTo>
                  <a:lnTo>
                    <a:pt x="705866" y="153416"/>
                  </a:lnTo>
                  <a:lnTo>
                    <a:pt x="701167" y="143637"/>
                  </a:lnTo>
                  <a:lnTo>
                    <a:pt x="705993" y="141986"/>
                  </a:lnTo>
                  <a:lnTo>
                    <a:pt x="709422" y="139827"/>
                  </a:lnTo>
                  <a:lnTo>
                    <a:pt x="711327" y="137160"/>
                  </a:lnTo>
                  <a:lnTo>
                    <a:pt x="713359" y="134366"/>
                  </a:lnTo>
                  <a:lnTo>
                    <a:pt x="714502" y="130556"/>
                  </a:lnTo>
                  <a:lnTo>
                    <a:pt x="714629" y="125857"/>
                  </a:lnTo>
                  <a:lnTo>
                    <a:pt x="703072" y="125857"/>
                  </a:lnTo>
                  <a:lnTo>
                    <a:pt x="703072" y="102108"/>
                  </a:lnTo>
                  <a:close/>
                </a:path>
                <a:path w="727075" h="153669">
                  <a:moveTo>
                    <a:pt x="392684" y="22987"/>
                  </a:moveTo>
                  <a:lnTo>
                    <a:pt x="392684" y="58166"/>
                  </a:lnTo>
                  <a:lnTo>
                    <a:pt x="406273" y="58166"/>
                  </a:lnTo>
                  <a:lnTo>
                    <a:pt x="416179" y="58166"/>
                  </a:lnTo>
                  <a:lnTo>
                    <a:pt x="422783" y="57531"/>
                  </a:lnTo>
                  <a:lnTo>
                    <a:pt x="426085" y="56134"/>
                  </a:lnTo>
                  <a:lnTo>
                    <a:pt x="429387" y="54864"/>
                  </a:lnTo>
                  <a:lnTo>
                    <a:pt x="431927" y="52832"/>
                  </a:lnTo>
                  <a:lnTo>
                    <a:pt x="433832" y="50165"/>
                  </a:lnTo>
                  <a:lnTo>
                    <a:pt x="435737" y="47371"/>
                  </a:lnTo>
                  <a:lnTo>
                    <a:pt x="436626" y="44196"/>
                  </a:lnTo>
                  <a:lnTo>
                    <a:pt x="436626" y="40512"/>
                  </a:lnTo>
                  <a:lnTo>
                    <a:pt x="436626" y="35941"/>
                  </a:lnTo>
                  <a:lnTo>
                    <a:pt x="422656" y="23876"/>
                  </a:lnTo>
                  <a:lnTo>
                    <a:pt x="419735" y="23241"/>
                  </a:lnTo>
                  <a:lnTo>
                    <a:pt x="413639" y="22987"/>
                  </a:lnTo>
                  <a:lnTo>
                    <a:pt x="404749" y="22987"/>
                  </a:lnTo>
                  <a:lnTo>
                    <a:pt x="392684" y="22987"/>
                  </a:lnTo>
                  <a:close/>
                </a:path>
                <a:path w="727075" h="153669">
                  <a:moveTo>
                    <a:pt x="25019" y="22987"/>
                  </a:moveTo>
                  <a:lnTo>
                    <a:pt x="25019" y="58166"/>
                  </a:lnTo>
                  <a:lnTo>
                    <a:pt x="38608" y="58166"/>
                  </a:lnTo>
                  <a:lnTo>
                    <a:pt x="48514" y="58166"/>
                  </a:lnTo>
                  <a:lnTo>
                    <a:pt x="55118" y="57531"/>
                  </a:lnTo>
                  <a:lnTo>
                    <a:pt x="58420" y="56134"/>
                  </a:lnTo>
                  <a:lnTo>
                    <a:pt x="61722" y="54864"/>
                  </a:lnTo>
                  <a:lnTo>
                    <a:pt x="64262" y="52832"/>
                  </a:lnTo>
                  <a:lnTo>
                    <a:pt x="66167" y="50165"/>
                  </a:lnTo>
                  <a:lnTo>
                    <a:pt x="68072" y="47371"/>
                  </a:lnTo>
                  <a:lnTo>
                    <a:pt x="69087" y="44196"/>
                  </a:lnTo>
                  <a:lnTo>
                    <a:pt x="69087" y="40512"/>
                  </a:lnTo>
                  <a:lnTo>
                    <a:pt x="69087" y="35941"/>
                  </a:lnTo>
                  <a:lnTo>
                    <a:pt x="67691" y="32258"/>
                  </a:lnTo>
                  <a:lnTo>
                    <a:pt x="65024" y="29337"/>
                  </a:lnTo>
                  <a:lnTo>
                    <a:pt x="62484" y="26416"/>
                  </a:lnTo>
                  <a:lnTo>
                    <a:pt x="59055" y="24637"/>
                  </a:lnTo>
                  <a:lnTo>
                    <a:pt x="54991" y="23876"/>
                  </a:lnTo>
                  <a:lnTo>
                    <a:pt x="52070" y="23241"/>
                  </a:lnTo>
                  <a:lnTo>
                    <a:pt x="46101" y="22987"/>
                  </a:lnTo>
                  <a:lnTo>
                    <a:pt x="37084" y="22987"/>
                  </a:lnTo>
                  <a:lnTo>
                    <a:pt x="25019" y="22987"/>
                  </a:lnTo>
                  <a:close/>
                </a:path>
                <a:path w="727075" h="153669">
                  <a:moveTo>
                    <a:pt x="287528" y="21336"/>
                  </a:moveTo>
                  <a:lnTo>
                    <a:pt x="255603" y="45212"/>
                  </a:lnTo>
                  <a:lnTo>
                    <a:pt x="253237" y="63881"/>
                  </a:lnTo>
                  <a:lnTo>
                    <a:pt x="253835" y="73737"/>
                  </a:lnTo>
                  <a:lnTo>
                    <a:pt x="280410" y="105884"/>
                  </a:lnTo>
                  <a:lnTo>
                    <a:pt x="287528" y="106553"/>
                  </a:lnTo>
                  <a:lnTo>
                    <a:pt x="294697" y="105884"/>
                  </a:lnTo>
                  <a:lnTo>
                    <a:pt x="321093" y="73594"/>
                  </a:lnTo>
                  <a:lnTo>
                    <a:pt x="321691" y="63500"/>
                  </a:lnTo>
                  <a:lnTo>
                    <a:pt x="321097" y="53574"/>
                  </a:lnTo>
                  <a:lnTo>
                    <a:pt x="294862" y="21980"/>
                  </a:lnTo>
                  <a:lnTo>
                    <a:pt x="287528" y="21336"/>
                  </a:lnTo>
                  <a:close/>
                </a:path>
                <a:path w="727075" h="153669">
                  <a:moveTo>
                    <a:pt x="484632" y="3048"/>
                  </a:moveTo>
                  <a:lnTo>
                    <a:pt x="509524" y="3048"/>
                  </a:lnTo>
                  <a:lnTo>
                    <a:pt x="509524" y="104902"/>
                  </a:lnTo>
                  <a:lnTo>
                    <a:pt x="571627" y="104902"/>
                  </a:lnTo>
                  <a:lnTo>
                    <a:pt x="571627" y="125857"/>
                  </a:lnTo>
                  <a:lnTo>
                    <a:pt x="484632" y="125857"/>
                  </a:lnTo>
                  <a:lnTo>
                    <a:pt x="484632" y="3048"/>
                  </a:lnTo>
                  <a:close/>
                </a:path>
                <a:path w="727075" h="153669">
                  <a:moveTo>
                    <a:pt x="587629" y="2032"/>
                  </a:moveTo>
                  <a:lnTo>
                    <a:pt x="679323" y="2032"/>
                  </a:lnTo>
                  <a:lnTo>
                    <a:pt x="679323" y="22987"/>
                  </a:lnTo>
                  <a:lnTo>
                    <a:pt x="612648" y="22987"/>
                  </a:lnTo>
                  <a:lnTo>
                    <a:pt x="612648" y="50418"/>
                  </a:lnTo>
                  <a:lnTo>
                    <a:pt x="674751" y="50418"/>
                  </a:lnTo>
                  <a:lnTo>
                    <a:pt x="674751" y="71247"/>
                  </a:lnTo>
                  <a:lnTo>
                    <a:pt x="612648" y="71247"/>
                  </a:lnTo>
                  <a:lnTo>
                    <a:pt x="612648" y="104902"/>
                  </a:lnTo>
                  <a:lnTo>
                    <a:pt x="681736" y="104902"/>
                  </a:lnTo>
                  <a:lnTo>
                    <a:pt x="681736" y="125857"/>
                  </a:lnTo>
                  <a:lnTo>
                    <a:pt x="587629" y="125857"/>
                  </a:lnTo>
                  <a:lnTo>
                    <a:pt x="587629" y="2032"/>
                  </a:lnTo>
                  <a:close/>
                </a:path>
                <a:path w="727075" h="153669">
                  <a:moveTo>
                    <a:pt x="367665" y="2032"/>
                  </a:moveTo>
                  <a:lnTo>
                    <a:pt x="407797" y="2032"/>
                  </a:lnTo>
                  <a:lnTo>
                    <a:pt x="418153" y="2151"/>
                  </a:lnTo>
                  <a:lnTo>
                    <a:pt x="455295" y="16002"/>
                  </a:lnTo>
                  <a:lnTo>
                    <a:pt x="462407" y="30353"/>
                  </a:lnTo>
                  <a:lnTo>
                    <a:pt x="462407" y="40132"/>
                  </a:lnTo>
                  <a:lnTo>
                    <a:pt x="462407" y="47752"/>
                  </a:lnTo>
                  <a:lnTo>
                    <a:pt x="434848" y="77343"/>
                  </a:lnTo>
                  <a:lnTo>
                    <a:pt x="408940" y="79121"/>
                  </a:lnTo>
                  <a:lnTo>
                    <a:pt x="392684" y="79121"/>
                  </a:lnTo>
                  <a:lnTo>
                    <a:pt x="392684" y="125857"/>
                  </a:lnTo>
                  <a:lnTo>
                    <a:pt x="367665" y="125857"/>
                  </a:lnTo>
                  <a:lnTo>
                    <a:pt x="367665" y="2032"/>
                  </a:lnTo>
                  <a:close/>
                </a:path>
                <a:path w="727075" h="153669">
                  <a:moveTo>
                    <a:pt x="116332" y="2032"/>
                  </a:moveTo>
                  <a:lnTo>
                    <a:pt x="208026" y="2032"/>
                  </a:lnTo>
                  <a:lnTo>
                    <a:pt x="208026" y="22987"/>
                  </a:lnTo>
                  <a:lnTo>
                    <a:pt x="141224" y="22987"/>
                  </a:lnTo>
                  <a:lnTo>
                    <a:pt x="141224" y="50418"/>
                  </a:lnTo>
                  <a:lnTo>
                    <a:pt x="203327" y="50418"/>
                  </a:lnTo>
                  <a:lnTo>
                    <a:pt x="203327" y="71247"/>
                  </a:lnTo>
                  <a:lnTo>
                    <a:pt x="141224" y="71247"/>
                  </a:lnTo>
                  <a:lnTo>
                    <a:pt x="141224" y="104902"/>
                  </a:lnTo>
                  <a:lnTo>
                    <a:pt x="210312" y="104902"/>
                  </a:lnTo>
                  <a:lnTo>
                    <a:pt x="210312" y="125857"/>
                  </a:lnTo>
                  <a:lnTo>
                    <a:pt x="116332" y="125857"/>
                  </a:lnTo>
                  <a:lnTo>
                    <a:pt x="116332" y="2032"/>
                  </a:lnTo>
                  <a:close/>
                </a:path>
                <a:path w="727075" h="153669">
                  <a:moveTo>
                    <a:pt x="0" y="2032"/>
                  </a:moveTo>
                  <a:lnTo>
                    <a:pt x="40132" y="2032"/>
                  </a:lnTo>
                  <a:lnTo>
                    <a:pt x="50490" y="2151"/>
                  </a:lnTo>
                  <a:lnTo>
                    <a:pt x="87630" y="16002"/>
                  </a:lnTo>
                  <a:lnTo>
                    <a:pt x="94742" y="30353"/>
                  </a:lnTo>
                  <a:lnTo>
                    <a:pt x="94742" y="40132"/>
                  </a:lnTo>
                  <a:lnTo>
                    <a:pt x="94742" y="47752"/>
                  </a:lnTo>
                  <a:lnTo>
                    <a:pt x="80137" y="71501"/>
                  </a:lnTo>
                  <a:lnTo>
                    <a:pt x="75946" y="74422"/>
                  </a:lnTo>
                  <a:lnTo>
                    <a:pt x="41275" y="79121"/>
                  </a:lnTo>
                  <a:lnTo>
                    <a:pt x="25019" y="79121"/>
                  </a:lnTo>
                  <a:lnTo>
                    <a:pt x="25019" y="125857"/>
                  </a:lnTo>
                  <a:lnTo>
                    <a:pt x="0" y="125857"/>
                  </a:lnTo>
                  <a:lnTo>
                    <a:pt x="0" y="2032"/>
                  </a:lnTo>
                  <a:close/>
                </a:path>
                <a:path w="727075" h="153669">
                  <a:moveTo>
                    <a:pt x="287274" y="0"/>
                  </a:moveTo>
                  <a:lnTo>
                    <a:pt x="331089" y="16891"/>
                  </a:lnTo>
                  <a:lnTo>
                    <a:pt x="347472" y="64135"/>
                  </a:lnTo>
                  <a:lnTo>
                    <a:pt x="346450" y="78279"/>
                  </a:lnTo>
                  <a:lnTo>
                    <a:pt x="322355" y="118405"/>
                  </a:lnTo>
                  <a:lnTo>
                    <a:pt x="287655" y="127889"/>
                  </a:lnTo>
                  <a:lnTo>
                    <a:pt x="274556" y="126841"/>
                  </a:lnTo>
                  <a:lnTo>
                    <a:pt x="236618" y="101879"/>
                  </a:lnTo>
                  <a:lnTo>
                    <a:pt x="227457" y="64643"/>
                  </a:lnTo>
                  <a:lnTo>
                    <a:pt x="227814" y="55594"/>
                  </a:lnTo>
                  <a:lnTo>
                    <a:pt x="244602" y="16002"/>
                  </a:lnTo>
                  <a:lnTo>
                    <a:pt x="279963" y="307"/>
                  </a:lnTo>
                  <a:lnTo>
                    <a:pt x="287274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39080" y="2450934"/>
              <a:ext cx="386499" cy="17910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40808" y="2333498"/>
              <a:ext cx="118363" cy="12382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1263" y="2329202"/>
              <a:ext cx="5294757" cy="19085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38544" y="2331234"/>
              <a:ext cx="122890" cy="12835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11928" y="2450934"/>
              <a:ext cx="581317" cy="17910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18734" y="2333498"/>
              <a:ext cx="358139" cy="12382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3184" y="2362454"/>
              <a:ext cx="33655" cy="46355"/>
            </a:xfrm>
            <a:custGeom>
              <a:avLst/>
              <a:gdLst/>
              <a:ahLst/>
              <a:cxnLst/>
              <a:rect l="l" t="t" r="r" b="b"/>
              <a:pathLst>
                <a:path w="33654" h="46355">
                  <a:moveTo>
                    <a:pt x="16637" y="0"/>
                  </a:moveTo>
                  <a:lnTo>
                    <a:pt x="0" y="45847"/>
                  </a:lnTo>
                  <a:lnTo>
                    <a:pt x="33654" y="45847"/>
                  </a:lnTo>
                  <a:lnTo>
                    <a:pt x="1663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70979" y="2331234"/>
              <a:ext cx="108158" cy="1283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18734" y="2333498"/>
              <a:ext cx="227329" cy="123825"/>
            </a:xfrm>
            <a:custGeom>
              <a:avLst/>
              <a:gdLst/>
              <a:ahLst/>
              <a:cxnLst/>
              <a:rect l="l" t="t" r="r" b="b"/>
              <a:pathLst>
                <a:path w="227329" h="123825">
                  <a:moveTo>
                    <a:pt x="129159" y="0"/>
                  </a:moveTo>
                  <a:lnTo>
                    <a:pt x="153415" y="0"/>
                  </a:lnTo>
                  <a:lnTo>
                    <a:pt x="204088" y="82676"/>
                  </a:lnTo>
                  <a:lnTo>
                    <a:pt x="204088" y="0"/>
                  </a:lnTo>
                  <a:lnTo>
                    <a:pt x="227202" y="0"/>
                  </a:lnTo>
                  <a:lnTo>
                    <a:pt x="227202" y="123825"/>
                  </a:lnTo>
                  <a:lnTo>
                    <a:pt x="202184" y="123825"/>
                  </a:lnTo>
                  <a:lnTo>
                    <a:pt x="152273" y="43052"/>
                  </a:lnTo>
                  <a:lnTo>
                    <a:pt x="152273" y="123825"/>
                  </a:lnTo>
                  <a:lnTo>
                    <a:pt x="129159" y="123825"/>
                  </a:lnTo>
                  <a:lnTo>
                    <a:pt x="129159" y="0"/>
                  </a:lnTo>
                  <a:close/>
                </a:path>
                <a:path w="227329" h="123825">
                  <a:moveTo>
                    <a:pt x="48260" y="0"/>
                  </a:moveTo>
                  <a:lnTo>
                    <a:pt x="74675" y="0"/>
                  </a:lnTo>
                  <a:lnTo>
                    <a:pt x="124205" y="123825"/>
                  </a:lnTo>
                  <a:lnTo>
                    <a:pt x="97027" y="123825"/>
                  </a:lnTo>
                  <a:lnTo>
                    <a:pt x="86232" y="95630"/>
                  </a:lnTo>
                  <a:lnTo>
                    <a:pt x="36702" y="95630"/>
                  </a:lnTo>
                  <a:lnTo>
                    <a:pt x="26542" y="123825"/>
                  </a:lnTo>
                  <a:lnTo>
                    <a:pt x="0" y="123825"/>
                  </a:lnTo>
                  <a:lnTo>
                    <a:pt x="4826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82640" y="2450934"/>
              <a:ext cx="559320" cy="17910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31611" y="2333498"/>
              <a:ext cx="259461" cy="12382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29348" y="2331234"/>
              <a:ext cx="263987" cy="12835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28334" y="2450934"/>
              <a:ext cx="625309" cy="17910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35141" y="2333498"/>
              <a:ext cx="351790" cy="12382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32878" y="2331234"/>
              <a:ext cx="356316" cy="12835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20686" y="2476061"/>
              <a:ext cx="5275834" cy="1885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20686" y="2476061"/>
              <a:ext cx="5276215" cy="19050"/>
            </a:xfrm>
            <a:custGeom>
              <a:avLst/>
              <a:gdLst/>
              <a:ahLst/>
              <a:cxnLst/>
              <a:rect l="l" t="t" r="r" b="b"/>
              <a:pathLst>
                <a:path w="5276215" h="19050">
                  <a:moveTo>
                    <a:pt x="0" y="18853"/>
                  </a:moveTo>
                  <a:lnTo>
                    <a:pt x="5275834" y="18853"/>
                  </a:lnTo>
                  <a:lnTo>
                    <a:pt x="5275834" y="0"/>
                  </a:lnTo>
                  <a:lnTo>
                    <a:pt x="0" y="0"/>
                  </a:lnTo>
                  <a:lnTo>
                    <a:pt x="0" y="1885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2144" y="2537345"/>
              <a:ext cx="5812790" cy="233045"/>
            </a:xfrm>
            <a:custGeom>
              <a:avLst/>
              <a:gdLst/>
              <a:ahLst/>
              <a:cxnLst/>
              <a:rect l="l" t="t" r="r" b="b"/>
              <a:pathLst>
                <a:path w="5812790" h="233044">
                  <a:moveTo>
                    <a:pt x="5812536" y="0"/>
                  </a:moveTo>
                  <a:lnTo>
                    <a:pt x="0" y="0"/>
                  </a:lnTo>
                  <a:lnTo>
                    <a:pt x="0" y="232524"/>
                  </a:lnTo>
                  <a:lnTo>
                    <a:pt x="5812536" y="232524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13854" y="2686647"/>
              <a:ext cx="4330065" cy="17910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28865" y="2567178"/>
              <a:ext cx="1991626" cy="1278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28865" y="2567178"/>
              <a:ext cx="1991995" cy="128270"/>
            </a:xfrm>
            <a:custGeom>
              <a:avLst/>
              <a:gdLst/>
              <a:ahLst/>
              <a:cxnLst/>
              <a:rect l="l" t="t" r="r" b="b"/>
              <a:pathLst>
                <a:path w="1991995" h="128269">
                  <a:moveTo>
                    <a:pt x="1812556" y="30861"/>
                  </a:moveTo>
                  <a:lnTo>
                    <a:pt x="1795919" y="76835"/>
                  </a:lnTo>
                  <a:lnTo>
                    <a:pt x="1829574" y="76835"/>
                  </a:lnTo>
                  <a:lnTo>
                    <a:pt x="1812556" y="30861"/>
                  </a:lnTo>
                  <a:close/>
                </a:path>
                <a:path w="1991995" h="128269">
                  <a:moveTo>
                    <a:pt x="181749" y="30861"/>
                  </a:moveTo>
                  <a:lnTo>
                    <a:pt x="165036" y="76835"/>
                  </a:lnTo>
                  <a:lnTo>
                    <a:pt x="198793" y="76835"/>
                  </a:lnTo>
                  <a:lnTo>
                    <a:pt x="181749" y="30861"/>
                  </a:lnTo>
                  <a:close/>
                </a:path>
                <a:path w="1991995" h="128269">
                  <a:moveTo>
                    <a:pt x="1905393" y="22987"/>
                  </a:moveTo>
                  <a:lnTo>
                    <a:pt x="1905393" y="54356"/>
                  </a:lnTo>
                  <a:lnTo>
                    <a:pt x="1923808" y="54356"/>
                  </a:lnTo>
                  <a:lnTo>
                    <a:pt x="1935873" y="54356"/>
                  </a:lnTo>
                  <a:lnTo>
                    <a:pt x="1943366" y="53848"/>
                  </a:lnTo>
                  <a:lnTo>
                    <a:pt x="1946287" y="52831"/>
                  </a:lnTo>
                  <a:lnTo>
                    <a:pt x="1949335" y="51816"/>
                  </a:lnTo>
                  <a:lnTo>
                    <a:pt x="1951621" y="50037"/>
                  </a:lnTo>
                  <a:lnTo>
                    <a:pt x="1953272" y="47625"/>
                  </a:lnTo>
                  <a:lnTo>
                    <a:pt x="1955050" y="45085"/>
                  </a:lnTo>
                  <a:lnTo>
                    <a:pt x="1955812" y="42037"/>
                  </a:lnTo>
                  <a:lnTo>
                    <a:pt x="1955812" y="38354"/>
                  </a:lnTo>
                  <a:lnTo>
                    <a:pt x="1955812" y="34162"/>
                  </a:lnTo>
                  <a:lnTo>
                    <a:pt x="1954796" y="30861"/>
                  </a:lnTo>
                  <a:lnTo>
                    <a:pt x="1952510" y="28193"/>
                  </a:lnTo>
                  <a:lnTo>
                    <a:pt x="1950351" y="25654"/>
                  </a:lnTo>
                  <a:lnTo>
                    <a:pt x="1947176" y="24130"/>
                  </a:lnTo>
                  <a:lnTo>
                    <a:pt x="1943112" y="23368"/>
                  </a:lnTo>
                  <a:lnTo>
                    <a:pt x="1941080" y="23114"/>
                  </a:lnTo>
                  <a:lnTo>
                    <a:pt x="1934984" y="22987"/>
                  </a:lnTo>
                  <a:lnTo>
                    <a:pt x="1924824" y="22987"/>
                  </a:lnTo>
                  <a:lnTo>
                    <a:pt x="1905393" y="22987"/>
                  </a:lnTo>
                  <a:close/>
                </a:path>
                <a:path w="1991995" h="128269">
                  <a:moveTo>
                    <a:pt x="946797" y="22987"/>
                  </a:moveTo>
                  <a:lnTo>
                    <a:pt x="946797" y="104902"/>
                  </a:lnTo>
                  <a:lnTo>
                    <a:pt x="965466" y="104902"/>
                  </a:lnTo>
                  <a:lnTo>
                    <a:pt x="972451" y="104902"/>
                  </a:lnTo>
                  <a:lnTo>
                    <a:pt x="990612" y="98552"/>
                  </a:lnTo>
                  <a:lnTo>
                    <a:pt x="993279" y="96139"/>
                  </a:lnTo>
                  <a:lnTo>
                    <a:pt x="995565" y="92202"/>
                  </a:lnTo>
                  <a:lnTo>
                    <a:pt x="997216" y="86614"/>
                  </a:lnTo>
                  <a:lnTo>
                    <a:pt x="998867" y="81153"/>
                  </a:lnTo>
                  <a:lnTo>
                    <a:pt x="999756" y="73533"/>
                  </a:lnTo>
                  <a:lnTo>
                    <a:pt x="999756" y="64008"/>
                  </a:lnTo>
                  <a:lnTo>
                    <a:pt x="999756" y="54483"/>
                  </a:lnTo>
                  <a:lnTo>
                    <a:pt x="990104" y="29972"/>
                  </a:lnTo>
                  <a:lnTo>
                    <a:pt x="987056" y="27050"/>
                  </a:lnTo>
                  <a:lnTo>
                    <a:pt x="983246" y="25146"/>
                  </a:lnTo>
                  <a:lnTo>
                    <a:pt x="978547" y="24130"/>
                  </a:lnTo>
                  <a:lnTo>
                    <a:pt x="975118" y="23368"/>
                  </a:lnTo>
                  <a:lnTo>
                    <a:pt x="968260" y="22987"/>
                  </a:lnTo>
                  <a:lnTo>
                    <a:pt x="958100" y="22987"/>
                  </a:lnTo>
                  <a:lnTo>
                    <a:pt x="946797" y="22987"/>
                  </a:lnTo>
                  <a:close/>
                </a:path>
                <a:path w="1991995" h="128269">
                  <a:moveTo>
                    <a:pt x="604278" y="22987"/>
                  </a:moveTo>
                  <a:lnTo>
                    <a:pt x="604278" y="104902"/>
                  </a:lnTo>
                  <a:lnTo>
                    <a:pt x="622947" y="104902"/>
                  </a:lnTo>
                  <a:lnTo>
                    <a:pt x="629932" y="104902"/>
                  </a:lnTo>
                  <a:lnTo>
                    <a:pt x="654697" y="86614"/>
                  </a:lnTo>
                  <a:lnTo>
                    <a:pt x="656348" y="81153"/>
                  </a:lnTo>
                  <a:lnTo>
                    <a:pt x="657237" y="73533"/>
                  </a:lnTo>
                  <a:lnTo>
                    <a:pt x="657237" y="64008"/>
                  </a:lnTo>
                  <a:lnTo>
                    <a:pt x="657237" y="54483"/>
                  </a:lnTo>
                  <a:lnTo>
                    <a:pt x="647585" y="29972"/>
                  </a:lnTo>
                  <a:lnTo>
                    <a:pt x="644537" y="27050"/>
                  </a:lnTo>
                  <a:lnTo>
                    <a:pt x="640727" y="25146"/>
                  </a:lnTo>
                  <a:lnTo>
                    <a:pt x="636028" y="24130"/>
                  </a:lnTo>
                  <a:lnTo>
                    <a:pt x="632599" y="23368"/>
                  </a:lnTo>
                  <a:lnTo>
                    <a:pt x="625741" y="22987"/>
                  </a:lnTo>
                  <a:lnTo>
                    <a:pt x="615581" y="22987"/>
                  </a:lnTo>
                  <a:lnTo>
                    <a:pt x="604278" y="22987"/>
                  </a:lnTo>
                  <a:close/>
                </a:path>
                <a:path w="1991995" h="128269">
                  <a:moveTo>
                    <a:pt x="357009" y="3048"/>
                  </a:moveTo>
                  <a:lnTo>
                    <a:pt x="382028" y="3048"/>
                  </a:lnTo>
                  <a:lnTo>
                    <a:pt x="382028" y="104902"/>
                  </a:lnTo>
                  <a:lnTo>
                    <a:pt x="444131" y="104902"/>
                  </a:lnTo>
                  <a:lnTo>
                    <a:pt x="444131" y="125730"/>
                  </a:lnTo>
                  <a:lnTo>
                    <a:pt x="357009" y="125730"/>
                  </a:lnTo>
                  <a:lnTo>
                    <a:pt x="357009" y="3048"/>
                  </a:lnTo>
                  <a:close/>
                </a:path>
                <a:path w="1991995" h="128269">
                  <a:moveTo>
                    <a:pt x="250164" y="3048"/>
                  </a:moveTo>
                  <a:lnTo>
                    <a:pt x="275145" y="3048"/>
                  </a:lnTo>
                  <a:lnTo>
                    <a:pt x="275145" y="104902"/>
                  </a:lnTo>
                  <a:lnTo>
                    <a:pt x="337248" y="104902"/>
                  </a:lnTo>
                  <a:lnTo>
                    <a:pt x="337248" y="125730"/>
                  </a:lnTo>
                  <a:lnTo>
                    <a:pt x="250164" y="125730"/>
                  </a:lnTo>
                  <a:lnTo>
                    <a:pt x="250164" y="3048"/>
                  </a:lnTo>
                  <a:close/>
                </a:path>
                <a:path w="1991995" h="128269">
                  <a:moveTo>
                    <a:pt x="1880374" y="2031"/>
                  </a:moveTo>
                  <a:lnTo>
                    <a:pt x="1932952" y="2031"/>
                  </a:lnTo>
                  <a:lnTo>
                    <a:pt x="1942189" y="2244"/>
                  </a:lnTo>
                  <a:lnTo>
                    <a:pt x="1976132" y="17272"/>
                  </a:lnTo>
                  <a:lnTo>
                    <a:pt x="1979815" y="22860"/>
                  </a:lnTo>
                  <a:lnTo>
                    <a:pt x="1981593" y="29464"/>
                  </a:lnTo>
                  <a:lnTo>
                    <a:pt x="1981593" y="36703"/>
                  </a:lnTo>
                  <a:lnTo>
                    <a:pt x="1981593" y="45974"/>
                  </a:lnTo>
                  <a:lnTo>
                    <a:pt x="1948954" y="71120"/>
                  </a:lnTo>
                  <a:lnTo>
                    <a:pt x="1954288" y="74295"/>
                  </a:lnTo>
                  <a:lnTo>
                    <a:pt x="1976513" y="101600"/>
                  </a:lnTo>
                  <a:lnTo>
                    <a:pt x="1991626" y="125730"/>
                  </a:lnTo>
                  <a:lnTo>
                    <a:pt x="1961781" y="125730"/>
                  </a:lnTo>
                  <a:lnTo>
                    <a:pt x="1943747" y="98806"/>
                  </a:lnTo>
                  <a:lnTo>
                    <a:pt x="1937270" y="89281"/>
                  </a:lnTo>
                  <a:lnTo>
                    <a:pt x="1932952" y="83185"/>
                  </a:lnTo>
                  <a:lnTo>
                    <a:pt x="1930539" y="80645"/>
                  </a:lnTo>
                  <a:lnTo>
                    <a:pt x="1928126" y="78105"/>
                  </a:lnTo>
                  <a:lnTo>
                    <a:pt x="1925713" y="76454"/>
                  </a:lnTo>
                  <a:lnTo>
                    <a:pt x="1923046" y="75565"/>
                  </a:lnTo>
                  <a:lnTo>
                    <a:pt x="1920379" y="74549"/>
                  </a:lnTo>
                  <a:lnTo>
                    <a:pt x="1916188" y="74168"/>
                  </a:lnTo>
                  <a:lnTo>
                    <a:pt x="1910473" y="74168"/>
                  </a:lnTo>
                  <a:lnTo>
                    <a:pt x="1905393" y="74168"/>
                  </a:lnTo>
                  <a:lnTo>
                    <a:pt x="1905393" y="125730"/>
                  </a:lnTo>
                  <a:lnTo>
                    <a:pt x="1880374" y="125730"/>
                  </a:lnTo>
                  <a:lnTo>
                    <a:pt x="1880374" y="2031"/>
                  </a:lnTo>
                  <a:close/>
                </a:path>
                <a:path w="1991995" h="128269">
                  <a:moveTo>
                    <a:pt x="1799729" y="2031"/>
                  </a:moveTo>
                  <a:lnTo>
                    <a:pt x="1826145" y="2031"/>
                  </a:lnTo>
                  <a:lnTo>
                    <a:pt x="1875675" y="125730"/>
                  </a:lnTo>
                  <a:lnTo>
                    <a:pt x="1848497" y="125730"/>
                  </a:lnTo>
                  <a:lnTo>
                    <a:pt x="1837702" y="97662"/>
                  </a:lnTo>
                  <a:lnTo>
                    <a:pt x="1788172" y="97662"/>
                  </a:lnTo>
                  <a:lnTo>
                    <a:pt x="1778012" y="125730"/>
                  </a:lnTo>
                  <a:lnTo>
                    <a:pt x="1751469" y="125730"/>
                  </a:lnTo>
                  <a:lnTo>
                    <a:pt x="1799729" y="2031"/>
                  </a:lnTo>
                  <a:close/>
                </a:path>
                <a:path w="1991995" h="128269">
                  <a:moveTo>
                    <a:pt x="1597545" y="2031"/>
                  </a:moveTo>
                  <a:lnTo>
                    <a:pt x="1689239" y="2031"/>
                  </a:lnTo>
                  <a:lnTo>
                    <a:pt x="1689239" y="22987"/>
                  </a:lnTo>
                  <a:lnTo>
                    <a:pt x="1622564" y="22987"/>
                  </a:lnTo>
                  <a:lnTo>
                    <a:pt x="1622564" y="50418"/>
                  </a:lnTo>
                  <a:lnTo>
                    <a:pt x="1684667" y="50418"/>
                  </a:lnTo>
                  <a:lnTo>
                    <a:pt x="1684667" y="71247"/>
                  </a:lnTo>
                  <a:lnTo>
                    <a:pt x="1622564" y="71247"/>
                  </a:lnTo>
                  <a:lnTo>
                    <a:pt x="1622564" y="104902"/>
                  </a:lnTo>
                  <a:lnTo>
                    <a:pt x="1691652" y="104902"/>
                  </a:lnTo>
                  <a:lnTo>
                    <a:pt x="1691652" y="125730"/>
                  </a:lnTo>
                  <a:lnTo>
                    <a:pt x="1597545" y="125730"/>
                  </a:lnTo>
                  <a:lnTo>
                    <a:pt x="1597545" y="2031"/>
                  </a:lnTo>
                  <a:close/>
                </a:path>
                <a:path w="1991995" h="128269">
                  <a:moveTo>
                    <a:pt x="1478673" y="2031"/>
                  </a:moveTo>
                  <a:lnTo>
                    <a:pt x="1576971" y="2031"/>
                  </a:lnTo>
                  <a:lnTo>
                    <a:pt x="1576971" y="22987"/>
                  </a:lnTo>
                  <a:lnTo>
                    <a:pt x="1540395" y="22987"/>
                  </a:lnTo>
                  <a:lnTo>
                    <a:pt x="1540395" y="125730"/>
                  </a:lnTo>
                  <a:lnTo>
                    <a:pt x="1515376" y="125730"/>
                  </a:lnTo>
                  <a:lnTo>
                    <a:pt x="1515376" y="22987"/>
                  </a:lnTo>
                  <a:lnTo>
                    <a:pt x="1478673" y="22987"/>
                  </a:lnTo>
                  <a:lnTo>
                    <a:pt x="1478673" y="2031"/>
                  </a:lnTo>
                  <a:close/>
                </a:path>
                <a:path w="1991995" h="128269">
                  <a:moveTo>
                    <a:pt x="1442732" y="2031"/>
                  </a:moveTo>
                  <a:lnTo>
                    <a:pt x="1467751" y="2031"/>
                  </a:lnTo>
                  <a:lnTo>
                    <a:pt x="1467751" y="125730"/>
                  </a:lnTo>
                  <a:lnTo>
                    <a:pt x="1442732" y="125730"/>
                  </a:lnTo>
                  <a:lnTo>
                    <a:pt x="1442732" y="2031"/>
                  </a:lnTo>
                  <a:close/>
                </a:path>
                <a:path w="1991995" h="128269">
                  <a:moveTo>
                    <a:pt x="1314970" y="2031"/>
                  </a:moveTo>
                  <a:lnTo>
                    <a:pt x="1339227" y="2031"/>
                  </a:lnTo>
                  <a:lnTo>
                    <a:pt x="1389900" y="84709"/>
                  </a:lnTo>
                  <a:lnTo>
                    <a:pt x="1389900" y="2031"/>
                  </a:lnTo>
                  <a:lnTo>
                    <a:pt x="1413141" y="2031"/>
                  </a:lnTo>
                  <a:lnTo>
                    <a:pt x="1413141" y="125730"/>
                  </a:lnTo>
                  <a:lnTo>
                    <a:pt x="1387995" y="125730"/>
                  </a:lnTo>
                  <a:lnTo>
                    <a:pt x="1338211" y="45085"/>
                  </a:lnTo>
                  <a:lnTo>
                    <a:pt x="1338211" y="125730"/>
                  </a:lnTo>
                  <a:lnTo>
                    <a:pt x="1314970" y="125730"/>
                  </a:lnTo>
                  <a:lnTo>
                    <a:pt x="1314970" y="2031"/>
                  </a:lnTo>
                  <a:close/>
                </a:path>
                <a:path w="1991995" h="128269">
                  <a:moveTo>
                    <a:pt x="1270012" y="2031"/>
                  </a:moveTo>
                  <a:lnTo>
                    <a:pt x="1294904" y="2031"/>
                  </a:lnTo>
                  <a:lnTo>
                    <a:pt x="1294904" y="125730"/>
                  </a:lnTo>
                  <a:lnTo>
                    <a:pt x="1270012" y="125730"/>
                  </a:lnTo>
                  <a:lnTo>
                    <a:pt x="1270012" y="2031"/>
                  </a:lnTo>
                  <a:close/>
                </a:path>
                <a:path w="1991995" h="128269">
                  <a:moveTo>
                    <a:pt x="1164094" y="2031"/>
                  </a:moveTo>
                  <a:lnTo>
                    <a:pt x="1248930" y="2031"/>
                  </a:lnTo>
                  <a:lnTo>
                    <a:pt x="1248930" y="22987"/>
                  </a:lnTo>
                  <a:lnTo>
                    <a:pt x="1188986" y="22987"/>
                  </a:lnTo>
                  <a:lnTo>
                    <a:pt x="1188986" y="52197"/>
                  </a:lnTo>
                  <a:lnTo>
                    <a:pt x="1240675" y="52197"/>
                  </a:lnTo>
                  <a:lnTo>
                    <a:pt x="1240675" y="73152"/>
                  </a:lnTo>
                  <a:lnTo>
                    <a:pt x="1188986" y="73152"/>
                  </a:lnTo>
                  <a:lnTo>
                    <a:pt x="1188986" y="125730"/>
                  </a:lnTo>
                  <a:lnTo>
                    <a:pt x="1164094" y="125730"/>
                  </a:lnTo>
                  <a:lnTo>
                    <a:pt x="1164094" y="2031"/>
                  </a:lnTo>
                  <a:close/>
                </a:path>
                <a:path w="1991995" h="128269">
                  <a:moveTo>
                    <a:pt x="1047635" y="2031"/>
                  </a:moveTo>
                  <a:lnTo>
                    <a:pt x="1139329" y="2031"/>
                  </a:lnTo>
                  <a:lnTo>
                    <a:pt x="1139329" y="22987"/>
                  </a:lnTo>
                  <a:lnTo>
                    <a:pt x="1072654" y="22987"/>
                  </a:lnTo>
                  <a:lnTo>
                    <a:pt x="1072654" y="50418"/>
                  </a:lnTo>
                  <a:lnTo>
                    <a:pt x="1134757" y="50418"/>
                  </a:lnTo>
                  <a:lnTo>
                    <a:pt x="1134757" y="71247"/>
                  </a:lnTo>
                  <a:lnTo>
                    <a:pt x="1072654" y="71247"/>
                  </a:lnTo>
                  <a:lnTo>
                    <a:pt x="1072654" y="104902"/>
                  </a:lnTo>
                  <a:lnTo>
                    <a:pt x="1141742" y="104902"/>
                  </a:lnTo>
                  <a:lnTo>
                    <a:pt x="1141742" y="125730"/>
                  </a:lnTo>
                  <a:lnTo>
                    <a:pt x="1047635" y="125730"/>
                  </a:lnTo>
                  <a:lnTo>
                    <a:pt x="1047635" y="2031"/>
                  </a:lnTo>
                  <a:close/>
                </a:path>
                <a:path w="1991995" h="128269">
                  <a:moveTo>
                    <a:pt x="921905" y="2031"/>
                  </a:moveTo>
                  <a:lnTo>
                    <a:pt x="967498" y="2031"/>
                  </a:lnTo>
                  <a:lnTo>
                    <a:pt x="977785" y="2031"/>
                  </a:lnTo>
                  <a:lnTo>
                    <a:pt x="985659" y="2793"/>
                  </a:lnTo>
                  <a:lnTo>
                    <a:pt x="990993" y="4445"/>
                  </a:lnTo>
                  <a:lnTo>
                    <a:pt x="998359" y="6604"/>
                  </a:lnTo>
                  <a:lnTo>
                    <a:pt x="1004582" y="10287"/>
                  </a:lnTo>
                  <a:lnTo>
                    <a:pt x="1009662" y="15748"/>
                  </a:lnTo>
                  <a:lnTo>
                    <a:pt x="1014869" y="21209"/>
                  </a:lnTo>
                  <a:lnTo>
                    <a:pt x="1018806" y="27940"/>
                  </a:lnTo>
                  <a:lnTo>
                    <a:pt x="1025537" y="65024"/>
                  </a:lnTo>
                  <a:lnTo>
                    <a:pt x="1025299" y="72455"/>
                  </a:lnTo>
                  <a:lnTo>
                    <a:pt x="1012565" y="108781"/>
                  </a:lnTo>
                  <a:lnTo>
                    <a:pt x="978039" y="125730"/>
                  </a:lnTo>
                  <a:lnTo>
                    <a:pt x="968895" y="125730"/>
                  </a:lnTo>
                  <a:lnTo>
                    <a:pt x="921905" y="125730"/>
                  </a:lnTo>
                  <a:lnTo>
                    <a:pt x="921905" y="2031"/>
                  </a:lnTo>
                  <a:close/>
                </a:path>
                <a:path w="1991995" h="128269">
                  <a:moveTo>
                    <a:pt x="796556" y="2031"/>
                  </a:moveTo>
                  <a:lnTo>
                    <a:pt x="820813" y="2031"/>
                  </a:lnTo>
                  <a:lnTo>
                    <a:pt x="871486" y="84709"/>
                  </a:lnTo>
                  <a:lnTo>
                    <a:pt x="871486" y="2031"/>
                  </a:lnTo>
                  <a:lnTo>
                    <a:pt x="894600" y="2031"/>
                  </a:lnTo>
                  <a:lnTo>
                    <a:pt x="894600" y="125730"/>
                  </a:lnTo>
                  <a:lnTo>
                    <a:pt x="869581" y="125730"/>
                  </a:lnTo>
                  <a:lnTo>
                    <a:pt x="819670" y="45085"/>
                  </a:lnTo>
                  <a:lnTo>
                    <a:pt x="819670" y="125730"/>
                  </a:lnTo>
                  <a:lnTo>
                    <a:pt x="796556" y="125730"/>
                  </a:lnTo>
                  <a:lnTo>
                    <a:pt x="796556" y="2031"/>
                  </a:lnTo>
                  <a:close/>
                </a:path>
                <a:path w="1991995" h="128269">
                  <a:moveTo>
                    <a:pt x="751471" y="2031"/>
                  </a:moveTo>
                  <a:lnTo>
                    <a:pt x="776490" y="2031"/>
                  </a:lnTo>
                  <a:lnTo>
                    <a:pt x="776490" y="125730"/>
                  </a:lnTo>
                  <a:lnTo>
                    <a:pt x="751471" y="125730"/>
                  </a:lnTo>
                  <a:lnTo>
                    <a:pt x="751471" y="2031"/>
                  </a:lnTo>
                  <a:close/>
                </a:path>
                <a:path w="1991995" h="128269">
                  <a:moveTo>
                    <a:pt x="579386" y="2031"/>
                  </a:moveTo>
                  <a:lnTo>
                    <a:pt x="624979" y="2031"/>
                  </a:lnTo>
                  <a:lnTo>
                    <a:pt x="635266" y="2031"/>
                  </a:lnTo>
                  <a:lnTo>
                    <a:pt x="643140" y="2793"/>
                  </a:lnTo>
                  <a:lnTo>
                    <a:pt x="648601" y="4445"/>
                  </a:lnTo>
                  <a:lnTo>
                    <a:pt x="655840" y="6604"/>
                  </a:lnTo>
                  <a:lnTo>
                    <a:pt x="662063" y="10287"/>
                  </a:lnTo>
                  <a:lnTo>
                    <a:pt x="667143" y="15748"/>
                  </a:lnTo>
                  <a:lnTo>
                    <a:pt x="672350" y="21209"/>
                  </a:lnTo>
                  <a:lnTo>
                    <a:pt x="676287" y="27940"/>
                  </a:lnTo>
                  <a:lnTo>
                    <a:pt x="683018" y="65024"/>
                  </a:lnTo>
                  <a:lnTo>
                    <a:pt x="682780" y="72455"/>
                  </a:lnTo>
                  <a:lnTo>
                    <a:pt x="670046" y="108781"/>
                  </a:lnTo>
                  <a:lnTo>
                    <a:pt x="635520" y="125730"/>
                  </a:lnTo>
                  <a:lnTo>
                    <a:pt x="626376" y="125730"/>
                  </a:lnTo>
                  <a:lnTo>
                    <a:pt x="579386" y="125730"/>
                  </a:lnTo>
                  <a:lnTo>
                    <a:pt x="579386" y="2031"/>
                  </a:lnTo>
                  <a:close/>
                </a:path>
                <a:path w="1991995" h="128269">
                  <a:moveTo>
                    <a:pt x="463181" y="2031"/>
                  </a:moveTo>
                  <a:lnTo>
                    <a:pt x="554875" y="2031"/>
                  </a:lnTo>
                  <a:lnTo>
                    <a:pt x="554875" y="22987"/>
                  </a:lnTo>
                  <a:lnTo>
                    <a:pt x="488200" y="22987"/>
                  </a:lnTo>
                  <a:lnTo>
                    <a:pt x="488200" y="50418"/>
                  </a:lnTo>
                  <a:lnTo>
                    <a:pt x="550303" y="50418"/>
                  </a:lnTo>
                  <a:lnTo>
                    <a:pt x="550303" y="71247"/>
                  </a:lnTo>
                  <a:lnTo>
                    <a:pt x="488200" y="71247"/>
                  </a:lnTo>
                  <a:lnTo>
                    <a:pt x="488200" y="104902"/>
                  </a:lnTo>
                  <a:lnTo>
                    <a:pt x="557288" y="104902"/>
                  </a:lnTo>
                  <a:lnTo>
                    <a:pt x="557288" y="125730"/>
                  </a:lnTo>
                  <a:lnTo>
                    <a:pt x="463181" y="125730"/>
                  </a:lnTo>
                  <a:lnTo>
                    <a:pt x="463181" y="2031"/>
                  </a:lnTo>
                  <a:close/>
                </a:path>
                <a:path w="1991995" h="128269">
                  <a:moveTo>
                    <a:pt x="168833" y="2031"/>
                  </a:moveTo>
                  <a:lnTo>
                    <a:pt x="195249" y="2031"/>
                  </a:lnTo>
                  <a:lnTo>
                    <a:pt x="244779" y="125730"/>
                  </a:lnTo>
                  <a:lnTo>
                    <a:pt x="217614" y="125730"/>
                  </a:lnTo>
                  <a:lnTo>
                    <a:pt x="206806" y="97662"/>
                  </a:lnTo>
                  <a:lnTo>
                    <a:pt x="157365" y="97662"/>
                  </a:lnTo>
                  <a:lnTo>
                    <a:pt x="147154" y="125730"/>
                  </a:lnTo>
                  <a:lnTo>
                    <a:pt x="120650" y="125730"/>
                  </a:lnTo>
                  <a:lnTo>
                    <a:pt x="168833" y="2031"/>
                  </a:lnTo>
                  <a:close/>
                </a:path>
                <a:path w="1991995" h="128269">
                  <a:moveTo>
                    <a:pt x="57899" y="0"/>
                  </a:moveTo>
                  <a:lnTo>
                    <a:pt x="94767" y="13335"/>
                  </a:lnTo>
                  <a:lnTo>
                    <a:pt x="107429" y="36195"/>
                  </a:lnTo>
                  <a:lnTo>
                    <a:pt x="82702" y="42037"/>
                  </a:lnTo>
                  <a:lnTo>
                    <a:pt x="81241" y="35687"/>
                  </a:lnTo>
                  <a:lnTo>
                    <a:pt x="78193" y="30606"/>
                  </a:lnTo>
                  <a:lnTo>
                    <a:pt x="73545" y="26797"/>
                  </a:lnTo>
                  <a:lnTo>
                    <a:pt x="68910" y="23114"/>
                  </a:lnTo>
                  <a:lnTo>
                    <a:pt x="63271" y="21336"/>
                  </a:lnTo>
                  <a:lnTo>
                    <a:pt x="56629" y="21336"/>
                  </a:lnTo>
                  <a:lnTo>
                    <a:pt x="47459" y="21336"/>
                  </a:lnTo>
                  <a:lnTo>
                    <a:pt x="25742" y="63118"/>
                  </a:lnTo>
                  <a:lnTo>
                    <a:pt x="26269" y="73999"/>
                  </a:lnTo>
                  <a:lnTo>
                    <a:pt x="47117" y="106553"/>
                  </a:lnTo>
                  <a:lnTo>
                    <a:pt x="56121" y="106553"/>
                  </a:lnTo>
                  <a:lnTo>
                    <a:pt x="62763" y="106553"/>
                  </a:lnTo>
                  <a:lnTo>
                    <a:pt x="83553" y="80264"/>
                  </a:lnTo>
                  <a:lnTo>
                    <a:pt x="107772" y="88011"/>
                  </a:lnTo>
                  <a:lnTo>
                    <a:pt x="82330" y="122316"/>
                  </a:lnTo>
                  <a:lnTo>
                    <a:pt x="56375" y="127889"/>
                  </a:lnTo>
                  <a:lnTo>
                    <a:pt x="44605" y="126839"/>
                  </a:lnTo>
                  <a:lnTo>
                    <a:pt x="8931" y="101832"/>
                  </a:lnTo>
                  <a:lnTo>
                    <a:pt x="0" y="65024"/>
                  </a:lnTo>
                  <a:lnTo>
                    <a:pt x="997" y="50450"/>
                  </a:lnTo>
                  <a:lnTo>
                    <a:pt x="24552" y="9536"/>
                  </a:lnTo>
                  <a:lnTo>
                    <a:pt x="45526" y="1051"/>
                  </a:lnTo>
                  <a:lnTo>
                    <a:pt x="57899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26079" y="2567178"/>
              <a:ext cx="1997709" cy="12801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26079" y="2567178"/>
              <a:ext cx="1997710" cy="128270"/>
            </a:xfrm>
            <a:custGeom>
              <a:avLst/>
              <a:gdLst/>
              <a:ahLst/>
              <a:cxnLst/>
              <a:rect l="l" t="t" r="r" b="b"/>
              <a:pathLst>
                <a:path w="1997710" h="128269">
                  <a:moveTo>
                    <a:pt x="1973960" y="102108"/>
                  </a:moveTo>
                  <a:lnTo>
                    <a:pt x="1997709" y="102108"/>
                  </a:lnTo>
                  <a:lnTo>
                    <a:pt x="1997709" y="125730"/>
                  </a:lnTo>
                  <a:lnTo>
                    <a:pt x="1973960" y="125730"/>
                  </a:lnTo>
                  <a:lnTo>
                    <a:pt x="1973960" y="102108"/>
                  </a:lnTo>
                  <a:close/>
                </a:path>
                <a:path w="1997710" h="128269">
                  <a:moveTo>
                    <a:pt x="627633" y="102108"/>
                  </a:moveTo>
                  <a:lnTo>
                    <a:pt x="651382" y="102108"/>
                  </a:lnTo>
                  <a:lnTo>
                    <a:pt x="651382" y="125730"/>
                  </a:lnTo>
                  <a:lnTo>
                    <a:pt x="627633" y="125730"/>
                  </a:lnTo>
                  <a:lnTo>
                    <a:pt x="627633" y="102108"/>
                  </a:lnTo>
                  <a:close/>
                </a:path>
                <a:path w="1997710" h="128269">
                  <a:moveTo>
                    <a:pt x="1973960" y="36195"/>
                  </a:moveTo>
                  <a:lnTo>
                    <a:pt x="1997709" y="36195"/>
                  </a:lnTo>
                  <a:lnTo>
                    <a:pt x="1997709" y="59817"/>
                  </a:lnTo>
                  <a:lnTo>
                    <a:pt x="1973960" y="59817"/>
                  </a:lnTo>
                  <a:lnTo>
                    <a:pt x="1973960" y="36195"/>
                  </a:lnTo>
                  <a:close/>
                </a:path>
                <a:path w="1997710" h="128269">
                  <a:moveTo>
                    <a:pt x="1417955" y="30861"/>
                  </a:moveTo>
                  <a:lnTo>
                    <a:pt x="1401191" y="76835"/>
                  </a:lnTo>
                  <a:lnTo>
                    <a:pt x="1434972" y="76835"/>
                  </a:lnTo>
                  <a:lnTo>
                    <a:pt x="1417955" y="30861"/>
                  </a:lnTo>
                  <a:close/>
                </a:path>
                <a:path w="1997710" h="128269">
                  <a:moveTo>
                    <a:pt x="1655191" y="22987"/>
                  </a:moveTo>
                  <a:lnTo>
                    <a:pt x="1655191" y="58039"/>
                  </a:lnTo>
                  <a:lnTo>
                    <a:pt x="1668907" y="58039"/>
                  </a:lnTo>
                  <a:lnTo>
                    <a:pt x="1678685" y="58039"/>
                  </a:lnTo>
                  <a:lnTo>
                    <a:pt x="1685290" y="57404"/>
                  </a:lnTo>
                  <a:lnTo>
                    <a:pt x="1688592" y="56134"/>
                  </a:lnTo>
                  <a:lnTo>
                    <a:pt x="1691894" y="54864"/>
                  </a:lnTo>
                  <a:lnTo>
                    <a:pt x="1694560" y="52831"/>
                  </a:lnTo>
                  <a:lnTo>
                    <a:pt x="1696466" y="50037"/>
                  </a:lnTo>
                  <a:lnTo>
                    <a:pt x="1698244" y="47371"/>
                  </a:lnTo>
                  <a:lnTo>
                    <a:pt x="1699259" y="44068"/>
                  </a:lnTo>
                  <a:lnTo>
                    <a:pt x="1699259" y="40386"/>
                  </a:lnTo>
                  <a:lnTo>
                    <a:pt x="1699259" y="35941"/>
                  </a:lnTo>
                  <a:lnTo>
                    <a:pt x="1685290" y="23875"/>
                  </a:lnTo>
                  <a:lnTo>
                    <a:pt x="1682242" y="23241"/>
                  </a:lnTo>
                  <a:lnTo>
                    <a:pt x="1676272" y="22987"/>
                  </a:lnTo>
                  <a:lnTo>
                    <a:pt x="1667256" y="22987"/>
                  </a:lnTo>
                  <a:lnTo>
                    <a:pt x="1655191" y="22987"/>
                  </a:lnTo>
                  <a:close/>
                </a:path>
                <a:path w="1997710" h="128269">
                  <a:moveTo>
                    <a:pt x="989075" y="22987"/>
                  </a:moveTo>
                  <a:lnTo>
                    <a:pt x="989075" y="54356"/>
                  </a:lnTo>
                  <a:lnTo>
                    <a:pt x="1007618" y="54356"/>
                  </a:lnTo>
                  <a:lnTo>
                    <a:pt x="1019556" y="54356"/>
                  </a:lnTo>
                  <a:lnTo>
                    <a:pt x="1039621" y="42037"/>
                  </a:lnTo>
                  <a:lnTo>
                    <a:pt x="1039621" y="38354"/>
                  </a:lnTo>
                  <a:lnTo>
                    <a:pt x="1039621" y="34162"/>
                  </a:lnTo>
                  <a:lnTo>
                    <a:pt x="1038479" y="30861"/>
                  </a:lnTo>
                  <a:lnTo>
                    <a:pt x="1036193" y="28193"/>
                  </a:lnTo>
                  <a:lnTo>
                    <a:pt x="1034033" y="25654"/>
                  </a:lnTo>
                  <a:lnTo>
                    <a:pt x="1030858" y="24130"/>
                  </a:lnTo>
                  <a:lnTo>
                    <a:pt x="1026794" y="23368"/>
                  </a:lnTo>
                  <a:lnTo>
                    <a:pt x="1024762" y="23114"/>
                  </a:lnTo>
                  <a:lnTo>
                    <a:pt x="1018794" y="22987"/>
                  </a:lnTo>
                  <a:lnTo>
                    <a:pt x="1008633" y="22987"/>
                  </a:lnTo>
                  <a:lnTo>
                    <a:pt x="989075" y="22987"/>
                  </a:lnTo>
                  <a:close/>
                </a:path>
                <a:path w="1997710" h="128269">
                  <a:moveTo>
                    <a:pt x="883919" y="21336"/>
                  </a:moveTo>
                  <a:lnTo>
                    <a:pt x="851995" y="45164"/>
                  </a:lnTo>
                  <a:lnTo>
                    <a:pt x="849630" y="63881"/>
                  </a:lnTo>
                  <a:lnTo>
                    <a:pt x="850227" y="73717"/>
                  </a:lnTo>
                  <a:lnTo>
                    <a:pt x="876802" y="105864"/>
                  </a:lnTo>
                  <a:lnTo>
                    <a:pt x="883919" y="106553"/>
                  </a:lnTo>
                  <a:lnTo>
                    <a:pt x="891089" y="105866"/>
                  </a:lnTo>
                  <a:lnTo>
                    <a:pt x="917485" y="73594"/>
                  </a:lnTo>
                  <a:lnTo>
                    <a:pt x="918082" y="63500"/>
                  </a:lnTo>
                  <a:lnTo>
                    <a:pt x="917489" y="53520"/>
                  </a:lnTo>
                  <a:lnTo>
                    <a:pt x="891254" y="21980"/>
                  </a:lnTo>
                  <a:lnTo>
                    <a:pt x="883919" y="21336"/>
                  </a:lnTo>
                  <a:close/>
                </a:path>
                <a:path w="1997710" h="128269">
                  <a:moveTo>
                    <a:pt x="1747139" y="3048"/>
                  </a:moveTo>
                  <a:lnTo>
                    <a:pt x="1772158" y="3048"/>
                  </a:lnTo>
                  <a:lnTo>
                    <a:pt x="1772158" y="104902"/>
                  </a:lnTo>
                  <a:lnTo>
                    <a:pt x="1834260" y="104902"/>
                  </a:lnTo>
                  <a:lnTo>
                    <a:pt x="1834260" y="125730"/>
                  </a:lnTo>
                  <a:lnTo>
                    <a:pt x="1747139" y="125730"/>
                  </a:lnTo>
                  <a:lnTo>
                    <a:pt x="1747139" y="3048"/>
                  </a:lnTo>
                  <a:close/>
                </a:path>
                <a:path w="1997710" h="128269">
                  <a:moveTo>
                    <a:pt x="289178" y="3048"/>
                  </a:moveTo>
                  <a:lnTo>
                    <a:pt x="314070" y="3048"/>
                  </a:lnTo>
                  <a:lnTo>
                    <a:pt x="314070" y="104902"/>
                  </a:lnTo>
                  <a:lnTo>
                    <a:pt x="376173" y="104902"/>
                  </a:lnTo>
                  <a:lnTo>
                    <a:pt x="376173" y="125730"/>
                  </a:lnTo>
                  <a:lnTo>
                    <a:pt x="289178" y="125730"/>
                  </a:lnTo>
                  <a:lnTo>
                    <a:pt x="289178" y="3048"/>
                  </a:lnTo>
                  <a:close/>
                </a:path>
                <a:path w="1997710" h="128269">
                  <a:moveTo>
                    <a:pt x="1853310" y="2031"/>
                  </a:moveTo>
                  <a:lnTo>
                    <a:pt x="1945005" y="2031"/>
                  </a:lnTo>
                  <a:lnTo>
                    <a:pt x="1945005" y="22987"/>
                  </a:lnTo>
                  <a:lnTo>
                    <a:pt x="1878330" y="22987"/>
                  </a:lnTo>
                  <a:lnTo>
                    <a:pt x="1878330" y="50418"/>
                  </a:lnTo>
                  <a:lnTo>
                    <a:pt x="1940433" y="50418"/>
                  </a:lnTo>
                  <a:lnTo>
                    <a:pt x="1940433" y="71247"/>
                  </a:lnTo>
                  <a:lnTo>
                    <a:pt x="1878330" y="71247"/>
                  </a:lnTo>
                  <a:lnTo>
                    <a:pt x="1878330" y="104902"/>
                  </a:lnTo>
                  <a:lnTo>
                    <a:pt x="1947418" y="104902"/>
                  </a:lnTo>
                  <a:lnTo>
                    <a:pt x="1947418" y="125730"/>
                  </a:lnTo>
                  <a:lnTo>
                    <a:pt x="1853310" y="125730"/>
                  </a:lnTo>
                  <a:lnTo>
                    <a:pt x="1853310" y="2031"/>
                  </a:lnTo>
                  <a:close/>
                </a:path>
                <a:path w="1997710" h="128269">
                  <a:moveTo>
                    <a:pt x="1630171" y="2031"/>
                  </a:moveTo>
                  <a:lnTo>
                    <a:pt x="1670304" y="2031"/>
                  </a:lnTo>
                  <a:lnTo>
                    <a:pt x="1680733" y="2151"/>
                  </a:lnTo>
                  <a:lnTo>
                    <a:pt x="1717802" y="16002"/>
                  </a:lnTo>
                  <a:lnTo>
                    <a:pt x="1725041" y="30225"/>
                  </a:lnTo>
                  <a:lnTo>
                    <a:pt x="1725041" y="40131"/>
                  </a:lnTo>
                  <a:lnTo>
                    <a:pt x="1725041" y="47752"/>
                  </a:lnTo>
                  <a:lnTo>
                    <a:pt x="1697355" y="77343"/>
                  </a:lnTo>
                  <a:lnTo>
                    <a:pt x="1671446" y="79121"/>
                  </a:lnTo>
                  <a:lnTo>
                    <a:pt x="1655191" y="79121"/>
                  </a:lnTo>
                  <a:lnTo>
                    <a:pt x="1655191" y="125730"/>
                  </a:lnTo>
                  <a:lnTo>
                    <a:pt x="1630171" y="125730"/>
                  </a:lnTo>
                  <a:lnTo>
                    <a:pt x="1630171" y="2031"/>
                  </a:lnTo>
                  <a:close/>
                </a:path>
                <a:path w="1997710" h="128269">
                  <a:moveTo>
                    <a:pt x="1488440" y="2031"/>
                  </a:moveTo>
                  <a:lnTo>
                    <a:pt x="1525905" y="2031"/>
                  </a:lnTo>
                  <a:lnTo>
                    <a:pt x="1548257" y="86487"/>
                  </a:lnTo>
                  <a:lnTo>
                    <a:pt x="1570482" y="2031"/>
                  </a:lnTo>
                  <a:lnTo>
                    <a:pt x="1607946" y="2031"/>
                  </a:lnTo>
                  <a:lnTo>
                    <a:pt x="1607946" y="125730"/>
                  </a:lnTo>
                  <a:lnTo>
                    <a:pt x="1584706" y="125730"/>
                  </a:lnTo>
                  <a:lnTo>
                    <a:pt x="1584706" y="28321"/>
                  </a:lnTo>
                  <a:lnTo>
                    <a:pt x="1560195" y="125730"/>
                  </a:lnTo>
                  <a:lnTo>
                    <a:pt x="1536192" y="125730"/>
                  </a:lnTo>
                  <a:lnTo>
                    <a:pt x="1511681" y="28321"/>
                  </a:lnTo>
                  <a:lnTo>
                    <a:pt x="1511681" y="125730"/>
                  </a:lnTo>
                  <a:lnTo>
                    <a:pt x="1488440" y="125730"/>
                  </a:lnTo>
                  <a:lnTo>
                    <a:pt x="1488440" y="2031"/>
                  </a:lnTo>
                  <a:close/>
                </a:path>
                <a:path w="1997710" h="128269">
                  <a:moveTo>
                    <a:pt x="1405000" y="2031"/>
                  </a:moveTo>
                  <a:lnTo>
                    <a:pt x="1431417" y="2031"/>
                  </a:lnTo>
                  <a:lnTo>
                    <a:pt x="1480946" y="125730"/>
                  </a:lnTo>
                  <a:lnTo>
                    <a:pt x="1453769" y="125730"/>
                  </a:lnTo>
                  <a:lnTo>
                    <a:pt x="1442973" y="97662"/>
                  </a:lnTo>
                  <a:lnTo>
                    <a:pt x="1393570" y="97662"/>
                  </a:lnTo>
                  <a:lnTo>
                    <a:pt x="1383283" y="125730"/>
                  </a:lnTo>
                  <a:lnTo>
                    <a:pt x="1356868" y="125730"/>
                  </a:lnTo>
                  <a:lnTo>
                    <a:pt x="1405000" y="2031"/>
                  </a:lnTo>
                  <a:close/>
                </a:path>
                <a:path w="1997710" h="128269">
                  <a:moveTo>
                    <a:pt x="1241424" y="2031"/>
                  </a:moveTo>
                  <a:lnTo>
                    <a:pt x="1270634" y="2031"/>
                  </a:lnTo>
                  <a:lnTo>
                    <a:pt x="1295399" y="41783"/>
                  </a:lnTo>
                  <a:lnTo>
                    <a:pt x="1319657" y="2031"/>
                  </a:lnTo>
                  <a:lnTo>
                    <a:pt x="1348612" y="2031"/>
                  </a:lnTo>
                  <a:lnTo>
                    <a:pt x="1310132" y="62103"/>
                  </a:lnTo>
                  <a:lnTo>
                    <a:pt x="1352422" y="125730"/>
                  </a:lnTo>
                  <a:lnTo>
                    <a:pt x="1322323" y="125730"/>
                  </a:lnTo>
                  <a:lnTo>
                    <a:pt x="1294892" y="82931"/>
                  </a:lnTo>
                  <a:lnTo>
                    <a:pt x="1267333" y="125730"/>
                  </a:lnTo>
                  <a:lnTo>
                    <a:pt x="1237487" y="125730"/>
                  </a:lnTo>
                  <a:lnTo>
                    <a:pt x="1279652" y="61214"/>
                  </a:lnTo>
                  <a:lnTo>
                    <a:pt x="1241424" y="2031"/>
                  </a:lnTo>
                  <a:close/>
                </a:path>
                <a:path w="1997710" h="128269">
                  <a:moveTo>
                    <a:pt x="1133729" y="2031"/>
                  </a:moveTo>
                  <a:lnTo>
                    <a:pt x="1225422" y="2031"/>
                  </a:lnTo>
                  <a:lnTo>
                    <a:pt x="1225422" y="22987"/>
                  </a:lnTo>
                  <a:lnTo>
                    <a:pt x="1158747" y="22987"/>
                  </a:lnTo>
                  <a:lnTo>
                    <a:pt x="1158747" y="50418"/>
                  </a:lnTo>
                  <a:lnTo>
                    <a:pt x="1220850" y="50418"/>
                  </a:lnTo>
                  <a:lnTo>
                    <a:pt x="1220850" y="71247"/>
                  </a:lnTo>
                  <a:lnTo>
                    <a:pt x="1158747" y="71247"/>
                  </a:lnTo>
                  <a:lnTo>
                    <a:pt x="1158747" y="104902"/>
                  </a:lnTo>
                  <a:lnTo>
                    <a:pt x="1227835" y="104902"/>
                  </a:lnTo>
                  <a:lnTo>
                    <a:pt x="1227835" y="125730"/>
                  </a:lnTo>
                  <a:lnTo>
                    <a:pt x="1133729" y="125730"/>
                  </a:lnTo>
                  <a:lnTo>
                    <a:pt x="1133729" y="2031"/>
                  </a:lnTo>
                  <a:close/>
                </a:path>
                <a:path w="1997710" h="128269">
                  <a:moveTo>
                    <a:pt x="964183" y="2031"/>
                  </a:moveTo>
                  <a:lnTo>
                    <a:pt x="1016761" y="2031"/>
                  </a:lnTo>
                  <a:lnTo>
                    <a:pt x="1025981" y="2244"/>
                  </a:lnTo>
                  <a:lnTo>
                    <a:pt x="1063497" y="22860"/>
                  </a:lnTo>
                  <a:lnTo>
                    <a:pt x="1065275" y="29464"/>
                  </a:lnTo>
                  <a:lnTo>
                    <a:pt x="1065275" y="36703"/>
                  </a:lnTo>
                  <a:lnTo>
                    <a:pt x="1065275" y="45974"/>
                  </a:lnTo>
                  <a:lnTo>
                    <a:pt x="1032636" y="71120"/>
                  </a:lnTo>
                  <a:lnTo>
                    <a:pt x="1038097" y="74295"/>
                  </a:lnTo>
                  <a:lnTo>
                    <a:pt x="1042543" y="77724"/>
                  </a:lnTo>
                  <a:lnTo>
                    <a:pt x="1045971" y="81534"/>
                  </a:lnTo>
                  <a:lnTo>
                    <a:pt x="1049528" y="85343"/>
                  </a:lnTo>
                  <a:lnTo>
                    <a:pt x="1054227" y="91948"/>
                  </a:lnTo>
                  <a:lnTo>
                    <a:pt x="1060195" y="101600"/>
                  </a:lnTo>
                  <a:lnTo>
                    <a:pt x="1075308" y="125730"/>
                  </a:lnTo>
                  <a:lnTo>
                    <a:pt x="1045464" y="125730"/>
                  </a:lnTo>
                  <a:lnTo>
                    <a:pt x="1027430" y="98806"/>
                  </a:lnTo>
                  <a:lnTo>
                    <a:pt x="1020953" y="89281"/>
                  </a:lnTo>
                  <a:lnTo>
                    <a:pt x="1016634" y="83185"/>
                  </a:lnTo>
                  <a:lnTo>
                    <a:pt x="1014221" y="80645"/>
                  </a:lnTo>
                  <a:lnTo>
                    <a:pt x="1011935" y="78105"/>
                  </a:lnTo>
                  <a:lnTo>
                    <a:pt x="1009395" y="76454"/>
                  </a:lnTo>
                  <a:lnTo>
                    <a:pt x="1006729" y="75565"/>
                  </a:lnTo>
                  <a:lnTo>
                    <a:pt x="1004061" y="74549"/>
                  </a:lnTo>
                  <a:lnTo>
                    <a:pt x="999870" y="74168"/>
                  </a:lnTo>
                  <a:lnTo>
                    <a:pt x="994156" y="74168"/>
                  </a:lnTo>
                  <a:lnTo>
                    <a:pt x="989075" y="74168"/>
                  </a:lnTo>
                  <a:lnTo>
                    <a:pt x="989075" y="125730"/>
                  </a:lnTo>
                  <a:lnTo>
                    <a:pt x="964183" y="125730"/>
                  </a:lnTo>
                  <a:lnTo>
                    <a:pt x="964183" y="2031"/>
                  </a:lnTo>
                  <a:close/>
                </a:path>
                <a:path w="1997710" h="128269">
                  <a:moveTo>
                    <a:pt x="722248" y="2031"/>
                  </a:moveTo>
                  <a:lnTo>
                    <a:pt x="807084" y="2031"/>
                  </a:lnTo>
                  <a:lnTo>
                    <a:pt x="807084" y="22987"/>
                  </a:lnTo>
                  <a:lnTo>
                    <a:pt x="747268" y="22987"/>
                  </a:lnTo>
                  <a:lnTo>
                    <a:pt x="747268" y="52197"/>
                  </a:lnTo>
                  <a:lnTo>
                    <a:pt x="798830" y="52197"/>
                  </a:lnTo>
                  <a:lnTo>
                    <a:pt x="798830" y="73152"/>
                  </a:lnTo>
                  <a:lnTo>
                    <a:pt x="747268" y="73152"/>
                  </a:lnTo>
                  <a:lnTo>
                    <a:pt x="747268" y="125730"/>
                  </a:lnTo>
                  <a:lnTo>
                    <a:pt x="722248" y="125730"/>
                  </a:lnTo>
                  <a:lnTo>
                    <a:pt x="722248" y="2031"/>
                  </a:lnTo>
                  <a:close/>
                </a:path>
                <a:path w="1997710" h="128269">
                  <a:moveTo>
                    <a:pt x="395350" y="2031"/>
                  </a:moveTo>
                  <a:lnTo>
                    <a:pt x="487044" y="2031"/>
                  </a:lnTo>
                  <a:lnTo>
                    <a:pt x="487044" y="22987"/>
                  </a:lnTo>
                  <a:lnTo>
                    <a:pt x="420243" y="22987"/>
                  </a:lnTo>
                  <a:lnTo>
                    <a:pt x="420243" y="50418"/>
                  </a:lnTo>
                  <a:lnTo>
                    <a:pt x="482345" y="50418"/>
                  </a:lnTo>
                  <a:lnTo>
                    <a:pt x="482345" y="71247"/>
                  </a:lnTo>
                  <a:lnTo>
                    <a:pt x="420243" y="71247"/>
                  </a:lnTo>
                  <a:lnTo>
                    <a:pt x="420243" y="104902"/>
                  </a:lnTo>
                  <a:lnTo>
                    <a:pt x="489331" y="104902"/>
                  </a:lnTo>
                  <a:lnTo>
                    <a:pt x="489331" y="125730"/>
                  </a:lnTo>
                  <a:lnTo>
                    <a:pt x="395350" y="125730"/>
                  </a:lnTo>
                  <a:lnTo>
                    <a:pt x="395350" y="2031"/>
                  </a:lnTo>
                  <a:close/>
                </a:path>
                <a:path w="1997710" h="128269">
                  <a:moveTo>
                    <a:pt x="117982" y="2031"/>
                  </a:moveTo>
                  <a:lnTo>
                    <a:pt x="143001" y="2031"/>
                  </a:lnTo>
                  <a:lnTo>
                    <a:pt x="143001" y="125730"/>
                  </a:lnTo>
                  <a:lnTo>
                    <a:pt x="117982" y="125730"/>
                  </a:lnTo>
                  <a:lnTo>
                    <a:pt x="117982" y="2031"/>
                  </a:lnTo>
                  <a:close/>
                </a:path>
                <a:path w="1997710" h="128269">
                  <a:moveTo>
                    <a:pt x="0" y="2031"/>
                  </a:moveTo>
                  <a:lnTo>
                    <a:pt x="98297" y="2031"/>
                  </a:lnTo>
                  <a:lnTo>
                    <a:pt x="98297" y="22987"/>
                  </a:lnTo>
                  <a:lnTo>
                    <a:pt x="61594" y="22987"/>
                  </a:lnTo>
                  <a:lnTo>
                    <a:pt x="61594" y="125730"/>
                  </a:lnTo>
                  <a:lnTo>
                    <a:pt x="36702" y="125730"/>
                  </a:lnTo>
                  <a:lnTo>
                    <a:pt x="36702" y="22987"/>
                  </a:lnTo>
                  <a:lnTo>
                    <a:pt x="0" y="22987"/>
                  </a:lnTo>
                  <a:lnTo>
                    <a:pt x="0" y="2031"/>
                  </a:lnTo>
                  <a:close/>
                </a:path>
                <a:path w="1997710" h="128269">
                  <a:moveTo>
                    <a:pt x="883666" y="0"/>
                  </a:moveTo>
                  <a:lnTo>
                    <a:pt x="927481" y="16891"/>
                  </a:lnTo>
                  <a:lnTo>
                    <a:pt x="943864" y="64135"/>
                  </a:lnTo>
                  <a:lnTo>
                    <a:pt x="942842" y="78279"/>
                  </a:lnTo>
                  <a:lnTo>
                    <a:pt x="918747" y="118352"/>
                  </a:lnTo>
                  <a:lnTo>
                    <a:pt x="884046" y="127889"/>
                  </a:lnTo>
                  <a:lnTo>
                    <a:pt x="870948" y="126839"/>
                  </a:lnTo>
                  <a:lnTo>
                    <a:pt x="833010" y="101808"/>
                  </a:lnTo>
                  <a:lnTo>
                    <a:pt x="823848" y="64643"/>
                  </a:lnTo>
                  <a:lnTo>
                    <a:pt x="824206" y="55592"/>
                  </a:lnTo>
                  <a:lnTo>
                    <a:pt x="840994" y="16002"/>
                  </a:lnTo>
                  <a:lnTo>
                    <a:pt x="876355" y="289"/>
                  </a:lnTo>
                  <a:lnTo>
                    <a:pt x="883666" y="0"/>
                  </a:lnTo>
                  <a:close/>
                </a:path>
                <a:path w="1997710" h="128269">
                  <a:moveTo>
                    <a:pt x="554862" y="0"/>
                  </a:moveTo>
                  <a:lnTo>
                    <a:pt x="595108" y="15712"/>
                  </a:lnTo>
                  <a:lnTo>
                    <a:pt x="602233" y="37465"/>
                  </a:lnTo>
                  <a:lnTo>
                    <a:pt x="577342" y="38481"/>
                  </a:lnTo>
                  <a:lnTo>
                    <a:pt x="576198" y="32131"/>
                  </a:lnTo>
                  <a:lnTo>
                    <a:pt x="573912" y="27559"/>
                  </a:lnTo>
                  <a:lnTo>
                    <a:pt x="570483" y="24765"/>
                  </a:lnTo>
                  <a:lnTo>
                    <a:pt x="566928" y="21971"/>
                  </a:lnTo>
                  <a:lnTo>
                    <a:pt x="561594" y="20574"/>
                  </a:lnTo>
                  <a:lnTo>
                    <a:pt x="554608" y="20574"/>
                  </a:lnTo>
                  <a:lnTo>
                    <a:pt x="547369" y="20574"/>
                  </a:lnTo>
                  <a:lnTo>
                    <a:pt x="541655" y="22098"/>
                  </a:lnTo>
                  <a:lnTo>
                    <a:pt x="537591" y="25146"/>
                  </a:lnTo>
                  <a:lnTo>
                    <a:pt x="534923" y="27050"/>
                  </a:lnTo>
                  <a:lnTo>
                    <a:pt x="533654" y="29591"/>
                  </a:lnTo>
                  <a:lnTo>
                    <a:pt x="533654" y="32766"/>
                  </a:lnTo>
                  <a:lnTo>
                    <a:pt x="533654" y="35687"/>
                  </a:lnTo>
                  <a:lnTo>
                    <a:pt x="534796" y="38227"/>
                  </a:lnTo>
                  <a:lnTo>
                    <a:pt x="537336" y="40259"/>
                  </a:lnTo>
                  <a:lnTo>
                    <a:pt x="540511" y="42925"/>
                  </a:lnTo>
                  <a:lnTo>
                    <a:pt x="548132" y="45720"/>
                  </a:lnTo>
                  <a:lnTo>
                    <a:pt x="560196" y="48514"/>
                  </a:lnTo>
                  <a:lnTo>
                    <a:pt x="568745" y="50706"/>
                  </a:lnTo>
                  <a:lnTo>
                    <a:pt x="600836" y="69977"/>
                  </a:lnTo>
                  <a:lnTo>
                    <a:pt x="604139" y="75311"/>
                  </a:lnTo>
                  <a:lnTo>
                    <a:pt x="605790" y="81915"/>
                  </a:lnTo>
                  <a:lnTo>
                    <a:pt x="605790" y="89789"/>
                  </a:lnTo>
                  <a:lnTo>
                    <a:pt x="605790" y="96774"/>
                  </a:lnTo>
                  <a:lnTo>
                    <a:pt x="603884" y="103505"/>
                  </a:lnTo>
                  <a:lnTo>
                    <a:pt x="599947" y="109600"/>
                  </a:lnTo>
                  <a:lnTo>
                    <a:pt x="596010" y="115824"/>
                  </a:lnTo>
                  <a:lnTo>
                    <a:pt x="556259" y="128016"/>
                  </a:lnTo>
                  <a:lnTo>
                    <a:pt x="545232" y="127327"/>
                  </a:lnTo>
                  <a:lnTo>
                    <a:pt x="510238" y="103759"/>
                  </a:lnTo>
                  <a:lnTo>
                    <a:pt x="505206" y="85471"/>
                  </a:lnTo>
                  <a:lnTo>
                    <a:pt x="529590" y="83185"/>
                  </a:lnTo>
                  <a:lnTo>
                    <a:pt x="530986" y="91312"/>
                  </a:lnTo>
                  <a:lnTo>
                    <a:pt x="533907" y="97281"/>
                  </a:lnTo>
                  <a:lnTo>
                    <a:pt x="538480" y="101092"/>
                  </a:lnTo>
                  <a:lnTo>
                    <a:pt x="542924" y="104902"/>
                  </a:lnTo>
                  <a:lnTo>
                    <a:pt x="548894" y="106806"/>
                  </a:lnTo>
                  <a:lnTo>
                    <a:pt x="556514" y="106806"/>
                  </a:lnTo>
                  <a:lnTo>
                    <a:pt x="564642" y="106806"/>
                  </a:lnTo>
                  <a:lnTo>
                    <a:pt x="570610" y="105156"/>
                  </a:lnTo>
                  <a:lnTo>
                    <a:pt x="574674" y="101727"/>
                  </a:lnTo>
                  <a:lnTo>
                    <a:pt x="578866" y="98298"/>
                  </a:lnTo>
                  <a:lnTo>
                    <a:pt x="580897" y="94361"/>
                  </a:lnTo>
                  <a:lnTo>
                    <a:pt x="580897" y="89789"/>
                  </a:lnTo>
                  <a:lnTo>
                    <a:pt x="580897" y="86868"/>
                  </a:lnTo>
                  <a:lnTo>
                    <a:pt x="580008" y="84455"/>
                  </a:lnTo>
                  <a:lnTo>
                    <a:pt x="578231" y="82296"/>
                  </a:lnTo>
                  <a:lnTo>
                    <a:pt x="576580" y="80264"/>
                  </a:lnTo>
                  <a:lnTo>
                    <a:pt x="573532" y="78486"/>
                  </a:lnTo>
                  <a:lnTo>
                    <a:pt x="569341" y="76962"/>
                  </a:lnTo>
                  <a:lnTo>
                    <a:pt x="566419" y="75946"/>
                  </a:lnTo>
                  <a:lnTo>
                    <a:pt x="559689" y="74168"/>
                  </a:lnTo>
                  <a:lnTo>
                    <a:pt x="549274" y="71628"/>
                  </a:lnTo>
                  <a:lnTo>
                    <a:pt x="540011" y="68988"/>
                  </a:lnTo>
                  <a:lnTo>
                    <a:pt x="510365" y="41485"/>
                  </a:lnTo>
                  <a:lnTo>
                    <a:pt x="509650" y="34417"/>
                  </a:lnTo>
                  <a:lnTo>
                    <a:pt x="509650" y="28193"/>
                  </a:lnTo>
                  <a:lnTo>
                    <a:pt x="537209" y="1397"/>
                  </a:lnTo>
                  <a:lnTo>
                    <a:pt x="545337" y="0"/>
                  </a:lnTo>
                  <a:lnTo>
                    <a:pt x="554862" y="0"/>
                  </a:lnTo>
                  <a:close/>
                </a:path>
                <a:path w="1997710" h="128269">
                  <a:moveTo>
                    <a:pt x="216281" y="0"/>
                  </a:moveTo>
                  <a:lnTo>
                    <a:pt x="253111" y="13335"/>
                  </a:lnTo>
                  <a:lnTo>
                    <a:pt x="265811" y="36195"/>
                  </a:lnTo>
                  <a:lnTo>
                    <a:pt x="241045" y="42037"/>
                  </a:lnTo>
                  <a:lnTo>
                    <a:pt x="239649" y="35687"/>
                  </a:lnTo>
                  <a:lnTo>
                    <a:pt x="236600" y="30606"/>
                  </a:lnTo>
                  <a:lnTo>
                    <a:pt x="231901" y="26797"/>
                  </a:lnTo>
                  <a:lnTo>
                    <a:pt x="227330" y="23114"/>
                  </a:lnTo>
                  <a:lnTo>
                    <a:pt x="221614" y="21336"/>
                  </a:lnTo>
                  <a:lnTo>
                    <a:pt x="215011" y="21336"/>
                  </a:lnTo>
                  <a:lnTo>
                    <a:pt x="205867" y="21336"/>
                  </a:lnTo>
                  <a:lnTo>
                    <a:pt x="184150" y="63118"/>
                  </a:lnTo>
                  <a:lnTo>
                    <a:pt x="184673" y="73999"/>
                  </a:lnTo>
                  <a:lnTo>
                    <a:pt x="205486" y="106553"/>
                  </a:lnTo>
                  <a:lnTo>
                    <a:pt x="214502" y="106553"/>
                  </a:lnTo>
                  <a:lnTo>
                    <a:pt x="221106" y="106553"/>
                  </a:lnTo>
                  <a:lnTo>
                    <a:pt x="241934" y="80264"/>
                  </a:lnTo>
                  <a:lnTo>
                    <a:pt x="266192" y="88011"/>
                  </a:lnTo>
                  <a:lnTo>
                    <a:pt x="240742" y="122316"/>
                  </a:lnTo>
                  <a:lnTo>
                    <a:pt x="214756" y="127889"/>
                  </a:lnTo>
                  <a:lnTo>
                    <a:pt x="202997" y="126839"/>
                  </a:lnTo>
                  <a:lnTo>
                    <a:pt x="167316" y="101832"/>
                  </a:lnTo>
                  <a:lnTo>
                    <a:pt x="158369" y="65024"/>
                  </a:lnTo>
                  <a:lnTo>
                    <a:pt x="159369" y="50450"/>
                  </a:lnTo>
                  <a:lnTo>
                    <a:pt x="182937" y="9536"/>
                  </a:lnTo>
                  <a:lnTo>
                    <a:pt x="203928" y="1051"/>
                  </a:lnTo>
                  <a:lnTo>
                    <a:pt x="216281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11263" y="2724350"/>
              <a:ext cx="4037838" cy="3142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20686" y="2711773"/>
              <a:ext cx="4018915" cy="1885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20686" y="2711773"/>
              <a:ext cx="4018915" cy="19050"/>
            </a:xfrm>
            <a:custGeom>
              <a:avLst/>
              <a:gdLst/>
              <a:ahLst/>
              <a:cxnLst/>
              <a:rect l="l" t="t" r="r" b="b"/>
              <a:pathLst>
                <a:path w="4018915" h="19050">
                  <a:moveTo>
                    <a:pt x="0" y="18853"/>
                  </a:moveTo>
                  <a:lnTo>
                    <a:pt x="4018915" y="18853"/>
                  </a:lnTo>
                  <a:lnTo>
                    <a:pt x="4018915" y="0"/>
                  </a:lnTo>
                  <a:lnTo>
                    <a:pt x="0" y="0"/>
                  </a:lnTo>
                  <a:lnTo>
                    <a:pt x="0" y="1885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1065225" y="2981728"/>
            <a:ext cx="5649595" cy="531495"/>
            <a:chOff x="1065225" y="2981728"/>
            <a:chExt cx="5649595" cy="531495"/>
          </a:xfrm>
        </p:grpSpPr>
        <p:sp>
          <p:nvSpPr>
            <p:cNvPr id="75" name="object 75"/>
            <p:cNvSpPr/>
            <p:nvPr/>
          </p:nvSpPr>
          <p:spPr>
            <a:xfrm>
              <a:off x="1152392" y="3119661"/>
              <a:ext cx="55052" cy="5017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56741" y="3048507"/>
              <a:ext cx="45986" cy="4597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56741" y="304850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159"/>
                  </a:lnTo>
                  <a:lnTo>
                    <a:pt x="39255" y="6731"/>
                  </a:lnTo>
                  <a:lnTo>
                    <a:pt x="43738" y="11175"/>
                  </a:lnTo>
                  <a:lnTo>
                    <a:pt x="45986" y="16637"/>
                  </a:lnTo>
                  <a:lnTo>
                    <a:pt x="45986" y="22860"/>
                  </a:lnTo>
                  <a:lnTo>
                    <a:pt x="45986" y="29337"/>
                  </a:lnTo>
                  <a:lnTo>
                    <a:pt x="43738" y="34670"/>
                  </a:lnTo>
                  <a:lnTo>
                    <a:pt x="39255" y="39243"/>
                  </a:lnTo>
                  <a:lnTo>
                    <a:pt x="34759" y="43687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7"/>
                  </a:lnTo>
                  <a:lnTo>
                    <a:pt x="6731" y="39243"/>
                  </a:lnTo>
                  <a:lnTo>
                    <a:pt x="2235" y="34670"/>
                  </a:lnTo>
                  <a:lnTo>
                    <a:pt x="0" y="29337"/>
                  </a:lnTo>
                  <a:lnTo>
                    <a:pt x="0" y="22860"/>
                  </a:lnTo>
                  <a:lnTo>
                    <a:pt x="0" y="16637"/>
                  </a:lnTo>
                  <a:lnTo>
                    <a:pt x="2235" y="11175"/>
                  </a:lnTo>
                  <a:lnTo>
                    <a:pt x="6731" y="6731"/>
                  </a:lnTo>
                  <a:lnTo>
                    <a:pt x="11214" y="2159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90228" y="3106021"/>
              <a:ext cx="645854" cy="8266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94459" y="2983991"/>
              <a:ext cx="638429" cy="1236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39545" y="2983991"/>
              <a:ext cx="485775" cy="123825"/>
            </a:xfrm>
            <a:custGeom>
              <a:avLst/>
              <a:gdLst/>
              <a:ahLst/>
              <a:cxnLst/>
              <a:rect l="l" t="t" r="r" b="b"/>
              <a:pathLst>
                <a:path w="485775" h="123825">
                  <a:moveTo>
                    <a:pt x="74803" y="20954"/>
                  </a:moveTo>
                  <a:lnTo>
                    <a:pt x="74803" y="102869"/>
                  </a:lnTo>
                  <a:lnTo>
                    <a:pt x="93472" y="102869"/>
                  </a:lnTo>
                  <a:lnTo>
                    <a:pt x="100457" y="102869"/>
                  </a:lnTo>
                  <a:lnTo>
                    <a:pt x="118618" y="96519"/>
                  </a:lnTo>
                  <a:lnTo>
                    <a:pt x="121285" y="94106"/>
                  </a:lnTo>
                  <a:lnTo>
                    <a:pt x="123443" y="90169"/>
                  </a:lnTo>
                  <a:lnTo>
                    <a:pt x="125222" y="84581"/>
                  </a:lnTo>
                  <a:lnTo>
                    <a:pt x="126873" y="79120"/>
                  </a:lnTo>
                  <a:lnTo>
                    <a:pt x="127762" y="71500"/>
                  </a:lnTo>
                  <a:lnTo>
                    <a:pt x="127762" y="61975"/>
                  </a:lnTo>
                  <a:lnTo>
                    <a:pt x="127762" y="52450"/>
                  </a:lnTo>
                  <a:lnTo>
                    <a:pt x="102997" y="21335"/>
                  </a:lnTo>
                  <a:lnTo>
                    <a:pt x="96139" y="20954"/>
                  </a:lnTo>
                  <a:lnTo>
                    <a:pt x="85979" y="20954"/>
                  </a:lnTo>
                  <a:lnTo>
                    <a:pt x="74803" y="20954"/>
                  </a:lnTo>
                  <a:close/>
                </a:path>
                <a:path w="485775" h="123825">
                  <a:moveTo>
                    <a:pt x="2032" y="381"/>
                  </a:moveTo>
                  <a:lnTo>
                    <a:pt x="25654" y="381"/>
                  </a:lnTo>
                  <a:lnTo>
                    <a:pt x="25654" y="17271"/>
                  </a:lnTo>
                  <a:lnTo>
                    <a:pt x="25654" y="24129"/>
                  </a:lnTo>
                  <a:lnTo>
                    <a:pt x="17271" y="44195"/>
                  </a:lnTo>
                  <a:lnTo>
                    <a:pt x="13970" y="47370"/>
                  </a:lnTo>
                  <a:lnTo>
                    <a:pt x="9779" y="49910"/>
                  </a:lnTo>
                  <a:lnTo>
                    <a:pt x="4699" y="51688"/>
                  </a:lnTo>
                  <a:lnTo>
                    <a:pt x="0" y="41909"/>
                  </a:lnTo>
                  <a:lnTo>
                    <a:pt x="4826" y="40258"/>
                  </a:lnTo>
                  <a:lnTo>
                    <a:pt x="8255" y="38100"/>
                  </a:lnTo>
                  <a:lnTo>
                    <a:pt x="10287" y="35432"/>
                  </a:lnTo>
                  <a:lnTo>
                    <a:pt x="12318" y="32638"/>
                  </a:lnTo>
                  <a:lnTo>
                    <a:pt x="13335" y="28828"/>
                  </a:lnTo>
                  <a:lnTo>
                    <a:pt x="13462" y="24002"/>
                  </a:lnTo>
                  <a:lnTo>
                    <a:pt x="2032" y="24002"/>
                  </a:lnTo>
                  <a:lnTo>
                    <a:pt x="2032" y="381"/>
                  </a:lnTo>
                  <a:close/>
                </a:path>
                <a:path w="485775" h="123825">
                  <a:moveTo>
                    <a:pt x="373888" y="0"/>
                  </a:moveTo>
                  <a:lnTo>
                    <a:pt x="398906" y="0"/>
                  </a:lnTo>
                  <a:lnTo>
                    <a:pt x="398906" y="54990"/>
                  </a:lnTo>
                  <a:lnTo>
                    <a:pt x="449325" y="0"/>
                  </a:lnTo>
                  <a:lnTo>
                    <a:pt x="482854" y="0"/>
                  </a:lnTo>
                  <a:lnTo>
                    <a:pt x="436372" y="48259"/>
                  </a:lnTo>
                  <a:lnTo>
                    <a:pt x="485394" y="123697"/>
                  </a:lnTo>
                  <a:lnTo>
                    <a:pt x="453136" y="123697"/>
                  </a:lnTo>
                  <a:lnTo>
                    <a:pt x="419100" y="65658"/>
                  </a:lnTo>
                  <a:lnTo>
                    <a:pt x="398906" y="86359"/>
                  </a:lnTo>
                  <a:lnTo>
                    <a:pt x="398906" y="123697"/>
                  </a:lnTo>
                  <a:lnTo>
                    <a:pt x="373888" y="123697"/>
                  </a:lnTo>
                  <a:lnTo>
                    <a:pt x="373888" y="0"/>
                  </a:lnTo>
                  <a:close/>
                </a:path>
                <a:path w="485775" h="123825">
                  <a:moveTo>
                    <a:pt x="49784" y="0"/>
                  </a:moveTo>
                  <a:lnTo>
                    <a:pt x="95504" y="0"/>
                  </a:lnTo>
                  <a:lnTo>
                    <a:pt x="105791" y="0"/>
                  </a:lnTo>
                  <a:lnTo>
                    <a:pt x="113665" y="761"/>
                  </a:lnTo>
                  <a:lnTo>
                    <a:pt x="118999" y="2412"/>
                  </a:lnTo>
                  <a:lnTo>
                    <a:pt x="126238" y="4571"/>
                  </a:lnTo>
                  <a:lnTo>
                    <a:pt x="132461" y="8254"/>
                  </a:lnTo>
                  <a:lnTo>
                    <a:pt x="137668" y="13715"/>
                  </a:lnTo>
                  <a:lnTo>
                    <a:pt x="142875" y="19176"/>
                  </a:lnTo>
                  <a:lnTo>
                    <a:pt x="146812" y="25907"/>
                  </a:lnTo>
                  <a:lnTo>
                    <a:pt x="153543" y="62991"/>
                  </a:lnTo>
                  <a:lnTo>
                    <a:pt x="153304" y="70423"/>
                  </a:lnTo>
                  <a:lnTo>
                    <a:pt x="140571" y="106749"/>
                  </a:lnTo>
                  <a:lnTo>
                    <a:pt x="106045" y="123697"/>
                  </a:lnTo>
                  <a:lnTo>
                    <a:pt x="96774" y="123697"/>
                  </a:lnTo>
                  <a:lnTo>
                    <a:pt x="49784" y="123697"/>
                  </a:lnTo>
                  <a:lnTo>
                    <a:pt x="49784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985899" y="3101428"/>
              <a:ext cx="339369" cy="17910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87625" y="2983991"/>
              <a:ext cx="118363" cy="12369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085362" y="2981728"/>
              <a:ext cx="122890" cy="12822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73123" y="3139132"/>
              <a:ext cx="854697" cy="3142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31849" y="3185071"/>
              <a:ext cx="5582920" cy="236220"/>
            </a:xfrm>
            <a:custGeom>
              <a:avLst/>
              <a:gdLst/>
              <a:ahLst/>
              <a:cxnLst/>
              <a:rect l="l" t="t" r="r" b="b"/>
              <a:pathLst>
                <a:path w="5582920" h="236220">
                  <a:moveTo>
                    <a:pt x="5582920" y="0"/>
                  </a:moveTo>
                  <a:lnTo>
                    <a:pt x="0" y="0"/>
                  </a:lnTo>
                  <a:lnTo>
                    <a:pt x="0" y="235673"/>
                  </a:lnTo>
                  <a:lnTo>
                    <a:pt x="5582920" y="235673"/>
                  </a:lnTo>
                  <a:lnTo>
                    <a:pt x="5582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65225" y="3333953"/>
              <a:ext cx="229387" cy="14140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56741" y="3281044"/>
              <a:ext cx="45986" cy="4597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56741" y="3281044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158"/>
                  </a:lnTo>
                  <a:lnTo>
                    <a:pt x="39255" y="6730"/>
                  </a:lnTo>
                  <a:lnTo>
                    <a:pt x="43738" y="11175"/>
                  </a:lnTo>
                  <a:lnTo>
                    <a:pt x="45986" y="16509"/>
                  </a:lnTo>
                  <a:lnTo>
                    <a:pt x="45986" y="22859"/>
                  </a:lnTo>
                  <a:lnTo>
                    <a:pt x="45986" y="29336"/>
                  </a:lnTo>
                  <a:lnTo>
                    <a:pt x="43738" y="34670"/>
                  </a:lnTo>
                  <a:lnTo>
                    <a:pt x="39255" y="39242"/>
                  </a:lnTo>
                  <a:lnTo>
                    <a:pt x="34759" y="43687"/>
                  </a:lnTo>
                  <a:lnTo>
                    <a:pt x="29349" y="45973"/>
                  </a:lnTo>
                  <a:lnTo>
                    <a:pt x="23025" y="45973"/>
                  </a:lnTo>
                  <a:lnTo>
                    <a:pt x="16649" y="45973"/>
                  </a:lnTo>
                  <a:lnTo>
                    <a:pt x="11214" y="43687"/>
                  </a:lnTo>
                  <a:lnTo>
                    <a:pt x="6731" y="39242"/>
                  </a:lnTo>
                  <a:lnTo>
                    <a:pt x="2235" y="34670"/>
                  </a:lnTo>
                  <a:lnTo>
                    <a:pt x="0" y="29336"/>
                  </a:lnTo>
                  <a:lnTo>
                    <a:pt x="0" y="22859"/>
                  </a:lnTo>
                  <a:lnTo>
                    <a:pt x="0" y="16509"/>
                  </a:lnTo>
                  <a:lnTo>
                    <a:pt x="2235" y="11175"/>
                  </a:lnTo>
                  <a:lnTo>
                    <a:pt x="6731" y="6730"/>
                  </a:lnTo>
                  <a:lnTo>
                    <a:pt x="11214" y="2158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75714" y="3333965"/>
              <a:ext cx="1376298" cy="1791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95856" y="3214369"/>
              <a:ext cx="1087501" cy="12801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95856" y="3214369"/>
              <a:ext cx="1087755" cy="128270"/>
            </a:xfrm>
            <a:custGeom>
              <a:avLst/>
              <a:gdLst/>
              <a:ahLst/>
              <a:cxnLst/>
              <a:rect l="l" t="t" r="r" b="b"/>
              <a:pathLst>
                <a:path w="1087755" h="128270">
                  <a:moveTo>
                    <a:pt x="909066" y="21462"/>
                  </a:moveTo>
                  <a:lnTo>
                    <a:pt x="877030" y="45275"/>
                  </a:lnTo>
                  <a:lnTo>
                    <a:pt x="874649" y="63881"/>
                  </a:lnTo>
                  <a:lnTo>
                    <a:pt x="875266" y="73790"/>
                  </a:lnTo>
                  <a:lnTo>
                    <a:pt x="901894" y="105991"/>
                  </a:lnTo>
                  <a:lnTo>
                    <a:pt x="909066" y="106680"/>
                  </a:lnTo>
                  <a:lnTo>
                    <a:pt x="916164" y="105993"/>
                  </a:lnTo>
                  <a:lnTo>
                    <a:pt x="942506" y="73703"/>
                  </a:lnTo>
                  <a:lnTo>
                    <a:pt x="943101" y="63626"/>
                  </a:lnTo>
                  <a:lnTo>
                    <a:pt x="942528" y="53647"/>
                  </a:lnTo>
                  <a:lnTo>
                    <a:pt x="916400" y="22107"/>
                  </a:lnTo>
                  <a:lnTo>
                    <a:pt x="909066" y="21462"/>
                  </a:lnTo>
                  <a:close/>
                </a:path>
                <a:path w="1087755" h="128270">
                  <a:moveTo>
                    <a:pt x="726820" y="21462"/>
                  </a:moveTo>
                  <a:lnTo>
                    <a:pt x="694785" y="45275"/>
                  </a:lnTo>
                  <a:lnTo>
                    <a:pt x="692404" y="63881"/>
                  </a:lnTo>
                  <a:lnTo>
                    <a:pt x="693021" y="73790"/>
                  </a:lnTo>
                  <a:lnTo>
                    <a:pt x="719649" y="105991"/>
                  </a:lnTo>
                  <a:lnTo>
                    <a:pt x="726820" y="106680"/>
                  </a:lnTo>
                  <a:lnTo>
                    <a:pt x="733919" y="105993"/>
                  </a:lnTo>
                  <a:lnTo>
                    <a:pt x="760261" y="73703"/>
                  </a:lnTo>
                  <a:lnTo>
                    <a:pt x="760857" y="63626"/>
                  </a:lnTo>
                  <a:lnTo>
                    <a:pt x="760283" y="53647"/>
                  </a:lnTo>
                  <a:lnTo>
                    <a:pt x="734155" y="22107"/>
                  </a:lnTo>
                  <a:lnTo>
                    <a:pt x="726820" y="21462"/>
                  </a:lnTo>
                  <a:close/>
                </a:path>
                <a:path w="1087755" h="128270">
                  <a:moveTo>
                    <a:pt x="0" y="3175"/>
                  </a:moveTo>
                  <a:lnTo>
                    <a:pt x="25018" y="3175"/>
                  </a:lnTo>
                  <a:lnTo>
                    <a:pt x="25018" y="105029"/>
                  </a:lnTo>
                  <a:lnTo>
                    <a:pt x="87122" y="105029"/>
                  </a:lnTo>
                  <a:lnTo>
                    <a:pt x="87122" y="125856"/>
                  </a:lnTo>
                  <a:lnTo>
                    <a:pt x="0" y="125856"/>
                  </a:lnTo>
                  <a:lnTo>
                    <a:pt x="0" y="3175"/>
                  </a:lnTo>
                  <a:close/>
                </a:path>
                <a:path w="1087755" h="128270">
                  <a:moveTo>
                    <a:pt x="328549" y="2539"/>
                  </a:moveTo>
                  <a:lnTo>
                    <a:pt x="352170" y="2539"/>
                  </a:lnTo>
                  <a:lnTo>
                    <a:pt x="352170" y="19431"/>
                  </a:lnTo>
                  <a:lnTo>
                    <a:pt x="352170" y="26288"/>
                  </a:lnTo>
                  <a:lnTo>
                    <a:pt x="351663" y="31750"/>
                  </a:lnTo>
                  <a:lnTo>
                    <a:pt x="350393" y="35687"/>
                  </a:lnTo>
                  <a:lnTo>
                    <a:pt x="349250" y="39624"/>
                  </a:lnTo>
                  <a:lnTo>
                    <a:pt x="346963" y="43180"/>
                  </a:lnTo>
                  <a:lnTo>
                    <a:pt x="343662" y="46355"/>
                  </a:lnTo>
                  <a:lnTo>
                    <a:pt x="340487" y="49530"/>
                  </a:lnTo>
                  <a:lnTo>
                    <a:pt x="336295" y="52069"/>
                  </a:lnTo>
                  <a:lnTo>
                    <a:pt x="331216" y="53848"/>
                  </a:lnTo>
                  <a:lnTo>
                    <a:pt x="326517" y="44068"/>
                  </a:lnTo>
                  <a:lnTo>
                    <a:pt x="331343" y="42418"/>
                  </a:lnTo>
                  <a:lnTo>
                    <a:pt x="334772" y="40258"/>
                  </a:lnTo>
                  <a:lnTo>
                    <a:pt x="336804" y="37464"/>
                  </a:lnTo>
                  <a:lnTo>
                    <a:pt x="338836" y="34798"/>
                  </a:lnTo>
                  <a:lnTo>
                    <a:pt x="339851" y="30987"/>
                  </a:lnTo>
                  <a:lnTo>
                    <a:pt x="339979" y="26162"/>
                  </a:lnTo>
                  <a:lnTo>
                    <a:pt x="328549" y="26162"/>
                  </a:lnTo>
                  <a:lnTo>
                    <a:pt x="328549" y="2539"/>
                  </a:lnTo>
                  <a:close/>
                </a:path>
                <a:path w="1087755" h="128270">
                  <a:moveTo>
                    <a:pt x="989330" y="2158"/>
                  </a:moveTo>
                  <a:lnTo>
                    <a:pt x="1013713" y="2158"/>
                  </a:lnTo>
                  <a:lnTo>
                    <a:pt x="1064260" y="84836"/>
                  </a:lnTo>
                  <a:lnTo>
                    <a:pt x="1064260" y="2158"/>
                  </a:lnTo>
                  <a:lnTo>
                    <a:pt x="1087501" y="2158"/>
                  </a:lnTo>
                  <a:lnTo>
                    <a:pt x="1087501" y="125856"/>
                  </a:lnTo>
                  <a:lnTo>
                    <a:pt x="1062482" y="125856"/>
                  </a:lnTo>
                  <a:lnTo>
                    <a:pt x="1012570" y="45212"/>
                  </a:lnTo>
                  <a:lnTo>
                    <a:pt x="1012570" y="125856"/>
                  </a:lnTo>
                  <a:lnTo>
                    <a:pt x="989330" y="125856"/>
                  </a:lnTo>
                  <a:lnTo>
                    <a:pt x="989330" y="2158"/>
                  </a:lnTo>
                  <a:close/>
                </a:path>
                <a:path w="1087755" h="128270">
                  <a:moveTo>
                    <a:pt x="210439" y="2158"/>
                  </a:moveTo>
                  <a:lnTo>
                    <a:pt x="308737" y="2158"/>
                  </a:lnTo>
                  <a:lnTo>
                    <a:pt x="308737" y="23113"/>
                  </a:lnTo>
                  <a:lnTo>
                    <a:pt x="272161" y="23113"/>
                  </a:lnTo>
                  <a:lnTo>
                    <a:pt x="272161" y="125856"/>
                  </a:lnTo>
                  <a:lnTo>
                    <a:pt x="247142" y="125856"/>
                  </a:lnTo>
                  <a:lnTo>
                    <a:pt x="247142" y="23113"/>
                  </a:lnTo>
                  <a:lnTo>
                    <a:pt x="210439" y="23113"/>
                  </a:lnTo>
                  <a:lnTo>
                    <a:pt x="210439" y="2158"/>
                  </a:lnTo>
                  <a:close/>
                </a:path>
                <a:path w="1087755" h="128270">
                  <a:moveTo>
                    <a:pt x="106172" y="2158"/>
                  </a:moveTo>
                  <a:lnTo>
                    <a:pt x="197865" y="2158"/>
                  </a:lnTo>
                  <a:lnTo>
                    <a:pt x="197865" y="23113"/>
                  </a:lnTo>
                  <a:lnTo>
                    <a:pt x="131190" y="23113"/>
                  </a:lnTo>
                  <a:lnTo>
                    <a:pt x="131190" y="50545"/>
                  </a:lnTo>
                  <a:lnTo>
                    <a:pt x="193294" y="50545"/>
                  </a:lnTo>
                  <a:lnTo>
                    <a:pt x="193294" y="71374"/>
                  </a:lnTo>
                  <a:lnTo>
                    <a:pt x="131190" y="71374"/>
                  </a:lnTo>
                  <a:lnTo>
                    <a:pt x="131190" y="105029"/>
                  </a:lnTo>
                  <a:lnTo>
                    <a:pt x="200279" y="105029"/>
                  </a:lnTo>
                  <a:lnTo>
                    <a:pt x="200279" y="125856"/>
                  </a:lnTo>
                  <a:lnTo>
                    <a:pt x="106172" y="125856"/>
                  </a:lnTo>
                  <a:lnTo>
                    <a:pt x="106172" y="2158"/>
                  </a:lnTo>
                  <a:close/>
                </a:path>
                <a:path w="1087755" h="128270">
                  <a:moveTo>
                    <a:pt x="908812" y="0"/>
                  </a:moveTo>
                  <a:lnTo>
                    <a:pt x="952500" y="17018"/>
                  </a:lnTo>
                  <a:lnTo>
                    <a:pt x="969010" y="64135"/>
                  </a:lnTo>
                  <a:lnTo>
                    <a:pt x="967986" y="78353"/>
                  </a:lnTo>
                  <a:lnTo>
                    <a:pt x="943820" y="118479"/>
                  </a:lnTo>
                  <a:lnTo>
                    <a:pt x="909066" y="128016"/>
                  </a:lnTo>
                  <a:lnTo>
                    <a:pt x="896022" y="126966"/>
                  </a:lnTo>
                  <a:lnTo>
                    <a:pt x="858103" y="101935"/>
                  </a:lnTo>
                  <a:lnTo>
                    <a:pt x="848994" y="64769"/>
                  </a:lnTo>
                  <a:lnTo>
                    <a:pt x="849332" y="55719"/>
                  </a:lnTo>
                  <a:lnTo>
                    <a:pt x="866140" y="16129"/>
                  </a:lnTo>
                  <a:lnTo>
                    <a:pt x="870966" y="11049"/>
                  </a:lnTo>
                  <a:lnTo>
                    <a:pt x="901430" y="309"/>
                  </a:lnTo>
                  <a:lnTo>
                    <a:pt x="908812" y="0"/>
                  </a:lnTo>
                  <a:close/>
                </a:path>
                <a:path w="1087755" h="128270">
                  <a:moveTo>
                    <a:pt x="726567" y="0"/>
                  </a:moveTo>
                  <a:lnTo>
                    <a:pt x="770255" y="17018"/>
                  </a:lnTo>
                  <a:lnTo>
                    <a:pt x="786638" y="64135"/>
                  </a:lnTo>
                  <a:lnTo>
                    <a:pt x="785633" y="78353"/>
                  </a:lnTo>
                  <a:lnTo>
                    <a:pt x="761575" y="118479"/>
                  </a:lnTo>
                  <a:lnTo>
                    <a:pt x="726820" y="128016"/>
                  </a:lnTo>
                  <a:lnTo>
                    <a:pt x="713724" y="126966"/>
                  </a:lnTo>
                  <a:lnTo>
                    <a:pt x="675858" y="101935"/>
                  </a:lnTo>
                  <a:lnTo>
                    <a:pt x="666750" y="64769"/>
                  </a:lnTo>
                  <a:lnTo>
                    <a:pt x="667087" y="55719"/>
                  </a:lnTo>
                  <a:lnTo>
                    <a:pt x="683894" y="16129"/>
                  </a:lnTo>
                  <a:lnTo>
                    <a:pt x="688720" y="11049"/>
                  </a:lnTo>
                  <a:lnTo>
                    <a:pt x="719185" y="309"/>
                  </a:lnTo>
                  <a:lnTo>
                    <a:pt x="726567" y="0"/>
                  </a:lnTo>
                  <a:close/>
                </a:path>
                <a:path w="1087755" h="128270">
                  <a:moveTo>
                    <a:pt x="596900" y="0"/>
                  </a:moveTo>
                  <a:lnTo>
                    <a:pt x="638853" y="15017"/>
                  </a:lnTo>
                  <a:lnTo>
                    <a:pt x="649605" y="36449"/>
                  </a:lnTo>
                  <a:lnTo>
                    <a:pt x="624713" y="41020"/>
                  </a:lnTo>
                  <a:lnTo>
                    <a:pt x="623062" y="35051"/>
                  </a:lnTo>
                  <a:lnTo>
                    <a:pt x="619760" y="30225"/>
                  </a:lnTo>
                  <a:lnTo>
                    <a:pt x="614934" y="26669"/>
                  </a:lnTo>
                  <a:lnTo>
                    <a:pt x="610107" y="23113"/>
                  </a:lnTo>
                  <a:lnTo>
                    <a:pt x="604138" y="21462"/>
                  </a:lnTo>
                  <a:lnTo>
                    <a:pt x="596900" y="21462"/>
                  </a:lnTo>
                  <a:lnTo>
                    <a:pt x="563610" y="44704"/>
                  </a:lnTo>
                  <a:lnTo>
                    <a:pt x="561213" y="62611"/>
                  </a:lnTo>
                  <a:lnTo>
                    <a:pt x="561830" y="72896"/>
                  </a:lnTo>
                  <a:lnTo>
                    <a:pt x="589119" y="105989"/>
                  </a:lnTo>
                  <a:lnTo>
                    <a:pt x="596645" y="106680"/>
                  </a:lnTo>
                  <a:lnTo>
                    <a:pt x="601853" y="106680"/>
                  </a:lnTo>
                  <a:lnTo>
                    <a:pt x="607187" y="105663"/>
                  </a:lnTo>
                  <a:lnTo>
                    <a:pt x="612394" y="103505"/>
                  </a:lnTo>
                  <a:lnTo>
                    <a:pt x="617601" y="101473"/>
                  </a:lnTo>
                  <a:lnTo>
                    <a:pt x="622173" y="99060"/>
                  </a:lnTo>
                  <a:lnTo>
                    <a:pt x="625982" y="96138"/>
                  </a:lnTo>
                  <a:lnTo>
                    <a:pt x="625982" y="80391"/>
                  </a:lnTo>
                  <a:lnTo>
                    <a:pt x="597281" y="80391"/>
                  </a:lnTo>
                  <a:lnTo>
                    <a:pt x="597281" y="59562"/>
                  </a:lnTo>
                  <a:lnTo>
                    <a:pt x="651129" y="59562"/>
                  </a:lnTo>
                  <a:lnTo>
                    <a:pt x="651129" y="108838"/>
                  </a:lnTo>
                  <a:lnTo>
                    <a:pt x="613441" y="126571"/>
                  </a:lnTo>
                  <a:lnTo>
                    <a:pt x="598297" y="128016"/>
                  </a:lnTo>
                  <a:lnTo>
                    <a:pt x="588891" y="127496"/>
                  </a:lnTo>
                  <a:lnTo>
                    <a:pt x="551830" y="109966"/>
                  </a:lnTo>
                  <a:lnTo>
                    <a:pt x="535886" y="72338"/>
                  </a:lnTo>
                  <a:lnTo>
                    <a:pt x="535432" y="63626"/>
                  </a:lnTo>
                  <a:lnTo>
                    <a:pt x="535951" y="54195"/>
                  </a:lnTo>
                  <a:lnTo>
                    <a:pt x="553577" y="15954"/>
                  </a:lnTo>
                  <a:lnTo>
                    <a:pt x="588400" y="400"/>
                  </a:lnTo>
                  <a:lnTo>
                    <a:pt x="596900" y="0"/>
                  </a:lnTo>
                  <a:close/>
                </a:path>
                <a:path w="1087755" h="128270">
                  <a:moveTo>
                    <a:pt x="419735" y="0"/>
                  </a:moveTo>
                  <a:lnTo>
                    <a:pt x="459926" y="15783"/>
                  </a:lnTo>
                  <a:lnTo>
                    <a:pt x="467106" y="37464"/>
                  </a:lnTo>
                  <a:lnTo>
                    <a:pt x="442087" y="38607"/>
                  </a:lnTo>
                  <a:lnTo>
                    <a:pt x="441070" y="32257"/>
                  </a:lnTo>
                  <a:lnTo>
                    <a:pt x="438785" y="27686"/>
                  </a:lnTo>
                  <a:lnTo>
                    <a:pt x="435229" y="24892"/>
                  </a:lnTo>
                  <a:lnTo>
                    <a:pt x="431673" y="22098"/>
                  </a:lnTo>
                  <a:lnTo>
                    <a:pt x="426466" y="20700"/>
                  </a:lnTo>
                  <a:lnTo>
                    <a:pt x="419481" y="20700"/>
                  </a:lnTo>
                  <a:lnTo>
                    <a:pt x="412115" y="20700"/>
                  </a:lnTo>
                  <a:lnTo>
                    <a:pt x="406526" y="22225"/>
                  </a:lnTo>
                  <a:lnTo>
                    <a:pt x="402336" y="25145"/>
                  </a:lnTo>
                  <a:lnTo>
                    <a:pt x="399795" y="27050"/>
                  </a:lnTo>
                  <a:lnTo>
                    <a:pt x="398399" y="29718"/>
                  </a:lnTo>
                  <a:lnTo>
                    <a:pt x="398399" y="32893"/>
                  </a:lnTo>
                  <a:lnTo>
                    <a:pt x="398399" y="35813"/>
                  </a:lnTo>
                  <a:lnTo>
                    <a:pt x="425069" y="48641"/>
                  </a:lnTo>
                  <a:lnTo>
                    <a:pt x="433615" y="50833"/>
                  </a:lnTo>
                  <a:lnTo>
                    <a:pt x="469011" y="75437"/>
                  </a:lnTo>
                  <a:lnTo>
                    <a:pt x="470662" y="82042"/>
                  </a:lnTo>
                  <a:lnTo>
                    <a:pt x="470662" y="89788"/>
                  </a:lnTo>
                  <a:lnTo>
                    <a:pt x="470662" y="96900"/>
                  </a:lnTo>
                  <a:lnTo>
                    <a:pt x="442295" y="125551"/>
                  </a:lnTo>
                  <a:lnTo>
                    <a:pt x="421131" y="128016"/>
                  </a:lnTo>
                  <a:lnTo>
                    <a:pt x="410084" y="127347"/>
                  </a:lnTo>
                  <a:lnTo>
                    <a:pt x="375046" y="103886"/>
                  </a:lnTo>
                  <a:lnTo>
                    <a:pt x="370078" y="85598"/>
                  </a:lnTo>
                  <a:lnTo>
                    <a:pt x="394335" y="83312"/>
                  </a:lnTo>
                  <a:lnTo>
                    <a:pt x="395859" y="91439"/>
                  </a:lnTo>
                  <a:lnTo>
                    <a:pt x="398780" y="97408"/>
                  </a:lnTo>
                  <a:lnTo>
                    <a:pt x="403225" y="101218"/>
                  </a:lnTo>
                  <a:lnTo>
                    <a:pt x="407797" y="105029"/>
                  </a:lnTo>
                  <a:lnTo>
                    <a:pt x="413766" y="106933"/>
                  </a:lnTo>
                  <a:lnTo>
                    <a:pt x="421386" y="106933"/>
                  </a:lnTo>
                  <a:lnTo>
                    <a:pt x="429387" y="106933"/>
                  </a:lnTo>
                  <a:lnTo>
                    <a:pt x="435482" y="105282"/>
                  </a:lnTo>
                  <a:lnTo>
                    <a:pt x="439547" y="101854"/>
                  </a:lnTo>
                  <a:lnTo>
                    <a:pt x="443611" y="98425"/>
                  </a:lnTo>
                  <a:lnTo>
                    <a:pt x="445643" y="94487"/>
                  </a:lnTo>
                  <a:lnTo>
                    <a:pt x="445643" y="89916"/>
                  </a:lnTo>
                  <a:lnTo>
                    <a:pt x="445643" y="86994"/>
                  </a:lnTo>
                  <a:lnTo>
                    <a:pt x="414147" y="71755"/>
                  </a:lnTo>
                  <a:lnTo>
                    <a:pt x="404812" y="69062"/>
                  </a:lnTo>
                  <a:lnTo>
                    <a:pt x="375237" y="41612"/>
                  </a:lnTo>
                  <a:lnTo>
                    <a:pt x="374523" y="34543"/>
                  </a:lnTo>
                  <a:lnTo>
                    <a:pt x="374523" y="28320"/>
                  </a:lnTo>
                  <a:lnTo>
                    <a:pt x="376300" y="22351"/>
                  </a:lnTo>
                  <a:lnTo>
                    <a:pt x="379856" y="16891"/>
                  </a:lnTo>
                  <a:lnTo>
                    <a:pt x="383413" y="11430"/>
                  </a:lnTo>
                  <a:lnTo>
                    <a:pt x="388619" y="7238"/>
                  </a:lnTo>
                  <a:lnTo>
                    <a:pt x="395350" y="4318"/>
                  </a:lnTo>
                  <a:lnTo>
                    <a:pt x="402081" y="1524"/>
                  </a:lnTo>
                  <a:lnTo>
                    <a:pt x="410210" y="0"/>
                  </a:lnTo>
                  <a:lnTo>
                    <a:pt x="419735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441575" y="3333965"/>
              <a:ext cx="458774" cy="17910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43302" y="3216528"/>
              <a:ext cx="259461" cy="12369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1038" y="3214265"/>
              <a:ext cx="263987" cy="12822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73123" y="3371669"/>
              <a:ext cx="1429765" cy="3142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82648" y="3359092"/>
              <a:ext cx="1410843" cy="1885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82648" y="3359092"/>
              <a:ext cx="1410970" cy="19050"/>
            </a:xfrm>
            <a:custGeom>
              <a:avLst/>
              <a:gdLst/>
              <a:ahLst/>
              <a:cxnLst/>
              <a:rect l="l" t="t" r="r" b="b"/>
              <a:pathLst>
                <a:path w="1410970" h="19050">
                  <a:moveTo>
                    <a:pt x="0" y="18853"/>
                  </a:moveTo>
                  <a:lnTo>
                    <a:pt x="1410843" y="18853"/>
                  </a:lnTo>
                  <a:lnTo>
                    <a:pt x="1410843" y="0"/>
                  </a:lnTo>
                  <a:lnTo>
                    <a:pt x="0" y="0"/>
                  </a:lnTo>
                  <a:lnTo>
                    <a:pt x="0" y="1885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1392196" y="2979760"/>
          <a:ext cx="812165" cy="141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5B4279"/>
                      </a:solidFill>
                      <a:prstDash val="solid"/>
                    </a:lnL>
                    <a:lnR w="38100">
                      <a:solidFill>
                        <a:srgbClr val="5B4279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5B4279"/>
                      </a:solidFill>
                      <a:prstDash val="solid"/>
                    </a:lnL>
                    <a:lnR w="38100">
                      <a:solidFill>
                        <a:srgbClr val="5B4279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5B4279"/>
                      </a:solidFill>
                      <a:prstDash val="solid"/>
                    </a:lnL>
                    <a:lnR w="6350">
                      <a:solidFill>
                        <a:srgbClr val="5B4279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4279"/>
                      </a:solidFill>
                      <a:prstDash val="solid"/>
                    </a:lnL>
                    <a:lnT w="28575">
                      <a:solidFill>
                        <a:srgbClr val="5B4279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3854" y="949728"/>
            <a:ext cx="5948680" cy="773430"/>
            <a:chOff x="813854" y="949728"/>
            <a:chExt cx="5948680" cy="773430"/>
          </a:xfrm>
        </p:grpSpPr>
        <p:sp>
          <p:nvSpPr>
            <p:cNvPr id="3" name="object 3"/>
            <p:cNvSpPr/>
            <p:nvPr/>
          </p:nvSpPr>
          <p:spPr>
            <a:xfrm>
              <a:off x="928124" y="1076180"/>
              <a:ext cx="5681538" cy="82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3513" y="951992"/>
              <a:ext cx="2073465" cy="128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951" y="954151"/>
              <a:ext cx="1948180" cy="123825"/>
            </a:xfrm>
            <a:custGeom>
              <a:avLst/>
              <a:gdLst/>
              <a:ahLst/>
              <a:cxnLst/>
              <a:rect l="l" t="t" r="r" b="b"/>
              <a:pathLst>
                <a:path w="1948180" h="123825">
                  <a:moveTo>
                    <a:pt x="534136" y="20827"/>
                  </a:moveTo>
                  <a:lnTo>
                    <a:pt x="534136" y="52324"/>
                  </a:lnTo>
                  <a:lnTo>
                    <a:pt x="552551" y="52324"/>
                  </a:lnTo>
                  <a:lnTo>
                    <a:pt x="564616" y="52324"/>
                  </a:lnTo>
                  <a:lnTo>
                    <a:pt x="572109" y="51815"/>
                  </a:lnTo>
                  <a:lnTo>
                    <a:pt x="575030" y="50800"/>
                  </a:lnTo>
                  <a:lnTo>
                    <a:pt x="578078" y="49784"/>
                  </a:lnTo>
                  <a:lnTo>
                    <a:pt x="580364" y="48005"/>
                  </a:lnTo>
                  <a:lnTo>
                    <a:pt x="582015" y="45465"/>
                  </a:lnTo>
                  <a:lnTo>
                    <a:pt x="583666" y="43052"/>
                  </a:lnTo>
                  <a:lnTo>
                    <a:pt x="584555" y="40004"/>
                  </a:lnTo>
                  <a:lnTo>
                    <a:pt x="584555" y="36195"/>
                  </a:lnTo>
                  <a:lnTo>
                    <a:pt x="584555" y="32130"/>
                  </a:lnTo>
                  <a:lnTo>
                    <a:pt x="571855" y="21336"/>
                  </a:lnTo>
                  <a:lnTo>
                    <a:pt x="569823" y="20954"/>
                  </a:lnTo>
                  <a:lnTo>
                    <a:pt x="563727" y="20827"/>
                  </a:lnTo>
                  <a:lnTo>
                    <a:pt x="553567" y="20827"/>
                  </a:lnTo>
                  <a:lnTo>
                    <a:pt x="534136" y="20827"/>
                  </a:lnTo>
                  <a:close/>
                </a:path>
                <a:path w="1948180" h="123825">
                  <a:moveTo>
                    <a:pt x="1161135" y="19176"/>
                  </a:moveTo>
                  <a:lnTo>
                    <a:pt x="1129099" y="43052"/>
                  </a:lnTo>
                  <a:lnTo>
                    <a:pt x="1126718" y="61722"/>
                  </a:lnTo>
                  <a:lnTo>
                    <a:pt x="1127335" y="71578"/>
                  </a:lnTo>
                  <a:lnTo>
                    <a:pt x="1153964" y="103725"/>
                  </a:lnTo>
                  <a:lnTo>
                    <a:pt x="1161135" y="104394"/>
                  </a:lnTo>
                  <a:lnTo>
                    <a:pt x="1168233" y="103725"/>
                  </a:lnTo>
                  <a:lnTo>
                    <a:pt x="1194576" y="71435"/>
                  </a:lnTo>
                  <a:lnTo>
                    <a:pt x="1195171" y="61340"/>
                  </a:lnTo>
                  <a:lnTo>
                    <a:pt x="1194598" y="51415"/>
                  </a:lnTo>
                  <a:lnTo>
                    <a:pt x="1168469" y="19839"/>
                  </a:lnTo>
                  <a:lnTo>
                    <a:pt x="1161135" y="19176"/>
                  </a:lnTo>
                  <a:close/>
                </a:path>
                <a:path w="1948180" h="123825">
                  <a:moveTo>
                    <a:pt x="736828" y="19176"/>
                  </a:moveTo>
                  <a:lnTo>
                    <a:pt x="704903" y="43052"/>
                  </a:lnTo>
                  <a:lnTo>
                    <a:pt x="702538" y="61722"/>
                  </a:lnTo>
                  <a:lnTo>
                    <a:pt x="703153" y="71578"/>
                  </a:lnTo>
                  <a:lnTo>
                    <a:pt x="729710" y="103725"/>
                  </a:lnTo>
                  <a:lnTo>
                    <a:pt x="736828" y="104394"/>
                  </a:lnTo>
                  <a:lnTo>
                    <a:pt x="744000" y="103725"/>
                  </a:lnTo>
                  <a:lnTo>
                    <a:pt x="770396" y="71435"/>
                  </a:lnTo>
                  <a:lnTo>
                    <a:pt x="770991" y="61340"/>
                  </a:lnTo>
                  <a:lnTo>
                    <a:pt x="770400" y="51415"/>
                  </a:lnTo>
                  <a:lnTo>
                    <a:pt x="744236" y="19839"/>
                  </a:lnTo>
                  <a:lnTo>
                    <a:pt x="736828" y="19176"/>
                  </a:lnTo>
                  <a:close/>
                </a:path>
                <a:path w="1948180" h="123825">
                  <a:moveTo>
                    <a:pt x="1853920" y="0"/>
                  </a:moveTo>
                  <a:lnTo>
                    <a:pt x="1945614" y="0"/>
                  </a:lnTo>
                  <a:lnTo>
                    <a:pt x="1945614" y="20827"/>
                  </a:lnTo>
                  <a:lnTo>
                    <a:pt x="1878939" y="20827"/>
                  </a:lnTo>
                  <a:lnTo>
                    <a:pt x="1878939" y="48260"/>
                  </a:lnTo>
                  <a:lnTo>
                    <a:pt x="1941042" y="48260"/>
                  </a:lnTo>
                  <a:lnTo>
                    <a:pt x="1941042" y="69087"/>
                  </a:lnTo>
                  <a:lnTo>
                    <a:pt x="1878939" y="69087"/>
                  </a:lnTo>
                  <a:lnTo>
                    <a:pt x="1878939" y="102870"/>
                  </a:lnTo>
                  <a:lnTo>
                    <a:pt x="1948027" y="102870"/>
                  </a:lnTo>
                  <a:lnTo>
                    <a:pt x="1948027" y="123698"/>
                  </a:lnTo>
                  <a:lnTo>
                    <a:pt x="1853920" y="123698"/>
                  </a:lnTo>
                  <a:lnTo>
                    <a:pt x="1853920" y="0"/>
                  </a:lnTo>
                  <a:close/>
                </a:path>
                <a:path w="1948180" h="123825">
                  <a:moveTo>
                    <a:pt x="1621383" y="0"/>
                  </a:moveTo>
                  <a:lnTo>
                    <a:pt x="1713077" y="0"/>
                  </a:lnTo>
                  <a:lnTo>
                    <a:pt x="1713077" y="20827"/>
                  </a:lnTo>
                  <a:lnTo>
                    <a:pt x="1646402" y="20827"/>
                  </a:lnTo>
                  <a:lnTo>
                    <a:pt x="1646402" y="48260"/>
                  </a:lnTo>
                  <a:lnTo>
                    <a:pt x="1708505" y="48260"/>
                  </a:lnTo>
                  <a:lnTo>
                    <a:pt x="1708505" y="69087"/>
                  </a:lnTo>
                  <a:lnTo>
                    <a:pt x="1646402" y="69087"/>
                  </a:lnTo>
                  <a:lnTo>
                    <a:pt x="1646402" y="102870"/>
                  </a:lnTo>
                  <a:lnTo>
                    <a:pt x="1715490" y="102870"/>
                  </a:lnTo>
                  <a:lnTo>
                    <a:pt x="1715490" y="123698"/>
                  </a:lnTo>
                  <a:lnTo>
                    <a:pt x="1621383" y="123698"/>
                  </a:lnTo>
                  <a:lnTo>
                    <a:pt x="1621383" y="0"/>
                  </a:lnTo>
                  <a:close/>
                </a:path>
                <a:path w="1948180" h="123825">
                  <a:moveTo>
                    <a:pt x="1498955" y="0"/>
                  </a:moveTo>
                  <a:lnTo>
                    <a:pt x="1523974" y="0"/>
                  </a:lnTo>
                  <a:lnTo>
                    <a:pt x="1523974" y="48640"/>
                  </a:lnTo>
                  <a:lnTo>
                    <a:pt x="1572869" y="48640"/>
                  </a:lnTo>
                  <a:lnTo>
                    <a:pt x="1572869" y="0"/>
                  </a:lnTo>
                  <a:lnTo>
                    <a:pt x="1597888" y="0"/>
                  </a:lnTo>
                  <a:lnTo>
                    <a:pt x="1597888" y="123698"/>
                  </a:lnTo>
                  <a:lnTo>
                    <a:pt x="1572869" y="123698"/>
                  </a:lnTo>
                  <a:lnTo>
                    <a:pt x="1572869" y="69596"/>
                  </a:lnTo>
                  <a:lnTo>
                    <a:pt x="1523974" y="69596"/>
                  </a:lnTo>
                  <a:lnTo>
                    <a:pt x="1523974" y="123698"/>
                  </a:lnTo>
                  <a:lnTo>
                    <a:pt x="1498955" y="123698"/>
                  </a:lnTo>
                  <a:lnTo>
                    <a:pt x="1498955" y="0"/>
                  </a:lnTo>
                  <a:close/>
                </a:path>
                <a:path w="1948180" h="123825">
                  <a:moveTo>
                    <a:pt x="1379956" y="0"/>
                  </a:moveTo>
                  <a:lnTo>
                    <a:pt x="1478381" y="0"/>
                  </a:lnTo>
                  <a:lnTo>
                    <a:pt x="1478381" y="20827"/>
                  </a:lnTo>
                  <a:lnTo>
                    <a:pt x="1441678" y="20827"/>
                  </a:lnTo>
                  <a:lnTo>
                    <a:pt x="1441678" y="123698"/>
                  </a:lnTo>
                  <a:lnTo>
                    <a:pt x="1416786" y="123698"/>
                  </a:lnTo>
                  <a:lnTo>
                    <a:pt x="1416786" y="20827"/>
                  </a:lnTo>
                  <a:lnTo>
                    <a:pt x="1379956" y="20827"/>
                  </a:lnTo>
                  <a:lnTo>
                    <a:pt x="1379956" y="0"/>
                  </a:lnTo>
                  <a:close/>
                </a:path>
                <a:path w="1948180" h="123825">
                  <a:moveTo>
                    <a:pt x="1238224" y="0"/>
                  </a:moveTo>
                  <a:lnTo>
                    <a:pt x="1323060" y="0"/>
                  </a:lnTo>
                  <a:lnTo>
                    <a:pt x="1323060" y="20827"/>
                  </a:lnTo>
                  <a:lnTo>
                    <a:pt x="1263243" y="20827"/>
                  </a:lnTo>
                  <a:lnTo>
                    <a:pt x="1263243" y="50164"/>
                  </a:lnTo>
                  <a:lnTo>
                    <a:pt x="1314805" y="50164"/>
                  </a:lnTo>
                  <a:lnTo>
                    <a:pt x="1314805" y="71120"/>
                  </a:lnTo>
                  <a:lnTo>
                    <a:pt x="1263243" y="71120"/>
                  </a:lnTo>
                  <a:lnTo>
                    <a:pt x="1263243" y="123698"/>
                  </a:lnTo>
                  <a:lnTo>
                    <a:pt x="1238224" y="123698"/>
                  </a:lnTo>
                  <a:lnTo>
                    <a:pt x="1238224" y="0"/>
                  </a:lnTo>
                  <a:close/>
                </a:path>
                <a:path w="1948180" h="123825">
                  <a:moveTo>
                    <a:pt x="942695" y="0"/>
                  </a:moveTo>
                  <a:lnTo>
                    <a:pt x="1034389" y="0"/>
                  </a:lnTo>
                  <a:lnTo>
                    <a:pt x="1034389" y="20827"/>
                  </a:lnTo>
                  <a:lnTo>
                    <a:pt x="967714" y="20827"/>
                  </a:lnTo>
                  <a:lnTo>
                    <a:pt x="967714" y="48260"/>
                  </a:lnTo>
                  <a:lnTo>
                    <a:pt x="1029817" y="48260"/>
                  </a:lnTo>
                  <a:lnTo>
                    <a:pt x="1029817" y="69087"/>
                  </a:lnTo>
                  <a:lnTo>
                    <a:pt x="967714" y="69087"/>
                  </a:lnTo>
                  <a:lnTo>
                    <a:pt x="967714" y="102870"/>
                  </a:lnTo>
                  <a:lnTo>
                    <a:pt x="1036802" y="102870"/>
                  </a:lnTo>
                  <a:lnTo>
                    <a:pt x="1036802" y="123698"/>
                  </a:lnTo>
                  <a:lnTo>
                    <a:pt x="942695" y="123698"/>
                  </a:lnTo>
                  <a:lnTo>
                    <a:pt x="942695" y="0"/>
                  </a:lnTo>
                  <a:close/>
                </a:path>
                <a:path w="1948180" h="123825">
                  <a:moveTo>
                    <a:pt x="817219" y="0"/>
                  </a:moveTo>
                  <a:lnTo>
                    <a:pt x="841603" y="0"/>
                  </a:lnTo>
                  <a:lnTo>
                    <a:pt x="892149" y="82550"/>
                  </a:lnTo>
                  <a:lnTo>
                    <a:pt x="892149" y="0"/>
                  </a:lnTo>
                  <a:lnTo>
                    <a:pt x="915390" y="0"/>
                  </a:lnTo>
                  <a:lnTo>
                    <a:pt x="915390" y="123698"/>
                  </a:lnTo>
                  <a:lnTo>
                    <a:pt x="890371" y="123698"/>
                  </a:lnTo>
                  <a:lnTo>
                    <a:pt x="840460" y="42925"/>
                  </a:lnTo>
                  <a:lnTo>
                    <a:pt x="840460" y="123698"/>
                  </a:lnTo>
                  <a:lnTo>
                    <a:pt x="817219" y="123698"/>
                  </a:lnTo>
                  <a:lnTo>
                    <a:pt x="817219" y="0"/>
                  </a:lnTo>
                  <a:close/>
                </a:path>
                <a:path w="1948180" h="123825">
                  <a:moveTo>
                    <a:pt x="509117" y="0"/>
                  </a:moveTo>
                  <a:lnTo>
                    <a:pt x="561695" y="0"/>
                  </a:lnTo>
                  <a:lnTo>
                    <a:pt x="570932" y="194"/>
                  </a:lnTo>
                  <a:lnTo>
                    <a:pt x="604875" y="15112"/>
                  </a:lnTo>
                  <a:lnTo>
                    <a:pt x="608558" y="20827"/>
                  </a:lnTo>
                  <a:lnTo>
                    <a:pt x="610336" y="27304"/>
                  </a:lnTo>
                  <a:lnTo>
                    <a:pt x="610336" y="34671"/>
                  </a:lnTo>
                  <a:lnTo>
                    <a:pt x="610336" y="43941"/>
                  </a:lnTo>
                  <a:lnTo>
                    <a:pt x="577697" y="69087"/>
                  </a:lnTo>
                  <a:lnTo>
                    <a:pt x="583031" y="72262"/>
                  </a:lnTo>
                  <a:lnTo>
                    <a:pt x="587476" y="75691"/>
                  </a:lnTo>
                  <a:lnTo>
                    <a:pt x="591032" y="79501"/>
                  </a:lnTo>
                  <a:lnTo>
                    <a:pt x="594588" y="83185"/>
                  </a:lnTo>
                  <a:lnTo>
                    <a:pt x="599287" y="89915"/>
                  </a:lnTo>
                  <a:lnTo>
                    <a:pt x="605256" y="99567"/>
                  </a:lnTo>
                  <a:lnTo>
                    <a:pt x="620369" y="123698"/>
                  </a:lnTo>
                  <a:lnTo>
                    <a:pt x="590524" y="123698"/>
                  </a:lnTo>
                  <a:lnTo>
                    <a:pt x="572363" y="96774"/>
                  </a:lnTo>
                  <a:lnTo>
                    <a:pt x="566013" y="87122"/>
                  </a:lnTo>
                  <a:lnTo>
                    <a:pt x="561568" y="81025"/>
                  </a:lnTo>
                  <a:lnTo>
                    <a:pt x="544931" y="72009"/>
                  </a:lnTo>
                  <a:lnTo>
                    <a:pt x="539216" y="72009"/>
                  </a:lnTo>
                  <a:lnTo>
                    <a:pt x="534136" y="72009"/>
                  </a:lnTo>
                  <a:lnTo>
                    <a:pt x="534136" y="123698"/>
                  </a:lnTo>
                  <a:lnTo>
                    <a:pt x="509117" y="123698"/>
                  </a:lnTo>
                  <a:lnTo>
                    <a:pt x="509117" y="0"/>
                  </a:lnTo>
                  <a:close/>
                </a:path>
                <a:path w="1948180" h="123825">
                  <a:moveTo>
                    <a:pt x="392785" y="0"/>
                  </a:moveTo>
                  <a:lnTo>
                    <a:pt x="484479" y="0"/>
                  </a:lnTo>
                  <a:lnTo>
                    <a:pt x="484479" y="20827"/>
                  </a:lnTo>
                  <a:lnTo>
                    <a:pt x="417804" y="20827"/>
                  </a:lnTo>
                  <a:lnTo>
                    <a:pt x="417804" y="48260"/>
                  </a:lnTo>
                  <a:lnTo>
                    <a:pt x="479907" y="48260"/>
                  </a:lnTo>
                  <a:lnTo>
                    <a:pt x="479907" y="69087"/>
                  </a:lnTo>
                  <a:lnTo>
                    <a:pt x="417804" y="69087"/>
                  </a:lnTo>
                  <a:lnTo>
                    <a:pt x="417804" y="102870"/>
                  </a:lnTo>
                  <a:lnTo>
                    <a:pt x="486892" y="102870"/>
                  </a:lnTo>
                  <a:lnTo>
                    <a:pt x="486892" y="123698"/>
                  </a:lnTo>
                  <a:lnTo>
                    <a:pt x="392785" y="123698"/>
                  </a:lnTo>
                  <a:lnTo>
                    <a:pt x="392785" y="0"/>
                  </a:lnTo>
                  <a:close/>
                </a:path>
                <a:path w="1948180" h="123825">
                  <a:moveTo>
                    <a:pt x="270357" y="0"/>
                  </a:moveTo>
                  <a:lnTo>
                    <a:pt x="295249" y="0"/>
                  </a:lnTo>
                  <a:lnTo>
                    <a:pt x="295249" y="48640"/>
                  </a:lnTo>
                  <a:lnTo>
                    <a:pt x="344271" y="48640"/>
                  </a:lnTo>
                  <a:lnTo>
                    <a:pt x="344271" y="0"/>
                  </a:lnTo>
                  <a:lnTo>
                    <a:pt x="369163" y="0"/>
                  </a:lnTo>
                  <a:lnTo>
                    <a:pt x="369163" y="123698"/>
                  </a:lnTo>
                  <a:lnTo>
                    <a:pt x="344271" y="123698"/>
                  </a:lnTo>
                  <a:lnTo>
                    <a:pt x="344271" y="69596"/>
                  </a:lnTo>
                  <a:lnTo>
                    <a:pt x="295249" y="69596"/>
                  </a:lnTo>
                  <a:lnTo>
                    <a:pt x="295249" y="123698"/>
                  </a:lnTo>
                  <a:lnTo>
                    <a:pt x="270357" y="123698"/>
                  </a:lnTo>
                  <a:lnTo>
                    <a:pt x="270357" y="0"/>
                  </a:lnTo>
                  <a:close/>
                </a:path>
                <a:path w="1948180" h="123825">
                  <a:moveTo>
                    <a:pt x="151396" y="0"/>
                  </a:moveTo>
                  <a:lnTo>
                    <a:pt x="249656" y="0"/>
                  </a:lnTo>
                  <a:lnTo>
                    <a:pt x="249656" y="20827"/>
                  </a:lnTo>
                  <a:lnTo>
                    <a:pt x="213080" y="20827"/>
                  </a:lnTo>
                  <a:lnTo>
                    <a:pt x="213080" y="123698"/>
                  </a:lnTo>
                  <a:lnTo>
                    <a:pt x="188099" y="123698"/>
                  </a:lnTo>
                  <a:lnTo>
                    <a:pt x="188099" y="20827"/>
                  </a:lnTo>
                  <a:lnTo>
                    <a:pt x="151396" y="20827"/>
                  </a:lnTo>
                  <a:lnTo>
                    <a:pt x="151396" y="0"/>
                  </a:lnTo>
                  <a:close/>
                </a:path>
                <a:path w="1948180" h="123825">
                  <a:moveTo>
                    <a:pt x="115506" y="0"/>
                  </a:moveTo>
                  <a:lnTo>
                    <a:pt x="140474" y="0"/>
                  </a:lnTo>
                  <a:lnTo>
                    <a:pt x="140474" y="123698"/>
                  </a:lnTo>
                  <a:lnTo>
                    <a:pt x="115506" y="123698"/>
                  </a:lnTo>
                  <a:lnTo>
                    <a:pt x="115506" y="0"/>
                  </a:lnTo>
                  <a:close/>
                </a:path>
                <a:path w="1948180" h="123825">
                  <a:moveTo>
                    <a:pt x="0" y="0"/>
                  </a:moveTo>
                  <a:lnTo>
                    <a:pt x="91732" y="0"/>
                  </a:lnTo>
                  <a:lnTo>
                    <a:pt x="91732" y="20827"/>
                  </a:lnTo>
                  <a:lnTo>
                    <a:pt x="24980" y="20827"/>
                  </a:lnTo>
                  <a:lnTo>
                    <a:pt x="24980" y="48260"/>
                  </a:lnTo>
                  <a:lnTo>
                    <a:pt x="87083" y="48260"/>
                  </a:lnTo>
                  <a:lnTo>
                    <a:pt x="87083" y="69087"/>
                  </a:lnTo>
                  <a:lnTo>
                    <a:pt x="24980" y="69087"/>
                  </a:lnTo>
                  <a:lnTo>
                    <a:pt x="24980" y="102870"/>
                  </a:lnTo>
                  <a:lnTo>
                    <a:pt x="94094" y="102870"/>
                  </a:lnTo>
                  <a:lnTo>
                    <a:pt x="94094" y="123698"/>
                  </a:lnTo>
                  <a:lnTo>
                    <a:pt x="0" y="123698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1250" y="951887"/>
              <a:ext cx="102672" cy="128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35708" y="951992"/>
              <a:ext cx="1155700" cy="128270"/>
            </a:xfrm>
            <a:custGeom>
              <a:avLst/>
              <a:gdLst/>
              <a:ahLst/>
              <a:cxnLst/>
              <a:rect l="l" t="t" r="r" b="b"/>
              <a:pathLst>
                <a:path w="1155700" h="128269">
                  <a:moveTo>
                    <a:pt x="1104265" y="0"/>
                  </a:moveTo>
                  <a:lnTo>
                    <a:pt x="1144456" y="15730"/>
                  </a:lnTo>
                  <a:lnTo>
                    <a:pt x="1151636" y="37464"/>
                  </a:lnTo>
                  <a:lnTo>
                    <a:pt x="1126617" y="38608"/>
                  </a:lnTo>
                  <a:lnTo>
                    <a:pt x="1125601" y="32258"/>
                  </a:lnTo>
                  <a:lnTo>
                    <a:pt x="1123315" y="27686"/>
                  </a:lnTo>
                  <a:lnTo>
                    <a:pt x="1119759" y="24892"/>
                  </a:lnTo>
                  <a:lnTo>
                    <a:pt x="1116203" y="22098"/>
                  </a:lnTo>
                  <a:lnTo>
                    <a:pt x="1110996" y="20700"/>
                  </a:lnTo>
                  <a:lnTo>
                    <a:pt x="1104011" y="20700"/>
                  </a:lnTo>
                  <a:lnTo>
                    <a:pt x="1096645" y="20700"/>
                  </a:lnTo>
                  <a:lnTo>
                    <a:pt x="1091057" y="22225"/>
                  </a:lnTo>
                  <a:lnTo>
                    <a:pt x="1086866" y="25146"/>
                  </a:lnTo>
                  <a:lnTo>
                    <a:pt x="1084199" y="27050"/>
                  </a:lnTo>
                  <a:lnTo>
                    <a:pt x="1082929" y="29591"/>
                  </a:lnTo>
                  <a:lnTo>
                    <a:pt x="1082929" y="32766"/>
                  </a:lnTo>
                  <a:lnTo>
                    <a:pt x="1082929" y="35813"/>
                  </a:lnTo>
                  <a:lnTo>
                    <a:pt x="1109599" y="48641"/>
                  </a:lnTo>
                  <a:lnTo>
                    <a:pt x="1118145" y="50780"/>
                  </a:lnTo>
                  <a:lnTo>
                    <a:pt x="1150239" y="70104"/>
                  </a:lnTo>
                  <a:lnTo>
                    <a:pt x="1153541" y="75437"/>
                  </a:lnTo>
                  <a:lnTo>
                    <a:pt x="1155192" y="81914"/>
                  </a:lnTo>
                  <a:lnTo>
                    <a:pt x="1155192" y="89788"/>
                  </a:lnTo>
                  <a:lnTo>
                    <a:pt x="1155192" y="96900"/>
                  </a:lnTo>
                  <a:lnTo>
                    <a:pt x="1126825" y="125444"/>
                  </a:lnTo>
                  <a:lnTo>
                    <a:pt x="1105662" y="128016"/>
                  </a:lnTo>
                  <a:lnTo>
                    <a:pt x="1094614" y="127347"/>
                  </a:lnTo>
                  <a:lnTo>
                    <a:pt x="1059576" y="103886"/>
                  </a:lnTo>
                  <a:lnTo>
                    <a:pt x="1054608" y="85598"/>
                  </a:lnTo>
                  <a:lnTo>
                    <a:pt x="1078865" y="83185"/>
                  </a:lnTo>
                  <a:lnTo>
                    <a:pt x="1080389" y="91312"/>
                  </a:lnTo>
                  <a:lnTo>
                    <a:pt x="1083310" y="97409"/>
                  </a:lnTo>
                  <a:lnTo>
                    <a:pt x="1087755" y="101219"/>
                  </a:lnTo>
                  <a:lnTo>
                    <a:pt x="1092327" y="105029"/>
                  </a:lnTo>
                  <a:lnTo>
                    <a:pt x="1098296" y="106934"/>
                  </a:lnTo>
                  <a:lnTo>
                    <a:pt x="1105916" y="106934"/>
                  </a:lnTo>
                  <a:lnTo>
                    <a:pt x="1113917" y="106934"/>
                  </a:lnTo>
                  <a:lnTo>
                    <a:pt x="1120013" y="105156"/>
                  </a:lnTo>
                  <a:lnTo>
                    <a:pt x="1124077" y="101854"/>
                  </a:lnTo>
                  <a:lnTo>
                    <a:pt x="1128141" y="98425"/>
                  </a:lnTo>
                  <a:lnTo>
                    <a:pt x="1130173" y="94487"/>
                  </a:lnTo>
                  <a:lnTo>
                    <a:pt x="1130173" y="89916"/>
                  </a:lnTo>
                  <a:lnTo>
                    <a:pt x="1130173" y="86995"/>
                  </a:lnTo>
                  <a:lnTo>
                    <a:pt x="1098677" y="71628"/>
                  </a:lnTo>
                  <a:lnTo>
                    <a:pt x="1089342" y="69008"/>
                  </a:lnTo>
                  <a:lnTo>
                    <a:pt x="1059767" y="41594"/>
                  </a:lnTo>
                  <a:lnTo>
                    <a:pt x="1059053" y="34544"/>
                  </a:lnTo>
                  <a:lnTo>
                    <a:pt x="1059053" y="28194"/>
                  </a:lnTo>
                  <a:lnTo>
                    <a:pt x="1060831" y="22351"/>
                  </a:lnTo>
                  <a:lnTo>
                    <a:pt x="1064387" y="16891"/>
                  </a:lnTo>
                  <a:lnTo>
                    <a:pt x="1067943" y="11303"/>
                  </a:lnTo>
                  <a:lnTo>
                    <a:pt x="1073150" y="7112"/>
                  </a:lnTo>
                  <a:lnTo>
                    <a:pt x="1079881" y="4318"/>
                  </a:lnTo>
                  <a:lnTo>
                    <a:pt x="1086612" y="1397"/>
                  </a:lnTo>
                  <a:lnTo>
                    <a:pt x="1094740" y="0"/>
                  </a:lnTo>
                  <a:lnTo>
                    <a:pt x="1104265" y="0"/>
                  </a:lnTo>
                  <a:close/>
                </a:path>
                <a:path w="1155700" h="128269">
                  <a:moveTo>
                    <a:pt x="484124" y="0"/>
                  </a:moveTo>
                  <a:lnTo>
                    <a:pt x="527812" y="17018"/>
                  </a:lnTo>
                  <a:lnTo>
                    <a:pt x="544195" y="64135"/>
                  </a:lnTo>
                  <a:lnTo>
                    <a:pt x="543190" y="78279"/>
                  </a:lnTo>
                  <a:lnTo>
                    <a:pt x="519132" y="118405"/>
                  </a:lnTo>
                  <a:lnTo>
                    <a:pt x="484378" y="127888"/>
                  </a:lnTo>
                  <a:lnTo>
                    <a:pt x="471334" y="126841"/>
                  </a:lnTo>
                  <a:lnTo>
                    <a:pt x="433415" y="101881"/>
                  </a:lnTo>
                  <a:lnTo>
                    <a:pt x="424307" y="64770"/>
                  </a:lnTo>
                  <a:lnTo>
                    <a:pt x="424644" y="55647"/>
                  </a:lnTo>
                  <a:lnTo>
                    <a:pt x="441452" y="16001"/>
                  </a:lnTo>
                  <a:lnTo>
                    <a:pt x="446278" y="11049"/>
                  </a:lnTo>
                  <a:lnTo>
                    <a:pt x="476742" y="309"/>
                  </a:lnTo>
                  <a:lnTo>
                    <a:pt x="484124" y="0"/>
                  </a:lnTo>
                  <a:close/>
                </a:path>
                <a:path w="1155700" h="128269">
                  <a:moveTo>
                    <a:pt x="59817" y="0"/>
                  </a:moveTo>
                  <a:lnTo>
                    <a:pt x="103632" y="17018"/>
                  </a:lnTo>
                  <a:lnTo>
                    <a:pt x="120015" y="64135"/>
                  </a:lnTo>
                  <a:lnTo>
                    <a:pt x="119010" y="78279"/>
                  </a:lnTo>
                  <a:lnTo>
                    <a:pt x="94952" y="118405"/>
                  </a:lnTo>
                  <a:lnTo>
                    <a:pt x="60198" y="127888"/>
                  </a:lnTo>
                  <a:lnTo>
                    <a:pt x="47101" y="126841"/>
                  </a:lnTo>
                  <a:lnTo>
                    <a:pt x="9215" y="101881"/>
                  </a:lnTo>
                  <a:lnTo>
                    <a:pt x="0" y="64770"/>
                  </a:lnTo>
                  <a:lnTo>
                    <a:pt x="357" y="55647"/>
                  </a:lnTo>
                  <a:lnTo>
                    <a:pt x="17272" y="16001"/>
                  </a:lnTo>
                  <a:lnTo>
                    <a:pt x="22098" y="11049"/>
                  </a:lnTo>
                  <a:lnTo>
                    <a:pt x="52508" y="309"/>
                  </a:lnTo>
                  <a:lnTo>
                    <a:pt x="5981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6796" y="951992"/>
              <a:ext cx="2162429" cy="1280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6796" y="951992"/>
              <a:ext cx="2162810" cy="128270"/>
            </a:xfrm>
            <a:custGeom>
              <a:avLst/>
              <a:gdLst/>
              <a:ahLst/>
              <a:cxnLst/>
              <a:rect l="l" t="t" r="r" b="b"/>
              <a:pathLst>
                <a:path w="2162810" h="128269">
                  <a:moveTo>
                    <a:pt x="1833371" y="30987"/>
                  </a:moveTo>
                  <a:lnTo>
                    <a:pt x="1816734" y="76835"/>
                  </a:lnTo>
                  <a:lnTo>
                    <a:pt x="1850390" y="76835"/>
                  </a:lnTo>
                  <a:lnTo>
                    <a:pt x="1833371" y="30987"/>
                  </a:lnTo>
                  <a:close/>
                </a:path>
                <a:path w="2162810" h="128269">
                  <a:moveTo>
                    <a:pt x="1286637" y="30987"/>
                  </a:moveTo>
                  <a:lnTo>
                    <a:pt x="1269873" y="76835"/>
                  </a:lnTo>
                  <a:lnTo>
                    <a:pt x="1303655" y="76835"/>
                  </a:lnTo>
                  <a:lnTo>
                    <a:pt x="1286637" y="30987"/>
                  </a:lnTo>
                  <a:close/>
                </a:path>
                <a:path w="2162810" h="128269">
                  <a:moveTo>
                    <a:pt x="2092706" y="22987"/>
                  </a:moveTo>
                  <a:lnTo>
                    <a:pt x="2092706" y="58166"/>
                  </a:lnTo>
                  <a:lnTo>
                    <a:pt x="2106295" y="58166"/>
                  </a:lnTo>
                  <a:lnTo>
                    <a:pt x="2116201" y="58166"/>
                  </a:lnTo>
                  <a:lnTo>
                    <a:pt x="2136648" y="44196"/>
                  </a:lnTo>
                  <a:lnTo>
                    <a:pt x="2136648" y="40512"/>
                  </a:lnTo>
                  <a:lnTo>
                    <a:pt x="2136648" y="35941"/>
                  </a:lnTo>
                  <a:lnTo>
                    <a:pt x="2113661" y="22987"/>
                  </a:lnTo>
                  <a:lnTo>
                    <a:pt x="2104771" y="22987"/>
                  </a:lnTo>
                  <a:lnTo>
                    <a:pt x="2092706" y="22987"/>
                  </a:lnTo>
                  <a:close/>
                </a:path>
                <a:path w="2162810" h="128269">
                  <a:moveTo>
                    <a:pt x="2067687" y="2159"/>
                  </a:moveTo>
                  <a:lnTo>
                    <a:pt x="2107819" y="2159"/>
                  </a:lnTo>
                  <a:lnTo>
                    <a:pt x="2118175" y="2258"/>
                  </a:lnTo>
                  <a:lnTo>
                    <a:pt x="2155317" y="16129"/>
                  </a:lnTo>
                  <a:lnTo>
                    <a:pt x="2162429" y="30353"/>
                  </a:lnTo>
                  <a:lnTo>
                    <a:pt x="2162429" y="40132"/>
                  </a:lnTo>
                  <a:lnTo>
                    <a:pt x="2162429" y="47751"/>
                  </a:lnTo>
                  <a:lnTo>
                    <a:pt x="2134870" y="77343"/>
                  </a:lnTo>
                  <a:lnTo>
                    <a:pt x="2108962" y="79121"/>
                  </a:lnTo>
                  <a:lnTo>
                    <a:pt x="2092706" y="79121"/>
                  </a:lnTo>
                  <a:lnTo>
                    <a:pt x="2092706" y="125857"/>
                  </a:lnTo>
                  <a:lnTo>
                    <a:pt x="2067687" y="125857"/>
                  </a:lnTo>
                  <a:lnTo>
                    <a:pt x="2067687" y="2159"/>
                  </a:lnTo>
                  <a:close/>
                </a:path>
                <a:path w="2162810" h="128269">
                  <a:moveTo>
                    <a:pt x="1820545" y="2159"/>
                  </a:moveTo>
                  <a:lnTo>
                    <a:pt x="1846833" y="2159"/>
                  </a:lnTo>
                  <a:lnTo>
                    <a:pt x="1896491" y="125857"/>
                  </a:lnTo>
                  <a:lnTo>
                    <a:pt x="1869313" y="125857"/>
                  </a:lnTo>
                  <a:lnTo>
                    <a:pt x="1858518" y="97662"/>
                  </a:lnTo>
                  <a:lnTo>
                    <a:pt x="1808988" y="97662"/>
                  </a:lnTo>
                  <a:lnTo>
                    <a:pt x="1798828" y="125857"/>
                  </a:lnTo>
                  <a:lnTo>
                    <a:pt x="1772284" y="125857"/>
                  </a:lnTo>
                  <a:lnTo>
                    <a:pt x="1820545" y="2159"/>
                  </a:lnTo>
                  <a:close/>
                </a:path>
                <a:path w="2162810" h="128269">
                  <a:moveTo>
                    <a:pt x="1498981" y="2159"/>
                  </a:moveTo>
                  <a:lnTo>
                    <a:pt x="1590675" y="2159"/>
                  </a:lnTo>
                  <a:lnTo>
                    <a:pt x="1590675" y="22987"/>
                  </a:lnTo>
                  <a:lnTo>
                    <a:pt x="1523873" y="22987"/>
                  </a:lnTo>
                  <a:lnTo>
                    <a:pt x="1523873" y="50419"/>
                  </a:lnTo>
                  <a:lnTo>
                    <a:pt x="1585976" y="50419"/>
                  </a:lnTo>
                  <a:lnTo>
                    <a:pt x="1585976" y="71247"/>
                  </a:lnTo>
                  <a:lnTo>
                    <a:pt x="1523873" y="71247"/>
                  </a:lnTo>
                  <a:lnTo>
                    <a:pt x="1523873" y="105029"/>
                  </a:lnTo>
                  <a:lnTo>
                    <a:pt x="1592961" y="105029"/>
                  </a:lnTo>
                  <a:lnTo>
                    <a:pt x="1592961" y="125857"/>
                  </a:lnTo>
                  <a:lnTo>
                    <a:pt x="1498981" y="125857"/>
                  </a:lnTo>
                  <a:lnTo>
                    <a:pt x="1498981" y="2159"/>
                  </a:lnTo>
                  <a:close/>
                </a:path>
                <a:path w="2162810" h="128269">
                  <a:moveTo>
                    <a:pt x="1357121" y="2159"/>
                  </a:moveTo>
                  <a:lnTo>
                    <a:pt x="1394587" y="2159"/>
                  </a:lnTo>
                  <a:lnTo>
                    <a:pt x="1417066" y="86487"/>
                  </a:lnTo>
                  <a:lnTo>
                    <a:pt x="1439164" y="2159"/>
                  </a:lnTo>
                  <a:lnTo>
                    <a:pt x="1476629" y="2159"/>
                  </a:lnTo>
                  <a:lnTo>
                    <a:pt x="1476629" y="125857"/>
                  </a:lnTo>
                  <a:lnTo>
                    <a:pt x="1453515" y="125857"/>
                  </a:lnTo>
                  <a:lnTo>
                    <a:pt x="1453515" y="28448"/>
                  </a:lnTo>
                  <a:lnTo>
                    <a:pt x="1428877" y="125857"/>
                  </a:lnTo>
                  <a:lnTo>
                    <a:pt x="1404874" y="125857"/>
                  </a:lnTo>
                  <a:lnTo>
                    <a:pt x="1380363" y="28448"/>
                  </a:lnTo>
                  <a:lnTo>
                    <a:pt x="1380363" y="125857"/>
                  </a:lnTo>
                  <a:lnTo>
                    <a:pt x="1357121" y="125857"/>
                  </a:lnTo>
                  <a:lnTo>
                    <a:pt x="1357121" y="2159"/>
                  </a:lnTo>
                  <a:close/>
                </a:path>
                <a:path w="2162810" h="128269">
                  <a:moveTo>
                    <a:pt x="1273683" y="2159"/>
                  </a:moveTo>
                  <a:lnTo>
                    <a:pt x="1300099" y="2159"/>
                  </a:lnTo>
                  <a:lnTo>
                    <a:pt x="1349629" y="125857"/>
                  </a:lnTo>
                  <a:lnTo>
                    <a:pt x="1322451" y="125857"/>
                  </a:lnTo>
                  <a:lnTo>
                    <a:pt x="1311656" y="97662"/>
                  </a:lnTo>
                  <a:lnTo>
                    <a:pt x="1262253" y="97662"/>
                  </a:lnTo>
                  <a:lnTo>
                    <a:pt x="1252093" y="125857"/>
                  </a:lnTo>
                  <a:lnTo>
                    <a:pt x="1225550" y="125857"/>
                  </a:lnTo>
                  <a:lnTo>
                    <a:pt x="1273683" y="2159"/>
                  </a:lnTo>
                  <a:close/>
                </a:path>
                <a:path w="2162810" h="128269">
                  <a:moveTo>
                    <a:pt x="1109599" y="2159"/>
                  </a:moveTo>
                  <a:lnTo>
                    <a:pt x="1133856" y="2159"/>
                  </a:lnTo>
                  <a:lnTo>
                    <a:pt x="1184529" y="84709"/>
                  </a:lnTo>
                  <a:lnTo>
                    <a:pt x="1184529" y="2159"/>
                  </a:lnTo>
                  <a:lnTo>
                    <a:pt x="1207643" y="2159"/>
                  </a:lnTo>
                  <a:lnTo>
                    <a:pt x="1207643" y="125857"/>
                  </a:lnTo>
                  <a:lnTo>
                    <a:pt x="1182624" y="125857"/>
                  </a:lnTo>
                  <a:lnTo>
                    <a:pt x="1132713" y="45085"/>
                  </a:lnTo>
                  <a:lnTo>
                    <a:pt x="1132713" y="125857"/>
                  </a:lnTo>
                  <a:lnTo>
                    <a:pt x="1109599" y="125857"/>
                  </a:lnTo>
                  <a:lnTo>
                    <a:pt x="1109599" y="2159"/>
                  </a:lnTo>
                  <a:close/>
                </a:path>
                <a:path w="2162810" h="128269">
                  <a:moveTo>
                    <a:pt x="832739" y="2159"/>
                  </a:moveTo>
                  <a:lnTo>
                    <a:pt x="924432" y="2159"/>
                  </a:lnTo>
                  <a:lnTo>
                    <a:pt x="924432" y="22987"/>
                  </a:lnTo>
                  <a:lnTo>
                    <a:pt x="857757" y="22987"/>
                  </a:lnTo>
                  <a:lnTo>
                    <a:pt x="857757" y="50419"/>
                  </a:lnTo>
                  <a:lnTo>
                    <a:pt x="919861" y="50419"/>
                  </a:lnTo>
                  <a:lnTo>
                    <a:pt x="919861" y="71247"/>
                  </a:lnTo>
                  <a:lnTo>
                    <a:pt x="857757" y="71247"/>
                  </a:lnTo>
                  <a:lnTo>
                    <a:pt x="857757" y="105029"/>
                  </a:lnTo>
                  <a:lnTo>
                    <a:pt x="926845" y="105029"/>
                  </a:lnTo>
                  <a:lnTo>
                    <a:pt x="926845" y="125857"/>
                  </a:lnTo>
                  <a:lnTo>
                    <a:pt x="832739" y="125857"/>
                  </a:lnTo>
                  <a:lnTo>
                    <a:pt x="832739" y="2159"/>
                  </a:lnTo>
                  <a:close/>
                </a:path>
                <a:path w="2162810" h="128269">
                  <a:moveTo>
                    <a:pt x="584834" y="2159"/>
                  </a:moveTo>
                  <a:lnTo>
                    <a:pt x="609092" y="2159"/>
                  </a:lnTo>
                  <a:lnTo>
                    <a:pt x="659765" y="84709"/>
                  </a:lnTo>
                  <a:lnTo>
                    <a:pt x="659765" y="2159"/>
                  </a:lnTo>
                  <a:lnTo>
                    <a:pt x="682879" y="2159"/>
                  </a:lnTo>
                  <a:lnTo>
                    <a:pt x="682879" y="125857"/>
                  </a:lnTo>
                  <a:lnTo>
                    <a:pt x="657859" y="125857"/>
                  </a:lnTo>
                  <a:lnTo>
                    <a:pt x="607949" y="45085"/>
                  </a:lnTo>
                  <a:lnTo>
                    <a:pt x="607949" y="125857"/>
                  </a:lnTo>
                  <a:lnTo>
                    <a:pt x="584834" y="125857"/>
                  </a:lnTo>
                  <a:lnTo>
                    <a:pt x="584834" y="2159"/>
                  </a:lnTo>
                  <a:close/>
                </a:path>
                <a:path w="2162810" h="128269">
                  <a:moveTo>
                    <a:pt x="468249" y="2159"/>
                  </a:moveTo>
                  <a:lnTo>
                    <a:pt x="559943" y="2159"/>
                  </a:lnTo>
                  <a:lnTo>
                    <a:pt x="559943" y="22987"/>
                  </a:lnTo>
                  <a:lnTo>
                    <a:pt x="493268" y="22987"/>
                  </a:lnTo>
                  <a:lnTo>
                    <a:pt x="493268" y="50419"/>
                  </a:lnTo>
                  <a:lnTo>
                    <a:pt x="555370" y="50419"/>
                  </a:lnTo>
                  <a:lnTo>
                    <a:pt x="555370" y="71247"/>
                  </a:lnTo>
                  <a:lnTo>
                    <a:pt x="493268" y="71247"/>
                  </a:lnTo>
                  <a:lnTo>
                    <a:pt x="493268" y="105029"/>
                  </a:lnTo>
                  <a:lnTo>
                    <a:pt x="562356" y="105029"/>
                  </a:lnTo>
                  <a:lnTo>
                    <a:pt x="562356" y="125857"/>
                  </a:lnTo>
                  <a:lnTo>
                    <a:pt x="468249" y="125857"/>
                  </a:lnTo>
                  <a:lnTo>
                    <a:pt x="468249" y="2159"/>
                  </a:lnTo>
                  <a:close/>
                </a:path>
                <a:path w="2162810" h="128269">
                  <a:moveTo>
                    <a:pt x="352552" y="2159"/>
                  </a:moveTo>
                  <a:lnTo>
                    <a:pt x="450850" y="2159"/>
                  </a:lnTo>
                  <a:lnTo>
                    <a:pt x="450850" y="22987"/>
                  </a:lnTo>
                  <a:lnTo>
                    <a:pt x="414274" y="22987"/>
                  </a:lnTo>
                  <a:lnTo>
                    <a:pt x="414274" y="125857"/>
                  </a:lnTo>
                  <a:lnTo>
                    <a:pt x="389255" y="125857"/>
                  </a:lnTo>
                  <a:lnTo>
                    <a:pt x="389255" y="22987"/>
                  </a:lnTo>
                  <a:lnTo>
                    <a:pt x="352552" y="22987"/>
                  </a:lnTo>
                  <a:lnTo>
                    <a:pt x="352552" y="2159"/>
                  </a:lnTo>
                  <a:close/>
                </a:path>
                <a:path w="2162810" h="128269">
                  <a:moveTo>
                    <a:pt x="239141" y="2159"/>
                  </a:moveTo>
                  <a:lnTo>
                    <a:pt x="263398" y="2159"/>
                  </a:lnTo>
                  <a:lnTo>
                    <a:pt x="314070" y="84709"/>
                  </a:lnTo>
                  <a:lnTo>
                    <a:pt x="314070" y="2159"/>
                  </a:lnTo>
                  <a:lnTo>
                    <a:pt x="337312" y="2159"/>
                  </a:lnTo>
                  <a:lnTo>
                    <a:pt x="337312" y="125857"/>
                  </a:lnTo>
                  <a:lnTo>
                    <a:pt x="312166" y="125857"/>
                  </a:lnTo>
                  <a:lnTo>
                    <a:pt x="262381" y="45085"/>
                  </a:lnTo>
                  <a:lnTo>
                    <a:pt x="262381" y="125857"/>
                  </a:lnTo>
                  <a:lnTo>
                    <a:pt x="239141" y="125857"/>
                  </a:lnTo>
                  <a:lnTo>
                    <a:pt x="239141" y="2159"/>
                  </a:lnTo>
                  <a:close/>
                </a:path>
                <a:path w="2162810" h="128269">
                  <a:moveTo>
                    <a:pt x="122555" y="2159"/>
                  </a:moveTo>
                  <a:lnTo>
                    <a:pt x="214376" y="2159"/>
                  </a:lnTo>
                  <a:lnTo>
                    <a:pt x="214376" y="22987"/>
                  </a:lnTo>
                  <a:lnTo>
                    <a:pt x="147574" y="22987"/>
                  </a:lnTo>
                  <a:lnTo>
                    <a:pt x="147574" y="50419"/>
                  </a:lnTo>
                  <a:lnTo>
                    <a:pt x="209677" y="50419"/>
                  </a:lnTo>
                  <a:lnTo>
                    <a:pt x="209677" y="71247"/>
                  </a:lnTo>
                  <a:lnTo>
                    <a:pt x="147574" y="71247"/>
                  </a:lnTo>
                  <a:lnTo>
                    <a:pt x="147574" y="105029"/>
                  </a:lnTo>
                  <a:lnTo>
                    <a:pt x="216662" y="105029"/>
                  </a:lnTo>
                  <a:lnTo>
                    <a:pt x="216662" y="125857"/>
                  </a:lnTo>
                  <a:lnTo>
                    <a:pt x="122555" y="125857"/>
                  </a:lnTo>
                  <a:lnTo>
                    <a:pt x="122555" y="2159"/>
                  </a:lnTo>
                  <a:close/>
                </a:path>
                <a:path w="2162810" h="128269">
                  <a:moveTo>
                    <a:pt x="1994662" y="0"/>
                  </a:moveTo>
                  <a:lnTo>
                    <a:pt x="2034926" y="15730"/>
                  </a:lnTo>
                  <a:lnTo>
                    <a:pt x="2042159" y="37464"/>
                  </a:lnTo>
                  <a:lnTo>
                    <a:pt x="2017141" y="38608"/>
                  </a:lnTo>
                  <a:lnTo>
                    <a:pt x="2016125" y="32258"/>
                  </a:lnTo>
                  <a:lnTo>
                    <a:pt x="2013839" y="27686"/>
                  </a:lnTo>
                  <a:lnTo>
                    <a:pt x="2010283" y="24892"/>
                  </a:lnTo>
                  <a:lnTo>
                    <a:pt x="2006727" y="22098"/>
                  </a:lnTo>
                  <a:lnTo>
                    <a:pt x="2001520" y="20700"/>
                  </a:lnTo>
                  <a:lnTo>
                    <a:pt x="1994408" y="20700"/>
                  </a:lnTo>
                  <a:lnTo>
                    <a:pt x="1987169" y="20700"/>
                  </a:lnTo>
                  <a:lnTo>
                    <a:pt x="1981454" y="22225"/>
                  </a:lnTo>
                  <a:lnTo>
                    <a:pt x="1977390" y="25146"/>
                  </a:lnTo>
                  <a:lnTo>
                    <a:pt x="1974723" y="27050"/>
                  </a:lnTo>
                  <a:lnTo>
                    <a:pt x="1973453" y="29591"/>
                  </a:lnTo>
                  <a:lnTo>
                    <a:pt x="1973453" y="32766"/>
                  </a:lnTo>
                  <a:lnTo>
                    <a:pt x="1973453" y="35813"/>
                  </a:lnTo>
                  <a:lnTo>
                    <a:pt x="1974723" y="38226"/>
                  </a:lnTo>
                  <a:lnTo>
                    <a:pt x="1977136" y="40386"/>
                  </a:lnTo>
                  <a:lnTo>
                    <a:pt x="1980311" y="42925"/>
                  </a:lnTo>
                  <a:lnTo>
                    <a:pt x="1987931" y="45720"/>
                  </a:lnTo>
                  <a:lnTo>
                    <a:pt x="2000123" y="48641"/>
                  </a:lnTo>
                  <a:lnTo>
                    <a:pt x="2008651" y="50780"/>
                  </a:lnTo>
                  <a:lnTo>
                    <a:pt x="2040763" y="70104"/>
                  </a:lnTo>
                  <a:lnTo>
                    <a:pt x="2044065" y="75437"/>
                  </a:lnTo>
                  <a:lnTo>
                    <a:pt x="2045716" y="81914"/>
                  </a:lnTo>
                  <a:lnTo>
                    <a:pt x="2045716" y="89788"/>
                  </a:lnTo>
                  <a:lnTo>
                    <a:pt x="2045716" y="96900"/>
                  </a:lnTo>
                  <a:lnTo>
                    <a:pt x="2017349" y="125444"/>
                  </a:lnTo>
                  <a:lnTo>
                    <a:pt x="1996186" y="128016"/>
                  </a:lnTo>
                  <a:lnTo>
                    <a:pt x="1985085" y="127347"/>
                  </a:lnTo>
                  <a:lnTo>
                    <a:pt x="1950053" y="103886"/>
                  </a:lnTo>
                  <a:lnTo>
                    <a:pt x="1945132" y="85598"/>
                  </a:lnTo>
                  <a:lnTo>
                    <a:pt x="1969389" y="83185"/>
                  </a:lnTo>
                  <a:lnTo>
                    <a:pt x="1970786" y="91312"/>
                  </a:lnTo>
                  <a:lnTo>
                    <a:pt x="1973833" y="97409"/>
                  </a:lnTo>
                  <a:lnTo>
                    <a:pt x="1978279" y="101219"/>
                  </a:lnTo>
                  <a:lnTo>
                    <a:pt x="1982724" y="105029"/>
                  </a:lnTo>
                  <a:lnTo>
                    <a:pt x="1988820" y="106934"/>
                  </a:lnTo>
                  <a:lnTo>
                    <a:pt x="1996440" y="106934"/>
                  </a:lnTo>
                  <a:lnTo>
                    <a:pt x="2004441" y="106934"/>
                  </a:lnTo>
                  <a:lnTo>
                    <a:pt x="2010537" y="105156"/>
                  </a:lnTo>
                  <a:lnTo>
                    <a:pt x="2014601" y="101854"/>
                  </a:lnTo>
                  <a:lnTo>
                    <a:pt x="2018665" y="98425"/>
                  </a:lnTo>
                  <a:lnTo>
                    <a:pt x="2020696" y="94487"/>
                  </a:lnTo>
                  <a:lnTo>
                    <a:pt x="2020696" y="89916"/>
                  </a:lnTo>
                  <a:lnTo>
                    <a:pt x="2020696" y="86995"/>
                  </a:lnTo>
                  <a:lnTo>
                    <a:pt x="1989074" y="71628"/>
                  </a:lnTo>
                  <a:lnTo>
                    <a:pt x="1979812" y="69008"/>
                  </a:lnTo>
                  <a:lnTo>
                    <a:pt x="1950291" y="41594"/>
                  </a:lnTo>
                  <a:lnTo>
                    <a:pt x="1949577" y="34544"/>
                  </a:lnTo>
                  <a:lnTo>
                    <a:pt x="1949577" y="28194"/>
                  </a:lnTo>
                  <a:lnTo>
                    <a:pt x="1951355" y="22351"/>
                  </a:lnTo>
                  <a:lnTo>
                    <a:pt x="1954911" y="16891"/>
                  </a:lnTo>
                  <a:lnTo>
                    <a:pt x="1958467" y="11303"/>
                  </a:lnTo>
                  <a:lnTo>
                    <a:pt x="1963674" y="7112"/>
                  </a:lnTo>
                  <a:lnTo>
                    <a:pt x="1970405" y="4318"/>
                  </a:lnTo>
                  <a:lnTo>
                    <a:pt x="1977136" y="1397"/>
                  </a:lnTo>
                  <a:lnTo>
                    <a:pt x="1985137" y="0"/>
                  </a:lnTo>
                  <a:lnTo>
                    <a:pt x="1994662" y="0"/>
                  </a:lnTo>
                  <a:close/>
                </a:path>
                <a:path w="2162810" h="128269">
                  <a:moveTo>
                    <a:pt x="1658493" y="0"/>
                  </a:moveTo>
                  <a:lnTo>
                    <a:pt x="1698738" y="15730"/>
                  </a:lnTo>
                  <a:lnTo>
                    <a:pt x="1705864" y="37464"/>
                  </a:lnTo>
                  <a:lnTo>
                    <a:pt x="1680971" y="38608"/>
                  </a:lnTo>
                  <a:lnTo>
                    <a:pt x="1679829" y="32258"/>
                  </a:lnTo>
                  <a:lnTo>
                    <a:pt x="1677543" y="27686"/>
                  </a:lnTo>
                  <a:lnTo>
                    <a:pt x="1673987" y="24892"/>
                  </a:lnTo>
                  <a:lnTo>
                    <a:pt x="1670558" y="22098"/>
                  </a:lnTo>
                  <a:lnTo>
                    <a:pt x="1665224" y="20700"/>
                  </a:lnTo>
                  <a:lnTo>
                    <a:pt x="1658239" y="20700"/>
                  </a:lnTo>
                  <a:lnTo>
                    <a:pt x="1651000" y="20700"/>
                  </a:lnTo>
                  <a:lnTo>
                    <a:pt x="1645284" y="22225"/>
                  </a:lnTo>
                  <a:lnTo>
                    <a:pt x="1641220" y="25146"/>
                  </a:lnTo>
                  <a:lnTo>
                    <a:pt x="1638554" y="27050"/>
                  </a:lnTo>
                  <a:lnTo>
                    <a:pt x="1637157" y="29591"/>
                  </a:lnTo>
                  <a:lnTo>
                    <a:pt x="1637157" y="32766"/>
                  </a:lnTo>
                  <a:lnTo>
                    <a:pt x="1637157" y="35813"/>
                  </a:lnTo>
                  <a:lnTo>
                    <a:pt x="1638427" y="38226"/>
                  </a:lnTo>
                  <a:lnTo>
                    <a:pt x="1640967" y="40386"/>
                  </a:lnTo>
                  <a:lnTo>
                    <a:pt x="1644015" y="42925"/>
                  </a:lnTo>
                  <a:lnTo>
                    <a:pt x="1651762" y="45720"/>
                  </a:lnTo>
                  <a:lnTo>
                    <a:pt x="1663827" y="48641"/>
                  </a:lnTo>
                  <a:lnTo>
                    <a:pt x="1672375" y="50780"/>
                  </a:lnTo>
                  <a:lnTo>
                    <a:pt x="1704467" y="70104"/>
                  </a:lnTo>
                  <a:lnTo>
                    <a:pt x="1707769" y="75437"/>
                  </a:lnTo>
                  <a:lnTo>
                    <a:pt x="1709420" y="81914"/>
                  </a:lnTo>
                  <a:lnTo>
                    <a:pt x="1709420" y="89788"/>
                  </a:lnTo>
                  <a:lnTo>
                    <a:pt x="1709420" y="96900"/>
                  </a:lnTo>
                  <a:lnTo>
                    <a:pt x="1681071" y="125444"/>
                  </a:lnTo>
                  <a:lnTo>
                    <a:pt x="1659890" y="128016"/>
                  </a:lnTo>
                  <a:lnTo>
                    <a:pt x="1648842" y="127347"/>
                  </a:lnTo>
                  <a:lnTo>
                    <a:pt x="1613804" y="103886"/>
                  </a:lnTo>
                  <a:lnTo>
                    <a:pt x="1608836" y="85598"/>
                  </a:lnTo>
                  <a:lnTo>
                    <a:pt x="1633220" y="83185"/>
                  </a:lnTo>
                  <a:lnTo>
                    <a:pt x="1634617" y="91312"/>
                  </a:lnTo>
                  <a:lnTo>
                    <a:pt x="1637538" y="97409"/>
                  </a:lnTo>
                  <a:lnTo>
                    <a:pt x="1642109" y="101219"/>
                  </a:lnTo>
                  <a:lnTo>
                    <a:pt x="1646555" y="105029"/>
                  </a:lnTo>
                  <a:lnTo>
                    <a:pt x="1652524" y="106934"/>
                  </a:lnTo>
                  <a:lnTo>
                    <a:pt x="1660144" y="106934"/>
                  </a:lnTo>
                  <a:lnTo>
                    <a:pt x="1668271" y="106934"/>
                  </a:lnTo>
                  <a:lnTo>
                    <a:pt x="1674241" y="105156"/>
                  </a:lnTo>
                  <a:lnTo>
                    <a:pt x="1678305" y="101854"/>
                  </a:lnTo>
                  <a:lnTo>
                    <a:pt x="1682369" y="98425"/>
                  </a:lnTo>
                  <a:lnTo>
                    <a:pt x="1684528" y="94487"/>
                  </a:lnTo>
                  <a:lnTo>
                    <a:pt x="1684528" y="89916"/>
                  </a:lnTo>
                  <a:lnTo>
                    <a:pt x="1684528" y="86995"/>
                  </a:lnTo>
                  <a:lnTo>
                    <a:pt x="1683639" y="84455"/>
                  </a:lnTo>
                  <a:lnTo>
                    <a:pt x="1681861" y="82423"/>
                  </a:lnTo>
                  <a:lnTo>
                    <a:pt x="1680209" y="80391"/>
                  </a:lnTo>
                  <a:lnTo>
                    <a:pt x="1652905" y="71628"/>
                  </a:lnTo>
                  <a:lnTo>
                    <a:pt x="1643641" y="69008"/>
                  </a:lnTo>
                  <a:lnTo>
                    <a:pt x="1613995" y="41594"/>
                  </a:lnTo>
                  <a:lnTo>
                    <a:pt x="1613281" y="34544"/>
                  </a:lnTo>
                  <a:lnTo>
                    <a:pt x="1613281" y="28194"/>
                  </a:lnTo>
                  <a:lnTo>
                    <a:pt x="1615058" y="22351"/>
                  </a:lnTo>
                  <a:lnTo>
                    <a:pt x="1618742" y="16891"/>
                  </a:lnTo>
                  <a:lnTo>
                    <a:pt x="1622298" y="11303"/>
                  </a:lnTo>
                  <a:lnTo>
                    <a:pt x="1627378" y="7112"/>
                  </a:lnTo>
                  <a:lnTo>
                    <a:pt x="1634108" y="4318"/>
                  </a:lnTo>
                  <a:lnTo>
                    <a:pt x="1640840" y="1397"/>
                  </a:lnTo>
                  <a:lnTo>
                    <a:pt x="1648968" y="0"/>
                  </a:lnTo>
                  <a:lnTo>
                    <a:pt x="1658493" y="0"/>
                  </a:lnTo>
                  <a:close/>
                </a:path>
                <a:path w="2162810" h="128269">
                  <a:moveTo>
                    <a:pt x="992378" y="0"/>
                  </a:moveTo>
                  <a:lnTo>
                    <a:pt x="1032569" y="15730"/>
                  </a:lnTo>
                  <a:lnTo>
                    <a:pt x="1039749" y="37464"/>
                  </a:lnTo>
                  <a:lnTo>
                    <a:pt x="1014730" y="38608"/>
                  </a:lnTo>
                  <a:lnTo>
                    <a:pt x="1013714" y="32258"/>
                  </a:lnTo>
                  <a:lnTo>
                    <a:pt x="1011428" y="27686"/>
                  </a:lnTo>
                  <a:lnTo>
                    <a:pt x="1007871" y="24892"/>
                  </a:lnTo>
                  <a:lnTo>
                    <a:pt x="1004316" y="22098"/>
                  </a:lnTo>
                  <a:lnTo>
                    <a:pt x="999108" y="20700"/>
                  </a:lnTo>
                  <a:lnTo>
                    <a:pt x="992124" y="20700"/>
                  </a:lnTo>
                  <a:lnTo>
                    <a:pt x="984757" y="20700"/>
                  </a:lnTo>
                  <a:lnTo>
                    <a:pt x="979169" y="22225"/>
                  </a:lnTo>
                  <a:lnTo>
                    <a:pt x="974979" y="25146"/>
                  </a:lnTo>
                  <a:lnTo>
                    <a:pt x="972312" y="27050"/>
                  </a:lnTo>
                  <a:lnTo>
                    <a:pt x="971042" y="29591"/>
                  </a:lnTo>
                  <a:lnTo>
                    <a:pt x="971042" y="32766"/>
                  </a:lnTo>
                  <a:lnTo>
                    <a:pt x="971042" y="35813"/>
                  </a:lnTo>
                  <a:lnTo>
                    <a:pt x="997712" y="48641"/>
                  </a:lnTo>
                  <a:lnTo>
                    <a:pt x="1006240" y="50780"/>
                  </a:lnTo>
                  <a:lnTo>
                    <a:pt x="1038352" y="70104"/>
                  </a:lnTo>
                  <a:lnTo>
                    <a:pt x="1041654" y="75437"/>
                  </a:lnTo>
                  <a:lnTo>
                    <a:pt x="1043305" y="81914"/>
                  </a:lnTo>
                  <a:lnTo>
                    <a:pt x="1043305" y="89788"/>
                  </a:lnTo>
                  <a:lnTo>
                    <a:pt x="1043305" y="96900"/>
                  </a:lnTo>
                  <a:lnTo>
                    <a:pt x="1014938" y="125444"/>
                  </a:lnTo>
                  <a:lnTo>
                    <a:pt x="993775" y="128016"/>
                  </a:lnTo>
                  <a:lnTo>
                    <a:pt x="982727" y="127347"/>
                  </a:lnTo>
                  <a:lnTo>
                    <a:pt x="947689" y="103886"/>
                  </a:lnTo>
                  <a:lnTo>
                    <a:pt x="942720" y="85598"/>
                  </a:lnTo>
                  <a:lnTo>
                    <a:pt x="966978" y="83185"/>
                  </a:lnTo>
                  <a:lnTo>
                    <a:pt x="968502" y="91312"/>
                  </a:lnTo>
                  <a:lnTo>
                    <a:pt x="971423" y="97409"/>
                  </a:lnTo>
                  <a:lnTo>
                    <a:pt x="975868" y="101219"/>
                  </a:lnTo>
                  <a:lnTo>
                    <a:pt x="980440" y="105029"/>
                  </a:lnTo>
                  <a:lnTo>
                    <a:pt x="986408" y="106934"/>
                  </a:lnTo>
                  <a:lnTo>
                    <a:pt x="994029" y="106934"/>
                  </a:lnTo>
                  <a:lnTo>
                    <a:pt x="1002030" y="106934"/>
                  </a:lnTo>
                  <a:lnTo>
                    <a:pt x="1008126" y="105156"/>
                  </a:lnTo>
                  <a:lnTo>
                    <a:pt x="1012190" y="101854"/>
                  </a:lnTo>
                  <a:lnTo>
                    <a:pt x="1016254" y="98425"/>
                  </a:lnTo>
                  <a:lnTo>
                    <a:pt x="1018286" y="94487"/>
                  </a:lnTo>
                  <a:lnTo>
                    <a:pt x="1018286" y="89916"/>
                  </a:lnTo>
                  <a:lnTo>
                    <a:pt x="1018286" y="86995"/>
                  </a:lnTo>
                  <a:lnTo>
                    <a:pt x="986790" y="71628"/>
                  </a:lnTo>
                  <a:lnTo>
                    <a:pt x="977455" y="69008"/>
                  </a:lnTo>
                  <a:lnTo>
                    <a:pt x="947880" y="41594"/>
                  </a:lnTo>
                  <a:lnTo>
                    <a:pt x="947166" y="34544"/>
                  </a:lnTo>
                  <a:lnTo>
                    <a:pt x="947166" y="28194"/>
                  </a:lnTo>
                  <a:lnTo>
                    <a:pt x="948944" y="22351"/>
                  </a:lnTo>
                  <a:lnTo>
                    <a:pt x="952500" y="16891"/>
                  </a:lnTo>
                  <a:lnTo>
                    <a:pt x="956056" y="11303"/>
                  </a:lnTo>
                  <a:lnTo>
                    <a:pt x="961263" y="7112"/>
                  </a:lnTo>
                  <a:lnTo>
                    <a:pt x="967994" y="4318"/>
                  </a:lnTo>
                  <a:lnTo>
                    <a:pt x="974725" y="1397"/>
                  </a:lnTo>
                  <a:lnTo>
                    <a:pt x="982853" y="0"/>
                  </a:lnTo>
                  <a:lnTo>
                    <a:pt x="992378" y="0"/>
                  </a:lnTo>
                  <a:close/>
                </a:path>
                <a:path w="2162810" h="128269">
                  <a:moveTo>
                    <a:pt x="760603" y="0"/>
                  </a:moveTo>
                  <a:lnTo>
                    <a:pt x="797432" y="13462"/>
                  </a:lnTo>
                  <a:lnTo>
                    <a:pt x="810132" y="36195"/>
                  </a:lnTo>
                  <a:lnTo>
                    <a:pt x="785368" y="42163"/>
                  </a:lnTo>
                  <a:lnTo>
                    <a:pt x="783970" y="35687"/>
                  </a:lnTo>
                  <a:lnTo>
                    <a:pt x="780923" y="30607"/>
                  </a:lnTo>
                  <a:lnTo>
                    <a:pt x="776224" y="26924"/>
                  </a:lnTo>
                  <a:lnTo>
                    <a:pt x="771525" y="23241"/>
                  </a:lnTo>
                  <a:lnTo>
                    <a:pt x="765937" y="21336"/>
                  </a:lnTo>
                  <a:lnTo>
                    <a:pt x="759332" y="21336"/>
                  </a:lnTo>
                  <a:lnTo>
                    <a:pt x="750189" y="21336"/>
                  </a:lnTo>
                  <a:lnTo>
                    <a:pt x="728471" y="63246"/>
                  </a:lnTo>
                  <a:lnTo>
                    <a:pt x="728995" y="74126"/>
                  </a:lnTo>
                  <a:lnTo>
                    <a:pt x="749807" y="106553"/>
                  </a:lnTo>
                  <a:lnTo>
                    <a:pt x="758825" y="106553"/>
                  </a:lnTo>
                  <a:lnTo>
                    <a:pt x="765429" y="106553"/>
                  </a:lnTo>
                  <a:lnTo>
                    <a:pt x="771144" y="104521"/>
                  </a:lnTo>
                  <a:lnTo>
                    <a:pt x="775969" y="100203"/>
                  </a:lnTo>
                  <a:lnTo>
                    <a:pt x="780669" y="96012"/>
                  </a:lnTo>
                  <a:lnTo>
                    <a:pt x="784098" y="89408"/>
                  </a:lnTo>
                  <a:lnTo>
                    <a:pt x="786257" y="80391"/>
                  </a:lnTo>
                  <a:lnTo>
                    <a:pt x="810387" y="88011"/>
                  </a:lnTo>
                  <a:lnTo>
                    <a:pt x="785046" y="122424"/>
                  </a:lnTo>
                  <a:lnTo>
                    <a:pt x="759079" y="127888"/>
                  </a:lnTo>
                  <a:lnTo>
                    <a:pt x="747266" y="126841"/>
                  </a:lnTo>
                  <a:lnTo>
                    <a:pt x="711638" y="101903"/>
                  </a:lnTo>
                  <a:lnTo>
                    <a:pt x="702691" y="65024"/>
                  </a:lnTo>
                  <a:lnTo>
                    <a:pt x="703691" y="50452"/>
                  </a:lnTo>
                  <a:lnTo>
                    <a:pt x="727241" y="9644"/>
                  </a:lnTo>
                  <a:lnTo>
                    <a:pt x="748196" y="1071"/>
                  </a:lnTo>
                  <a:lnTo>
                    <a:pt x="760603" y="0"/>
                  </a:lnTo>
                  <a:close/>
                </a:path>
                <a:path w="2162810" h="128269">
                  <a:moveTo>
                    <a:pt x="49656" y="0"/>
                  </a:moveTo>
                  <a:lnTo>
                    <a:pt x="89902" y="15730"/>
                  </a:lnTo>
                  <a:lnTo>
                    <a:pt x="97028" y="37464"/>
                  </a:lnTo>
                  <a:lnTo>
                    <a:pt x="72136" y="38608"/>
                  </a:lnTo>
                  <a:lnTo>
                    <a:pt x="70993" y="32258"/>
                  </a:lnTo>
                  <a:lnTo>
                    <a:pt x="68706" y="27686"/>
                  </a:lnTo>
                  <a:lnTo>
                    <a:pt x="65151" y="24892"/>
                  </a:lnTo>
                  <a:lnTo>
                    <a:pt x="61722" y="22098"/>
                  </a:lnTo>
                  <a:lnTo>
                    <a:pt x="56387" y="20700"/>
                  </a:lnTo>
                  <a:lnTo>
                    <a:pt x="49403" y="20700"/>
                  </a:lnTo>
                  <a:lnTo>
                    <a:pt x="42164" y="20700"/>
                  </a:lnTo>
                  <a:lnTo>
                    <a:pt x="36449" y="22225"/>
                  </a:lnTo>
                  <a:lnTo>
                    <a:pt x="32385" y="25146"/>
                  </a:lnTo>
                  <a:lnTo>
                    <a:pt x="29718" y="27050"/>
                  </a:lnTo>
                  <a:lnTo>
                    <a:pt x="28321" y="29591"/>
                  </a:lnTo>
                  <a:lnTo>
                    <a:pt x="28321" y="32766"/>
                  </a:lnTo>
                  <a:lnTo>
                    <a:pt x="28321" y="35813"/>
                  </a:lnTo>
                  <a:lnTo>
                    <a:pt x="29591" y="38226"/>
                  </a:lnTo>
                  <a:lnTo>
                    <a:pt x="32131" y="40386"/>
                  </a:lnTo>
                  <a:lnTo>
                    <a:pt x="35179" y="42925"/>
                  </a:lnTo>
                  <a:lnTo>
                    <a:pt x="42926" y="45720"/>
                  </a:lnTo>
                  <a:lnTo>
                    <a:pt x="54991" y="48641"/>
                  </a:lnTo>
                  <a:lnTo>
                    <a:pt x="63539" y="50780"/>
                  </a:lnTo>
                  <a:lnTo>
                    <a:pt x="95631" y="70104"/>
                  </a:lnTo>
                  <a:lnTo>
                    <a:pt x="98933" y="75437"/>
                  </a:lnTo>
                  <a:lnTo>
                    <a:pt x="100584" y="81914"/>
                  </a:lnTo>
                  <a:lnTo>
                    <a:pt x="100584" y="89788"/>
                  </a:lnTo>
                  <a:lnTo>
                    <a:pt x="100584" y="96900"/>
                  </a:lnTo>
                  <a:lnTo>
                    <a:pt x="72235" y="125444"/>
                  </a:lnTo>
                  <a:lnTo>
                    <a:pt x="51054" y="128016"/>
                  </a:lnTo>
                  <a:lnTo>
                    <a:pt x="40006" y="127347"/>
                  </a:lnTo>
                  <a:lnTo>
                    <a:pt x="4968" y="103886"/>
                  </a:lnTo>
                  <a:lnTo>
                    <a:pt x="0" y="85598"/>
                  </a:lnTo>
                  <a:lnTo>
                    <a:pt x="24384" y="83185"/>
                  </a:lnTo>
                  <a:lnTo>
                    <a:pt x="25781" y="91312"/>
                  </a:lnTo>
                  <a:lnTo>
                    <a:pt x="28702" y="97409"/>
                  </a:lnTo>
                  <a:lnTo>
                    <a:pt x="33274" y="101219"/>
                  </a:lnTo>
                  <a:lnTo>
                    <a:pt x="37718" y="105029"/>
                  </a:lnTo>
                  <a:lnTo>
                    <a:pt x="43687" y="106934"/>
                  </a:lnTo>
                  <a:lnTo>
                    <a:pt x="51308" y="106934"/>
                  </a:lnTo>
                  <a:lnTo>
                    <a:pt x="59309" y="106934"/>
                  </a:lnTo>
                  <a:lnTo>
                    <a:pt x="65405" y="105156"/>
                  </a:lnTo>
                  <a:lnTo>
                    <a:pt x="69468" y="101854"/>
                  </a:lnTo>
                  <a:lnTo>
                    <a:pt x="73533" y="98425"/>
                  </a:lnTo>
                  <a:lnTo>
                    <a:pt x="75692" y="94487"/>
                  </a:lnTo>
                  <a:lnTo>
                    <a:pt x="75692" y="89916"/>
                  </a:lnTo>
                  <a:lnTo>
                    <a:pt x="75692" y="86995"/>
                  </a:lnTo>
                  <a:lnTo>
                    <a:pt x="74803" y="84455"/>
                  </a:lnTo>
                  <a:lnTo>
                    <a:pt x="73025" y="82423"/>
                  </a:lnTo>
                  <a:lnTo>
                    <a:pt x="71374" y="80391"/>
                  </a:lnTo>
                  <a:lnTo>
                    <a:pt x="44068" y="71628"/>
                  </a:lnTo>
                  <a:lnTo>
                    <a:pt x="34805" y="69008"/>
                  </a:lnTo>
                  <a:lnTo>
                    <a:pt x="5159" y="41594"/>
                  </a:lnTo>
                  <a:lnTo>
                    <a:pt x="4445" y="34544"/>
                  </a:lnTo>
                  <a:lnTo>
                    <a:pt x="4445" y="28194"/>
                  </a:lnTo>
                  <a:lnTo>
                    <a:pt x="6223" y="22351"/>
                  </a:lnTo>
                  <a:lnTo>
                    <a:pt x="9906" y="16891"/>
                  </a:lnTo>
                  <a:lnTo>
                    <a:pt x="13462" y="11303"/>
                  </a:lnTo>
                  <a:lnTo>
                    <a:pt x="18542" y="7112"/>
                  </a:lnTo>
                  <a:lnTo>
                    <a:pt x="25273" y="4318"/>
                  </a:lnTo>
                  <a:lnTo>
                    <a:pt x="32004" y="1397"/>
                  </a:lnTo>
                  <a:lnTo>
                    <a:pt x="40131" y="0"/>
                  </a:lnTo>
                  <a:lnTo>
                    <a:pt x="49656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0687" y="951992"/>
              <a:ext cx="1352804" cy="127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0687" y="951992"/>
              <a:ext cx="1353185" cy="128270"/>
            </a:xfrm>
            <a:custGeom>
              <a:avLst/>
              <a:gdLst/>
              <a:ahLst/>
              <a:cxnLst/>
              <a:rect l="l" t="t" r="r" b="b"/>
              <a:pathLst>
                <a:path w="1353184" h="128269">
                  <a:moveTo>
                    <a:pt x="637794" y="71882"/>
                  </a:moveTo>
                  <a:lnTo>
                    <a:pt x="637794" y="105029"/>
                  </a:lnTo>
                  <a:lnTo>
                    <a:pt x="661035" y="105029"/>
                  </a:lnTo>
                  <a:lnTo>
                    <a:pt x="669925" y="105029"/>
                  </a:lnTo>
                  <a:lnTo>
                    <a:pt x="675639" y="104775"/>
                  </a:lnTo>
                  <a:lnTo>
                    <a:pt x="678052" y="104267"/>
                  </a:lnTo>
                  <a:lnTo>
                    <a:pt x="681863" y="103505"/>
                  </a:lnTo>
                  <a:lnTo>
                    <a:pt x="684784" y="101854"/>
                  </a:lnTo>
                  <a:lnTo>
                    <a:pt x="687197" y="99313"/>
                  </a:lnTo>
                  <a:lnTo>
                    <a:pt x="689483" y="96647"/>
                  </a:lnTo>
                  <a:lnTo>
                    <a:pt x="690626" y="93218"/>
                  </a:lnTo>
                  <a:lnTo>
                    <a:pt x="690626" y="88773"/>
                  </a:lnTo>
                  <a:lnTo>
                    <a:pt x="690626" y="85089"/>
                  </a:lnTo>
                  <a:lnTo>
                    <a:pt x="689737" y="81914"/>
                  </a:lnTo>
                  <a:lnTo>
                    <a:pt x="687959" y="79375"/>
                  </a:lnTo>
                  <a:lnTo>
                    <a:pt x="686181" y="76708"/>
                  </a:lnTo>
                  <a:lnTo>
                    <a:pt x="683513" y="74803"/>
                  </a:lnTo>
                  <a:lnTo>
                    <a:pt x="680212" y="73660"/>
                  </a:lnTo>
                  <a:lnTo>
                    <a:pt x="676783" y="72517"/>
                  </a:lnTo>
                  <a:lnTo>
                    <a:pt x="669416" y="71882"/>
                  </a:lnTo>
                  <a:lnTo>
                    <a:pt x="657987" y="71882"/>
                  </a:lnTo>
                  <a:lnTo>
                    <a:pt x="637794" y="71882"/>
                  </a:lnTo>
                  <a:close/>
                </a:path>
                <a:path w="1353184" h="128269">
                  <a:moveTo>
                    <a:pt x="1289812" y="30987"/>
                  </a:moveTo>
                  <a:lnTo>
                    <a:pt x="1273047" y="76835"/>
                  </a:lnTo>
                  <a:lnTo>
                    <a:pt x="1306830" y="76835"/>
                  </a:lnTo>
                  <a:lnTo>
                    <a:pt x="1289812" y="30987"/>
                  </a:lnTo>
                  <a:close/>
                </a:path>
                <a:path w="1353184" h="128269">
                  <a:moveTo>
                    <a:pt x="1038351" y="30987"/>
                  </a:moveTo>
                  <a:lnTo>
                    <a:pt x="1021714" y="76835"/>
                  </a:lnTo>
                  <a:lnTo>
                    <a:pt x="1055370" y="76835"/>
                  </a:lnTo>
                  <a:lnTo>
                    <a:pt x="1038351" y="30987"/>
                  </a:lnTo>
                  <a:close/>
                </a:path>
                <a:path w="1353184" h="128269">
                  <a:moveTo>
                    <a:pt x="790194" y="30987"/>
                  </a:moveTo>
                  <a:lnTo>
                    <a:pt x="773429" y="76835"/>
                  </a:lnTo>
                  <a:lnTo>
                    <a:pt x="807212" y="76835"/>
                  </a:lnTo>
                  <a:lnTo>
                    <a:pt x="790194" y="30987"/>
                  </a:lnTo>
                  <a:close/>
                </a:path>
                <a:path w="1353184" h="128269">
                  <a:moveTo>
                    <a:pt x="637794" y="22733"/>
                  </a:moveTo>
                  <a:lnTo>
                    <a:pt x="637794" y="51308"/>
                  </a:lnTo>
                  <a:lnTo>
                    <a:pt x="654176" y="51308"/>
                  </a:lnTo>
                  <a:lnTo>
                    <a:pt x="663956" y="51308"/>
                  </a:lnTo>
                  <a:lnTo>
                    <a:pt x="686181" y="40767"/>
                  </a:lnTo>
                  <a:lnTo>
                    <a:pt x="686181" y="36830"/>
                  </a:lnTo>
                  <a:lnTo>
                    <a:pt x="686181" y="33020"/>
                  </a:lnTo>
                  <a:lnTo>
                    <a:pt x="663956" y="22733"/>
                  </a:lnTo>
                  <a:lnTo>
                    <a:pt x="652145" y="22733"/>
                  </a:lnTo>
                  <a:lnTo>
                    <a:pt x="637794" y="22733"/>
                  </a:lnTo>
                  <a:close/>
                </a:path>
                <a:path w="1353184" h="128269">
                  <a:moveTo>
                    <a:pt x="1276858" y="2159"/>
                  </a:moveTo>
                  <a:lnTo>
                    <a:pt x="1303273" y="2159"/>
                  </a:lnTo>
                  <a:lnTo>
                    <a:pt x="1352804" y="125857"/>
                  </a:lnTo>
                  <a:lnTo>
                    <a:pt x="1325626" y="125857"/>
                  </a:lnTo>
                  <a:lnTo>
                    <a:pt x="1314831" y="97662"/>
                  </a:lnTo>
                  <a:lnTo>
                    <a:pt x="1265428" y="97662"/>
                  </a:lnTo>
                  <a:lnTo>
                    <a:pt x="1255140" y="125857"/>
                  </a:lnTo>
                  <a:lnTo>
                    <a:pt x="1228725" y="125857"/>
                  </a:lnTo>
                  <a:lnTo>
                    <a:pt x="1276858" y="2159"/>
                  </a:lnTo>
                  <a:close/>
                </a:path>
                <a:path w="1353184" h="128269">
                  <a:moveTo>
                    <a:pt x="1109472" y="2159"/>
                  </a:moveTo>
                  <a:lnTo>
                    <a:pt x="1133856" y="2159"/>
                  </a:lnTo>
                  <a:lnTo>
                    <a:pt x="1184402" y="84709"/>
                  </a:lnTo>
                  <a:lnTo>
                    <a:pt x="1184402" y="2159"/>
                  </a:lnTo>
                  <a:lnTo>
                    <a:pt x="1207642" y="2159"/>
                  </a:lnTo>
                  <a:lnTo>
                    <a:pt x="1207642" y="125857"/>
                  </a:lnTo>
                  <a:lnTo>
                    <a:pt x="1182624" y="125857"/>
                  </a:lnTo>
                  <a:lnTo>
                    <a:pt x="1132713" y="45085"/>
                  </a:lnTo>
                  <a:lnTo>
                    <a:pt x="1132713" y="125857"/>
                  </a:lnTo>
                  <a:lnTo>
                    <a:pt x="1109472" y="125857"/>
                  </a:lnTo>
                  <a:lnTo>
                    <a:pt x="1109472" y="2159"/>
                  </a:lnTo>
                  <a:close/>
                </a:path>
                <a:path w="1353184" h="128269">
                  <a:moveTo>
                    <a:pt x="1025525" y="2159"/>
                  </a:moveTo>
                  <a:lnTo>
                    <a:pt x="1051940" y="2159"/>
                  </a:lnTo>
                  <a:lnTo>
                    <a:pt x="1101471" y="125857"/>
                  </a:lnTo>
                  <a:lnTo>
                    <a:pt x="1074292" y="125857"/>
                  </a:lnTo>
                  <a:lnTo>
                    <a:pt x="1063498" y="97662"/>
                  </a:lnTo>
                  <a:lnTo>
                    <a:pt x="1013967" y="97662"/>
                  </a:lnTo>
                  <a:lnTo>
                    <a:pt x="1003808" y="125857"/>
                  </a:lnTo>
                  <a:lnTo>
                    <a:pt x="977264" y="125857"/>
                  </a:lnTo>
                  <a:lnTo>
                    <a:pt x="1025525" y="2159"/>
                  </a:lnTo>
                  <a:close/>
                </a:path>
                <a:path w="1353184" h="128269">
                  <a:moveTo>
                    <a:pt x="861313" y="2159"/>
                  </a:moveTo>
                  <a:lnTo>
                    <a:pt x="885571" y="2159"/>
                  </a:lnTo>
                  <a:lnTo>
                    <a:pt x="936244" y="84709"/>
                  </a:lnTo>
                  <a:lnTo>
                    <a:pt x="936244" y="2159"/>
                  </a:lnTo>
                  <a:lnTo>
                    <a:pt x="959485" y="2159"/>
                  </a:lnTo>
                  <a:lnTo>
                    <a:pt x="959485" y="125857"/>
                  </a:lnTo>
                  <a:lnTo>
                    <a:pt x="934338" y="125857"/>
                  </a:lnTo>
                  <a:lnTo>
                    <a:pt x="884427" y="45085"/>
                  </a:lnTo>
                  <a:lnTo>
                    <a:pt x="884427" y="125857"/>
                  </a:lnTo>
                  <a:lnTo>
                    <a:pt x="861313" y="125857"/>
                  </a:lnTo>
                  <a:lnTo>
                    <a:pt x="861313" y="2159"/>
                  </a:lnTo>
                  <a:close/>
                </a:path>
                <a:path w="1353184" h="128269">
                  <a:moveTo>
                    <a:pt x="777239" y="2159"/>
                  </a:moveTo>
                  <a:lnTo>
                    <a:pt x="803656" y="2159"/>
                  </a:lnTo>
                  <a:lnTo>
                    <a:pt x="853186" y="125857"/>
                  </a:lnTo>
                  <a:lnTo>
                    <a:pt x="826008" y="125857"/>
                  </a:lnTo>
                  <a:lnTo>
                    <a:pt x="815213" y="97662"/>
                  </a:lnTo>
                  <a:lnTo>
                    <a:pt x="765810" y="97662"/>
                  </a:lnTo>
                  <a:lnTo>
                    <a:pt x="755523" y="125857"/>
                  </a:lnTo>
                  <a:lnTo>
                    <a:pt x="729107" y="125857"/>
                  </a:lnTo>
                  <a:lnTo>
                    <a:pt x="777239" y="2159"/>
                  </a:lnTo>
                  <a:close/>
                </a:path>
                <a:path w="1353184" h="128269">
                  <a:moveTo>
                    <a:pt x="612901" y="2159"/>
                  </a:moveTo>
                  <a:lnTo>
                    <a:pt x="662304" y="2159"/>
                  </a:lnTo>
                  <a:lnTo>
                    <a:pt x="672084" y="2159"/>
                  </a:lnTo>
                  <a:lnTo>
                    <a:pt x="679450" y="2539"/>
                  </a:lnTo>
                  <a:lnTo>
                    <a:pt x="706627" y="18796"/>
                  </a:lnTo>
                  <a:lnTo>
                    <a:pt x="709167" y="23113"/>
                  </a:lnTo>
                  <a:lnTo>
                    <a:pt x="710438" y="27939"/>
                  </a:lnTo>
                  <a:lnTo>
                    <a:pt x="710438" y="33274"/>
                  </a:lnTo>
                  <a:lnTo>
                    <a:pt x="710438" y="38988"/>
                  </a:lnTo>
                  <a:lnTo>
                    <a:pt x="708913" y="44323"/>
                  </a:lnTo>
                  <a:lnTo>
                    <a:pt x="705738" y="49149"/>
                  </a:lnTo>
                  <a:lnTo>
                    <a:pt x="702563" y="53975"/>
                  </a:lnTo>
                  <a:lnTo>
                    <a:pt x="698373" y="57658"/>
                  </a:lnTo>
                  <a:lnTo>
                    <a:pt x="693038" y="60071"/>
                  </a:lnTo>
                  <a:lnTo>
                    <a:pt x="700532" y="62230"/>
                  </a:lnTo>
                  <a:lnTo>
                    <a:pt x="706374" y="66039"/>
                  </a:lnTo>
                  <a:lnTo>
                    <a:pt x="710438" y="71247"/>
                  </a:lnTo>
                  <a:lnTo>
                    <a:pt x="714501" y="76581"/>
                  </a:lnTo>
                  <a:lnTo>
                    <a:pt x="716534" y="82804"/>
                  </a:lnTo>
                  <a:lnTo>
                    <a:pt x="716534" y="89916"/>
                  </a:lnTo>
                  <a:lnTo>
                    <a:pt x="716534" y="95631"/>
                  </a:lnTo>
                  <a:lnTo>
                    <a:pt x="701801" y="119125"/>
                  </a:lnTo>
                  <a:lnTo>
                    <a:pt x="697357" y="122300"/>
                  </a:lnTo>
                  <a:lnTo>
                    <a:pt x="654938" y="125857"/>
                  </a:lnTo>
                  <a:lnTo>
                    <a:pt x="612901" y="125857"/>
                  </a:lnTo>
                  <a:lnTo>
                    <a:pt x="612901" y="2159"/>
                  </a:lnTo>
                  <a:close/>
                </a:path>
                <a:path w="1353184" h="128269">
                  <a:moveTo>
                    <a:pt x="395224" y="2159"/>
                  </a:moveTo>
                  <a:lnTo>
                    <a:pt x="420242" y="2159"/>
                  </a:lnTo>
                  <a:lnTo>
                    <a:pt x="420242" y="125857"/>
                  </a:lnTo>
                  <a:lnTo>
                    <a:pt x="395224" y="125857"/>
                  </a:lnTo>
                  <a:lnTo>
                    <a:pt x="395224" y="2159"/>
                  </a:lnTo>
                  <a:close/>
                </a:path>
                <a:path w="1353184" h="128269">
                  <a:moveTo>
                    <a:pt x="286131" y="2159"/>
                  </a:moveTo>
                  <a:lnTo>
                    <a:pt x="370966" y="2159"/>
                  </a:lnTo>
                  <a:lnTo>
                    <a:pt x="370966" y="22987"/>
                  </a:lnTo>
                  <a:lnTo>
                    <a:pt x="311150" y="22987"/>
                  </a:lnTo>
                  <a:lnTo>
                    <a:pt x="311150" y="52324"/>
                  </a:lnTo>
                  <a:lnTo>
                    <a:pt x="362838" y="52324"/>
                  </a:lnTo>
                  <a:lnTo>
                    <a:pt x="362838" y="73279"/>
                  </a:lnTo>
                  <a:lnTo>
                    <a:pt x="311150" y="73279"/>
                  </a:lnTo>
                  <a:lnTo>
                    <a:pt x="311150" y="125857"/>
                  </a:lnTo>
                  <a:lnTo>
                    <a:pt x="286131" y="125857"/>
                  </a:lnTo>
                  <a:lnTo>
                    <a:pt x="286131" y="2159"/>
                  </a:lnTo>
                  <a:close/>
                </a:path>
                <a:path w="1353184" h="128269">
                  <a:moveTo>
                    <a:pt x="241300" y="2159"/>
                  </a:moveTo>
                  <a:lnTo>
                    <a:pt x="266191" y="2159"/>
                  </a:lnTo>
                  <a:lnTo>
                    <a:pt x="266191" y="125857"/>
                  </a:lnTo>
                  <a:lnTo>
                    <a:pt x="241300" y="125857"/>
                  </a:lnTo>
                  <a:lnTo>
                    <a:pt x="241300" y="2159"/>
                  </a:lnTo>
                  <a:close/>
                </a:path>
                <a:path w="1353184" h="128269">
                  <a:moveTo>
                    <a:pt x="0" y="2159"/>
                  </a:moveTo>
                  <a:lnTo>
                    <a:pt x="91821" y="2159"/>
                  </a:lnTo>
                  <a:lnTo>
                    <a:pt x="91821" y="22987"/>
                  </a:lnTo>
                  <a:lnTo>
                    <a:pt x="25019" y="22987"/>
                  </a:lnTo>
                  <a:lnTo>
                    <a:pt x="25019" y="50419"/>
                  </a:lnTo>
                  <a:lnTo>
                    <a:pt x="87122" y="50419"/>
                  </a:lnTo>
                  <a:lnTo>
                    <a:pt x="87122" y="71247"/>
                  </a:lnTo>
                  <a:lnTo>
                    <a:pt x="25019" y="71247"/>
                  </a:lnTo>
                  <a:lnTo>
                    <a:pt x="25019" y="105029"/>
                  </a:lnTo>
                  <a:lnTo>
                    <a:pt x="94107" y="105029"/>
                  </a:lnTo>
                  <a:lnTo>
                    <a:pt x="94107" y="125857"/>
                  </a:lnTo>
                  <a:lnTo>
                    <a:pt x="0" y="125857"/>
                  </a:lnTo>
                  <a:lnTo>
                    <a:pt x="0" y="2159"/>
                  </a:lnTo>
                  <a:close/>
                </a:path>
                <a:path w="1353184" h="128269">
                  <a:moveTo>
                    <a:pt x="493522" y="0"/>
                  </a:moveTo>
                  <a:lnTo>
                    <a:pt x="530351" y="13462"/>
                  </a:lnTo>
                  <a:lnTo>
                    <a:pt x="543051" y="36195"/>
                  </a:lnTo>
                  <a:lnTo>
                    <a:pt x="518287" y="42163"/>
                  </a:lnTo>
                  <a:lnTo>
                    <a:pt x="516763" y="35687"/>
                  </a:lnTo>
                  <a:lnTo>
                    <a:pt x="513714" y="30607"/>
                  </a:lnTo>
                  <a:lnTo>
                    <a:pt x="509142" y="26924"/>
                  </a:lnTo>
                  <a:lnTo>
                    <a:pt x="504444" y="23241"/>
                  </a:lnTo>
                  <a:lnTo>
                    <a:pt x="498856" y="21336"/>
                  </a:lnTo>
                  <a:lnTo>
                    <a:pt x="492251" y="21336"/>
                  </a:lnTo>
                  <a:lnTo>
                    <a:pt x="482981" y="21336"/>
                  </a:lnTo>
                  <a:lnTo>
                    <a:pt x="461263" y="63246"/>
                  </a:lnTo>
                  <a:lnTo>
                    <a:pt x="461807" y="74126"/>
                  </a:lnTo>
                  <a:lnTo>
                    <a:pt x="482726" y="106553"/>
                  </a:lnTo>
                  <a:lnTo>
                    <a:pt x="491744" y="106553"/>
                  </a:lnTo>
                  <a:lnTo>
                    <a:pt x="498348" y="106553"/>
                  </a:lnTo>
                  <a:lnTo>
                    <a:pt x="504063" y="104521"/>
                  </a:lnTo>
                  <a:lnTo>
                    <a:pt x="508762" y="100203"/>
                  </a:lnTo>
                  <a:lnTo>
                    <a:pt x="513588" y="96012"/>
                  </a:lnTo>
                  <a:lnTo>
                    <a:pt x="517016" y="89408"/>
                  </a:lnTo>
                  <a:lnTo>
                    <a:pt x="519175" y="80391"/>
                  </a:lnTo>
                  <a:lnTo>
                    <a:pt x="543306" y="88011"/>
                  </a:lnTo>
                  <a:lnTo>
                    <a:pt x="517858" y="122424"/>
                  </a:lnTo>
                  <a:lnTo>
                    <a:pt x="491998" y="127888"/>
                  </a:lnTo>
                  <a:lnTo>
                    <a:pt x="480185" y="126841"/>
                  </a:lnTo>
                  <a:lnTo>
                    <a:pt x="444503" y="101903"/>
                  </a:lnTo>
                  <a:lnTo>
                    <a:pt x="435610" y="65024"/>
                  </a:lnTo>
                  <a:lnTo>
                    <a:pt x="436608" y="50452"/>
                  </a:lnTo>
                  <a:lnTo>
                    <a:pt x="460107" y="9644"/>
                  </a:lnTo>
                  <a:lnTo>
                    <a:pt x="481113" y="1071"/>
                  </a:lnTo>
                  <a:lnTo>
                    <a:pt x="493522" y="0"/>
                  </a:lnTo>
                  <a:close/>
                </a:path>
                <a:path w="1353184" h="128269">
                  <a:moveTo>
                    <a:pt x="169799" y="0"/>
                  </a:moveTo>
                  <a:lnTo>
                    <a:pt x="206628" y="13462"/>
                  </a:lnTo>
                  <a:lnTo>
                    <a:pt x="219328" y="36195"/>
                  </a:lnTo>
                  <a:lnTo>
                    <a:pt x="194563" y="42163"/>
                  </a:lnTo>
                  <a:lnTo>
                    <a:pt x="193166" y="35687"/>
                  </a:lnTo>
                  <a:lnTo>
                    <a:pt x="190119" y="30607"/>
                  </a:lnTo>
                  <a:lnTo>
                    <a:pt x="185420" y="26924"/>
                  </a:lnTo>
                  <a:lnTo>
                    <a:pt x="180848" y="23241"/>
                  </a:lnTo>
                  <a:lnTo>
                    <a:pt x="175133" y="21336"/>
                  </a:lnTo>
                  <a:lnTo>
                    <a:pt x="168528" y="21336"/>
                  </a:lnTo>
                  <a:lnTo>
                    <a:pt x="159385" y="21336"/>
                  </a:lnTo>
                  <a:lnTo>
                    <a:pt x="151891" y="24637"/>
                  </a:lnTo>
                  <a:lnTo>
                    <a:pt x="137667" y="63246"/>
                  </a:lnTo>
                  <a:lnTo>
                    <a:pt x="138191" y="74126"/>
                  </a:lnTo>
                  <a:lnTo>
                    <a:pt x="159003" y="106553"/>
                  </a:lnTo>
                  <a:lnTo>
                    <a:pt x="168021" y="106553"/>
                  </a:lnTo>
                  <a:lnTo>
                    <a:pt x="174625" y="106553"/>
                  </a:lnTo>
                  <a:lnTo>
                    <a:pt x="180339" y="104521"/>
                  </a:lnTo>
                  <a:lnTo>
                    <a:pt x="185165" y="100203"/>
                  </a:lnTo>
                  <a:lnTo>
                    <a:pt x="189991" y="96012"/>
                  </a:lnTo>
                  <a:lnTo>
                    <a:pt x="193421" y="89408"/>
                  </a:lnTo>
                  <a:lnTo>
                    <a:pt x="195452" y="80391"/>
                  </a:lnTo>
                  <a:lnTo>
                    <a:pt x="219710" y="88011"/>
                  </a:lnTo>
                  <a:lnTo>
                    <a:pt x="194260" y="122424"/>
                  </a:lnTo>
                  <a:lnTo>
                    <a:pt x="168275" y="127888"/>
                  </a:lnTo>
                  <a:lnTo>
                    <a:pt x="156515" y="126841"/>
                  </a:lnTo>
                  <a:lnTo>
                    <a:pt x="120834" y="101903"/>
                  </a:lnTo>
                  <a:lnTo>
                    <a:pt x="111887" y="65024"/>
                  </a:lnTo>
                  <a:lnTo>
                    <a:pt x="112887" y="50452"/>
                  </a:lnTo>
                  <a:lnTo>
                    <a:pt x="136509" y="9644"/>
                  </a:lnTo>
                  <a:lnTo>
                    <a:pt x="157464" y="1071"/>
                  </a:lnTo>
                  <a:lnTo>
                    <a:pt x="169799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1263" y="1109291"/>
              <a:ext cx="5696966" cy="314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686" y="1096714"/>
              <a:ext cx="5678043" cy="188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0686" y="1096714"/>
              <a:ext cx="5678170" cy="19050"/>
            </a:xfrm>
            <a:custGeom>
              <a:avLst/>
              <a:gdLst/>
              <a:ahLst/>
              <a:cxnLst/>
              <a:rect l="l" t="t" r="r" b="b"/>
              <a:pathLst>
                <a:path w="5678170" h="19050">
                  <a:moveTo>
                    <a:pt x="0" y="18853"/>
                  </a:moveTo>
                  <a:lnTo>
                    <a:pt x="5678043" y="18853"/>
                  </a:lnTo>
                  <a:lnTo>
                    <a:pt x="5678043" y="0"/>
                  </a:lnTo>
                  <a:lnTo>
                    <a:pt x="0" y="0"/>
                  </a:lnTo>
                  <a:lnTo>
                    <a:pt x="0" y="1885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2144" y="1156957"/>
              <a:ext cx="5812790" cy="236220"/>
            </a:xfrm>
            <a:custGeom>
              <a:avLst/>
              <a:gdLst/>
              <a:ahLst/>
              <a:cxnLst/>
              <a:rect l="l" t="t" r="r" b="b"/>
              <a:pathLst>
                <a:path w="5812790" h="236219">
                  <a:moveTo>
                    <a:pt x="5812536" y="0"/>
                  </a:moveTo>
                  <a:lnTo>
                    <a:pt x="0" y="0"/>
                  </a:lnTo>
                  <a:lnTo>
                    <a:pt x="0" y="235978"/>
                  </a:lnTo>
                  <a:lnTo>
                    <a:pt x="5812536" y="235978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3854" y="1307172"/>
              <a:ext cx="5948299" cy="1791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8192" y="1187704"/>
              <a:ext cx="2111425" cy="1278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8192" y="1187704"/>
              <a:ext cx="2112010" cy="128270"/>
            </a:xfrm>
            <a:custGeom>
              <a:avLst/>
              <a:gdLst/>
              <a:ahLst/>
              <a:cxnLst/>
              <a:rect l="l" t="t" r="r" b="b"/>
              <a:pathLst>
                <a:path w="2112010" h="128269">
                  <a:moveTo>
                    <a:pt x="1351330" y="30987"/>
                  </a:moveTo>
                  <a:lnTo>
                    <a:pt x="1334693" y="76835"/>
                  </a:lnTo>
                  <a:lnTo>
                    <a:pt x="1368348" y="76835"/>
                  </a:lnTo>
                  <a:lnTo>
                    <a:pt x="1351330" y="30987"/>
                  </a:lnTo>
                  <a:close/>
                </a:path>
                <a:path w="2112010" h="128269">
                  <a:moveTo>
                    <a:pt x="1008811" y="30987"/>
                  </a:moveTo>
                  <a:lnTo>
                    <a:pt x="992174" y="76835"/>
                  </a:lnTo>
                  <a:lnTo>
                    <a:pt x="1025829" y="76835"/>
                  </a:lnTo>
                  <a:lnTo>
                    <a:pt x="1008811" y="30987"/>
                  </a:lnTo>
                  <a:close/>
                </a:path>
                <a:path w="2112010" h="128269">
                  <a:moveTo>
                    <a:pt x="364667" y="30987"/>
                  </a:moveTo>
                  <a:lnTo>
                    <a:pt x="347903" y="76835"/>
                  </a:lnTo>
                  <a:lnTo>
                    <a:pt x="381685" y="76835"/>
                  </a:lnTo>
                  <a:lnTo>
                    <a:pt x="364667" y="30987"/>
                  </a:lnTo>
                  <a:close/>
                </a:path>
                <a:path w="2112010" h="128269">
                  <a:moveTo>
                    <a:pt x="1444040" y="22987"/>
                  </a:moveTo>
                  <a:lnTo>
                    <a:pt x="1444040" y="104901"/>
                  </a:lnTo>
                  <a:lnTo>
                    <a:pt x="1462582" y="104901"/>
                  </a:lnTo>
                  <a:lnTo>
                    <a:pt x="1469567" y="104901"/>
                  </a:lnTo>
                  <a:lnTo>
                    <a:pt x="1474647" y="104521"/>
                  </a:lnTo>
                  <a:lnTo>
                    <a:pt x="1477695" y="103759"/>
                  </a:lnTo>
                  <a:lnTo>
                    <a:pt x="1481759" y="102743"/>
                  </a:lnTo>
                  <a:lnTo>
                    <a:pt x="1494332" y="86613"/>
                  </a:lnTo>
                  <a:lnTo>
                    <a:pt x="1496110" y="81152"/>
                  </a:lnTo>
                  <a:lnTo>
                    <a:pt x="1496872" y="73533"/>
                  </a:lnTo>
                  <a:lnTo>
                    <a:pt x="1496872" y="64008"/>
                  </a:lnTo>
                  <a:lnTo>
                    <a:pt x="1496872" y="54483"/>
                  </a:lnTo>
                  <a:lnTo>
                    <a:pt x="1496110" y="47117"/>
                  </a:lnTo>
                  <a:lnTo>
                    <a:pt x="1494332" y="42037"/>
                  </a:lnTo>
                  <a:lnTo>
                    <a:pt x="1492681" y="36830"/>
                  </a:lnTo>
                  <a:lnTo>
                    <a:pt x="1475663" y="24130"/>
                  </a:lnTo>
                  <a:lnTo>
                    <a:pt x="1472234" y="23368"/>
                  </a:lnTo>
                  <a:lnTo>
                    <a:pt x="1465376" y="22987"/>
                  </a:lnTo>
                  <a:lnTo>
                    <a:pt x="1455216" y="22987"/>
                  </a:lnTo>
                  <a:lnTo>
                    <a:pt x="1444040" y="22987"/>
                  </a:lnTo>
                  <a:close/>
                </a:path>
                <a:path w="2112010" h="128269">
                  <a:moveTo>
                    <a:pt x="749731" y="22987"/>
                  </a:moveTo>
                  <a:lnTo>
                    <a:pt x="749731" y="54356"/>
                  </a:lnTo>
                  <a:lnTo>
                    <a:pt x="768146" y="54356"/>
                  </a:lnTo>
                  <a:lnTo>
                    <a:pt x="780211" y="54356"/>
                  </a:lnTo>
                  <a:lnTo>
                    <a:pt x="787704" y="53848"/>
                  </a:lnTo>
                  <a:lnTo>
                    <a:pt x="790625" y="52832"/>
                  </a:lnTo>
                  <a:lnTo>
                    <a:pt x="793673" y="51816"/>
                  </a:lnTo>
                  <a:lnTo>
                    <a:pt x="795959" y="50164"/>
                  </a:lnTo>
                  <a:lnTo>
                    <a:pt x="797610" y="47625"/>
                  </a:lnTo>
                  <a:lnTo>
                    <a:pt x="799388" y="45212"/>
                  </a:lnTo>
                  <a:lnTo>
                    <a:pt x="800150" y="42037"/>
                  </a:lnTo>
                  <a:lnTo>
                    <a:pt x="800150" y="38354"/>
                  </a:lnTo>
                  <a:lnTo>
                    <a:pt x="800150" y="34162"/>
                  </a:lnTo>
                  <a:lnTo>
                    <a:pt x="779322" y="22987"/>
                  </a:lnTo>
                  <a:lnTo>
                    <a:pt x="769162" y="22987"/>
                  </a:lnTo>
                  <a:lnTo>
                    <a:pt x="749731" y="22987"/>
                  </a:lnTo>
                  <a:close/>
                </a:path>
                <a:path w="2112010" h="128269">
                  <a:moveTo>
                    <a:pt x="165252" y="22987"/>
                  </a:moveTo>
                  <a:lnTo>
                    <a:pt x="165252" y="54356"/>
                  </a:lnTo>
                  <a:lnTo>
                    <a:pt x="183730" y="54356"/>
                  </a:lnTo>
                  <a:lnTo>
                    <a:pt x="195706" y="54356"/>
                  </a:lnTo>
                  <a:lnTo>
                    <a:pt x="203187" y="53848"/>
                  </a:lnTo>
                  <a:lnTo>
                    <a:pt x="206171" y="52832"/>
                  </a:lnTo>
                  <a:lnTo>
                    <a:pt x="209156" y="51816"/>
                  </a:lnTo>
                  <a:lnTo>
                    <a:pt x="211493" y="50164"/>
                  </a:lnTo>
                  <a:lnTo>
                    <a:pt x="213182" y="47625"/>
                  </a:lnTo>
                  <a:lnTo>
                    <a:pt x="214871" y="45212"/>
                  </a:lnTo>
                  <a:lnTo>
                    <a:pt x="215709" y="42037"/>
                  </a:lnTo>
                  <a:lnTo>
                    <a:pt x="215709" y="38354"/>
                  </a:lnTo>
                  <a:lnTo>
                    <a:pt x="215709" y="34162"/>
                  </a:lnTo>
                  <a:lnTo>
                    <a:pt x="214604" y="30861"/>
                  </a:lnTo>
                  <a:lnTo>
                    <a:pt x="212382" y="28321"/>
                  </a:lnTo>
                  <a:lnTo>
                    <a:pt x="210159" y="25654"/>
                  </a:lnTo>
                  <a:lnTo>
                    <a:pt x="207022" y="24130"/>
                  </a:lnTo>
                  <a:lnTo>
                    <a:pt x="202971" y="23368"/>
                  </a:lnTo>
                  <a:lnTo>
                    <a:pt x="200939" y="23113"/>
                  </a:lnTo>
                  <a:lnTo>
                    <a:pt x="194868" y="22987"/>
                  </a:lnTo>
                  <a:lnTo>
                    <a:pt x="184734" y="22987"/>
                  </a:lnTo>
                  <a:lnTo>
                    <a:pt x="165252" y="22987"/>
                  </a:lnTo>
                  <a:close/>
                </a:path>
                <a:path w="2112010" h="128269">
                  <a:moveTo>
                    <a:pt x="60083" y="21336"/>
                  </a:moveTo>
                  <a:lnTo>
                    <a:pt x="28105" y="45212"/>
                  </a:lnTo>
                  <a:lnTo>
                    <a:pt x="25742" y="63881"/>
                  </a:lnTo>
                  <a:lnTo>
                    <a:pt x="26349" y="73735"/>
                  </a:lnTo>
                  <a:lnTo>
                    <a:pt x="52942" y="105864"/>
                  </a:lnTo>
                  <a:lnTo>
                    <a:pt x="60083" y="106552"/>
                  </a:lnTo>
                  <a:lnTo>
                    <a:pt x="67217" y="105884"/>
                  </a:lnTo>
                  <a:lnTo>
                    <a:pt x="93583" y="73594"/>
                  </a:lnTo>
                  <a:lnTo>
                    <a:pt x="94183" y="63500"/>
                  </a:lnTo>
                  <a:lnTo>
                    <a:pt x="93599" y="53520"/>
                  </a:lnTo>
                  <a:lnTo>
                    <a:pt x="67425" y="21980"/>
                  </a:lnTo>
                  <a:lnTo>
                    <a:pt x="60083" y="21336"/>
                  </a:lnTo>
                  <a:close/>
                </a:path>
                <a:path w="2112010" h="128269">
                  <a:moveTo>
                    <a:pt x="2012746" y="2032"/>
                  </a:moveTo>
                  <a:lnTo>
                    <a:pt x="2037765" y="2032"/>
                  </a:lnTo>
                  <a:lnTo>
                    <a:pt x="2037765" y="69087"/>
                  </a:lnTo>
                  <a:lnTo>
                    <a:pt x="2037765" y="79756"/>
                  </a:lnTo>
                  <a:lnTo>
                    <a:pt x="2046401" y="101981"/>
                  </a:lnTo>
                  <a:lnTo>
                    <a:pt x="2050338" y="105029"/>
                  </a:lnTo>
                  <a:lnTo>
                    <a:pt x="2055926" y="106552"/>
                  </a:lnTo>
                  <a:lnTo>
                    <a:pt x="2062784" y="106552"/>
                  </a:lnTo>
                  <a:lnTo>
                    <a:pt x="2069896" y="106552"/>
                  </a:lnTo>
                  <a:lnTo>
                    <a:pt x="2086533" y="80263"/>
                  </a:lnTo>
                  <a:lnTo>
                    <a:pt x="2086533" y="70485"/>
                  </a:lnTo>
                  <a:lnTo>
                    <a:pt x="2086533" y="2032"/>
                  </a:lnTo>
                  <a:lnTo>
                    <a:pt x="2111425" y="2032"/>
                  </a:lnTo>
                  <a:lnTo>
                    <a:pt x="2111425" y="67056"/>
                  </a:lnTo>
                  <a:lnTo>
                    <a:pt x="2105583" y="109855"/>
                  </a:lnTo>
                  <a:lnTo>
                    <a:pt x="2101900" y="114046"/>
                  </a:lnTo>
                  <a:lnTo>
                    <a:pt x="2098344" y="118237"/>
                  </a:lnTo>
                  <a:lnTo>
                    <a:pt x="2093518" y="121666"/>
                  </a:lnTo>
                  <a:lnTo>
                    <a:pt x="2087422" y="124079"/>
                  </a:lnTo>
                  <a:lnTo>
                    <a:pt x="2081326" y="126619"/>
                  </a:lnTo>
                  <a:lnTo>
                    <a:pt x="2073452" y="127888"/>
                  </a:lnTo>
                  <a:lnTo>
                    <a:pt x="2063546" y="127888"/>
                  </a:lnTo>
                  <a:lnTo>
                    <a:pt x="2025827" y="117475"/>
                  </a:lnTo>
                  <a:lnTo>
                    <a:pt x="2012911" y="77813"/>
                  </a:lnTo>
                  <a:lnTo>
                    <a:pt x="2012746" y="68072"/>
                  </a:lnTo>
                  <a:lnTo>
                    <a:pt x="2012746" y="2032"/>
                  </a:lnTo>
                  <a:close/>
                </a:path>
                <a:path w="2112010" h="128269">
                  <a:moveTo>
                    <a:pt x="1894128" y="2032"/>
                  </a:moveTo>
                  <a:lnTo>
                    <a:pt x="1992426" y="2032"/>
                  </a:lnTo>
                  <a:lnTo>
                    <a:pt x="1992426" y="22987"/>
                  </a:lnTo>
                  <a:lnTo>
                    <a:pt x="1955850" y="22987"/>
                  </a:lnTo>
                  <a:lnTo>
                    <a:pt x="1955850" y="125730"/>
                  </a:lnTo>
                  <a:lnTo>
                    <a:pt x="1930831" y="125730"/>
                  </a:lnTo>
                  <a:lnTo>
                    <a:pt x="1930831" y="22987"/>
                  </a:lnTo>
                  <a:lnTo>
                    <a:pt x="1894128" y="22987"/>
                  </a:lnTo>
                  <a:lnTo>
                    <a:pt x="1894128" y="2032"/>
                  </a:lnTo>
                  <a:close/>
                </a:path>
                <a:path w="2112010" h="128269">
                  <a:moveTo>
                    <a:pt x="1777542" y="2032"/>
                  </a:moveTo>
                  <a:lnTo>
                    <a:pt x="1801799" y="2032"/>
                  </a:lnTo>
                  <a:lnTo>
                    <a:pt x="1852472" y="84709"/>
                  </a:lnTo>
                  <a:lnTo>
                    <a:pt x="1852472" y="2032"/>
                  </a:lnTo>
                  <a:lnTo>
                    <a:pt x="1875713" y="2032"/>
                  </a:lnTo>
                  <a:lnTo>
                    <a:pt x="1875713" y="125730"/>
                  </a:lnTo>
                  <a:lnTo>
                    <a:pt x="1850694" y="125730"/>
                  </a:lnTo>
                  <a:lnTo>
                    <a:pt x="1800783" y="45085"/>
                  </a:lnTo>
                  <a:lnTo>
                    <a:pt x="1800783" y="125730"/>
                  </a:lnTo>
                  <a:lnTo>
                    <a:pt x="1777542" y="125730"/>
                  </a:lnTo>
                  <a:lnTo>
                    <a:pt x="1777542" y="2032"/>
                  </a:lnTo>
                  <a:close/>
                </a:path>
                <a:path w="2112010" h="128269">
                  <a:moveTo>
                    <a:pt x="1661083" y="2032"/>
                  </a:moveTo>
                  <a:lnTo>
                    <a:pt x="1752777" y="2032"/>
                  </a:lnTo>
                  <a:lnTo>
                    <a:pt x="1752777" y="22987"/>
                  </a:lnTo>
                  <a:lnTo>
                    <a:pt x="1685975" y="22987"/>
                  </a:lnTo>
                  <a:lnTo>
                    <a:pt x="1685975" y="50419"/>
                  </a:lnTo>
                  <a:lnTo>
                    <a:pt x="1748078" y="50419"/>
                  </a:lnTo>
                  <a:lnTo>
                    <a:pt x="1748078" y="71247"/>
                  </a:lnTo>
                  <a:lnTo>
                    <a:pt x="1685975" y="71247"/>
                  </a:lnTo>
                  <a:lnTo>
                    <a:pt x="1685975" y="104901"/>
                  </a:lnTo>
                  <a:lnTo>
                    <a:pt x="1755190" y="104901"/>
                  </a:lnTo>
                  <a:lnTo>
                    <a:pt x="1755190" y="125730"/>
                  </a:lnTo>
                  <a:lnTo>
                    <a:pt x="1661083" y="125730"/>
                  </a:lnTo>
                  <a:lnTo>
                    <a:pt x="1661083" y="2032"/>
                  </a:lnTo>
                  <a:close/>
                </a:path>
                <a:path w="2112010" h="128269">
                  <a:moveTo>
                    <a:pt x="1532178" y="2032"/>
                  </a:moveTo>
                  <a:lnTo>
                    <a:pt x="1559229" y="2032"/>
                  </a:lnTo>
                  <a:lnTo>
                    <a:pt x="1590471" y="93599"/>
                  </a:lnTo>
                  <a:lnTo>
                    <a:pt x="1620824" y="2032"/>
                  </a:lnTo>
                  <a:lnTo>
                    <a:pt x="1647367" y="2032"/>
                  </a:lnTo>
                  <a:lnTo>
                    <a:pt x="1603044" y="125730"/>
                  </a:lnTo>
                  <a:lnTo>
                    <a:pt x="1576374" y="125730"/>
                  </a:lnTo>
                  <a:lnTo>
                    <a:pt x="1532178" y="2032"/>
                  </a:lnTo>
                  <a:close/>
                </a:path>
                <a:path w="2112010" h="128269">
                  <a:moveTo>
                    <a:pt x="1419021" y="2032"/>
                  </a:moveTo>
                  <a:lnTo>
                    <a:pt x="1464614" y="2032"/>
                  </a:lnTo>
                  <a:lnTo>
                    <a:pt x="1474901" y="2032"/>
                  </a:lnTo>
                  <a:lnTo>
                    <a:pt x="1482775" y="2794"/>
                  </a:lnTo>
                  <a:lnTo>
                    <a:pt x="1488236" y="4445"/>
                  </a:lnTo>
                  <a:lnTo>
                    <a:pt x="1495475" y="6604"/>
                  </a:lnTo>
                  <a:lnTo>
                    <a:pt x="1501698" y="10413"/>
                  </a:lnTo>
                  <a:lnTo>
                    <a:pt x="1521685" y="49101"/>
                  </a:lnTo>
                  <a:lnTo>
                    <a:pt x="1522653" y="65150"/>
                  </a:lnTo>
                  <a:lnTo>
                    <a:pt x="1522435" y="72509"/>
                  </a:lnTo>
                  <a:lnTo>
                    <a:pt x="1509683" y="108781"/>
                  </a:lnTo>
                  <a:lnTo>
                    <a:pt x="1475282" y="125730"/>
                  </a:lnTo>
                  <a:lnTo>
                    <a:pt x="1466011" y="125730"/>
                  </a:lnTo>
                  <a:lnTo>
                    <a:pt x="1419021" y="125730"/>
                  </a:lnTo>
                  <a:lnTo>
                    <a:pt x="1419021" y="2032"/>
                  </a:lnTo>
                  <a:close/>
                </a:path>
                <a:path w="2112010" h="128269">
                  <a:moveTo>
                    <a:pt x="1338376" y="2032"/>
                  </a:moveTo>
                  <a:lnTo>
                    <a:pt x="1364792" y="2032"/>
                  </a:lnTo>
                  <a:lnTo>
                    <a:pt x="1414322" y="125730"/>
                  </a:lnTo>
                  <a:lnTo>
                    <a:pt x="1387271" y="125730"/>
                  </a:lnTo>
                  <a:lnTo>
                    <a:pt x="1376349" y="97662"/>
                  </a:lnTo>
                  <a:lnTo>
                    <a:pt x="1326946" y="97662"/>
                  </a:lnTo>
                  <a:lnTo>
                    <a:pt x="1316786" y="125730"/>
                  </a:lnTo>
                  <a:lnTo>
                    <a:pt x="1290243" y="125730"/>
                  </a:lnTo>
                  <a:lnTo>
                    <a:pt x="1338376" y="2032"/>
                  </a:lnTo>
                  <a:close/>
                </a:path>
                <a:path w="2112010" h="128269">
                  <a:moveTo>
                    <a:pt x="1124000" y="2032"/>
                  </a:moveTo>
                  <a:lnTo>
                    <a:pt x="1148257" y="2032"/>
                  </a:lnTo>
                  <a:lnTo>
                    <a:pt x="1198930" y="84709"/>
                  </a:lnTo>
                  <a:lnTo>
                    <a:pt x="1198930" y="2032"/>
                  </a:lnTo>
                  <a:lnTo>
                    <a:pt x="1222171" y="2032"/>
                  </a:lnTo>
                  <a:lnTo>
                    <a:pt x="1222171" y="125730"/>
                  </a:lnTo>
                  <a:lnTo>
                    <a:pt x="1197025" y="125730"/>
                  </a:lnTo>
                  <a:lnTo>
                    <a:pt x="1147114" y="45085"/>
                  </a:lnTo>
                  <a:lnTo>
                    <a:pt x="1147114" y="125730"/>
                  </a:lnTo>
                  <a:lnTo>
                    <a:pt x="1124000" y="125730"/>
                  </a:lnTo>
                  <a:lnTo>
                    <a:pt x="1124000" y="2032"/>
                  </a:lnTo>
                  <a:close/>
                </a:path>
                <a:path w="2112010" h="128269">
                  <a:moveTo>
                    <a:pt x="1078915" y="2032"/>
                  </a:moveTo>
                  <a:lnTo>
                    <a:pt x="1103934" y="2032"/>
                  </a:lnTo>
                  <a:lnTo>
                    <a:pt x="1103934" y="125730"/>
                  </a:lnTo>
                  <a:lnTo>
                    <a:pt x="1078915" y="125730"/>
                  </a:lnTo>
                  <a:lnTo>
                    <a:pt x="1078915" y="2032"/>
                  </a:lnTo>
                  <a:close/>
                </a:path>
                <a:path w="2112010" h="128269">
                  <a:moveTo>
                    <a:pt x="995984" y="2032"/>
                  </a:moveTo>
                  <a:lnTo>
                    <a:pt x="1022400" y="2032"/>
                  </a:lnTo>
                  <a:lnTo>
                    <a:pt x="1071930" y="125730"/>
                  </a:lnTo>
                  <a:lnTo>
                    <a:pt x="1044752" y="125730"/>
                  </a:lnTo>
                  <a:lnTo>
                    <a:pt x="1033957" y="97662"/>
                  </a:lnTo>
                  <a:lnTo>
                    <a:pt x="984427" y="97662"/>
                  </a:lnTo>
                  <a:lnTo>
                    <a:pt x="974267" y="125730"/>
                  </a:lnTo>
                  <a:lnTo>
                    <a:pt x="947724" y="125730"/>
                  </a:lnTo>
                  <a:lnTo>
                    <a:pt x="995984" y="2032"/>
                  </a:lnTo>
                  <a:close/>
                </a:path>
                <a:path w="2112010" h="128269">
                  <a:moveTo>
                    <a:pt x="838377" y="2032"/>
                  </a:moveTo>
                  <a:lnTo>
                    <a:pt x="936675" y="2032"/>
                  </a:lnTo>
                  <a:lnTo>
                    <a:pt x="936675" y="22987"/>
                  </a:lnTo>
                  <a:lnTo>
                    <a:pt x="899972" y="22987"/>
                  </a:lnTo>
                  <a:lnTo>
                    <a:pt x="899972" y="125730"/>
                  </a:lnTo>
                  <a:lnTo>
                    <a:pt x="875080" y="125730"/>
                  </a:lnTo>
                  <a:lnTo>
                    <a:pt x="875080" y="22987"/>
                  </a:lnTo>
                  <a:lnTo>
                    <a:pt x="838377" y="22987"/>
                  </a:lnTo>
                  <a:lnTo>
                    <a:pt x="838377" y="2032"/>
                  </a:lnTo>
                  <a:close/>
                </a:path>
                <a:path w="2112010" h="128269">
                  <a:moveTo>
                    <a:pt x="724712" y="2032"/>
                  </a:moveTo>
                  <a:lnTo>
                    <a:pt x="777290" y="2032"/>
                  </a:lnTo>
                  <a:lnTo>
                    <a:pt x="786528" y="2246"/>
                  </a:lnTo>
                  <a:lnTo>
                    <a:pt x="820470" y="17272"/>
                  </a:lnTo>
                  <a:lnTo>
                    <a:pt x="824153" y="22987"/>
                  </a:lnTo>
                  <a:lnTo>
                    <a:pt x="825931" y="29463"/>
                  </a:lnTo>
                  <a:lnTo>
                    <a:pt x="825931" y="36702"/>
                  </a:lnTo>
                  <a:lnTo>
                    <a:pt x="825931" y="45974"/>
                  </a:lnTo>
                  <a:lnTo>
                    <a:pt x="793292" y="71120"/>
                  </a:lnTo>
                  <a:lnTo>
                    <a:pt x="798626" y="74295"/>
                  </a:lnTo>
                  <a:lnTo>
                    <a:pt x="835964" y="125730"/>
                  </a:lnTo>
                  <a:lnTo>
                    <a:pt x="806119" y="125730"/>
                  </a:lnTo>
                  <a:lnTo>
                    <a:pt x="787958" y="98806"/>
                  </a:lnTo>
                  <a:lnTo>
                    <a:pt x="781608" y="89281"/>
                  </a:lnTo>
                  <a:lnTo>
                    <a:pt x="777163" y="83185"/>
                  </a:lnTo>
                  <a:lnTo>
                    <a:pt x="774877" y="80645"/>
                  </a:lnTo>
                  <a:lnTo>
                    <a:pt x="772464" y="78232"/>
                  </a:lnTo>
                  <a:lnTo>
                    <a:pt x="770051" y="76454"/>
                  </a:lnTo>
                  <a:lnTo>
                    <a:pt x="767384" y="75564"/>
                  </a:lnTo>
                  <a:lnTo>
                    <a:pt x="764717" y="74549"/>
                  </a:lnTo>
                  <a:lnTo>
                    <a:pt x="760526" y="74168"/>
                  </a:lnTo>
                  <a:lnTo>
                    <a:pt x="754811" y="74168"/>
                  </a:lnTo>
                  <a:lnTo>
                    <a:pt x="749731" y="74168"/>
                  </a:lnTo>
                  <a:lnTo>
                    <a:pt x="749731" y="125730"/>
                  </a:lnTo>
                  <a:lnTo>
                    <a:pt x="724712" y="125730"/>
                  </a:lnTo>
                  <a:lnTo>
                    <a:pt x="724712" y="2032"/>
                  </a:lnTo>
                  <a:close/>
                </a:path>
                <a:path w="2112010" h="128269">
                  <a:moveTo>
                    <a:pt x="608380" y="2032"/>
                  </a:moveTo>
                  <a:lnTo>
                    <a:pt x="700074" y="2032"/>
                  </a:lnTo>
                  <a:lnTo>
                    <a:pt x="700074" y="22987"/>
                  </a:lnTo>
                  <a:lnTo>
                    <a:pt x="633399" y="22987"/>
                  </a:lnTo>
                  <a:lnTo>
                    <a:pt x="633399" y="50419"/>
                  </a:lnTo>
                  <a:lnTo>
                    <a:pt x="695502" y="50419"/>
                  </a:lnTo>
                  <a:lnTo>
                    <a:pt x="695502" y="71247"/>
                  </a:lnTo>
                  <a:lnTo>
                    <a:pt x="633399" y="71247"/>
                  </a:lnTo>
                  <a:lnTo>
                    <a:pt x="633399" y="104901"/>
                  </a:lnTo>
                  <a:lnTo>
                    <a:pt x="702487" y="104901"/>
                  </a:lnTo>
                  <a:lnTo>
                    <a:pt x="702487" y="125730"/>
                  </a:lnTo>
                  <a:lnTo>
                    <a:pt x="608380" y="125730"/>
                  </a:lnTo>
                  <a:lnTo>
                    <a:pt x="608380" y="2032"/>
                  </a:lnTo>
                  <a:close/>
                </a:path>
                <a:path w="2112010" h="128269">
                  <a:moveTo>
                    <a:pt x="351713" y="2032"/>
                  </a:moveTo>
                  <a:lnTo>
                    <a:pt x="378129" y="2032"/>
                  </a:lnTo>
                  <a:lnTo>
                    <a:pt x="427659" y="125730"/>
                  </a:lnTo>
                  <a:lnTo>
                    <a:pt x="400481" y="125730"/>
                  </a:lnTo>
                  <a:lnTo>
                    <a:pt x="389686" y="97662"/>
                  </a:lnTo>
                  <a:lnTo>
                    <a:pt x="340283" y="97662"/>
                  </a:lnTo>
                  <a:lnTo>
                    <a:pt x="330072" y="125730"/>
                  </a:lnTo>
                  <a:lnTo>
                    <a:pt x="303580" y="125730"/>
                  </a:lnTo>
                  <a:lnTo>
                    <a:pt x="351713" y="2032"/>
                  </a:lnTo>
                  <a:close/>
                </a:path>
                <a:path w="2112010" h="128269">
                  <a:moveTo>
                    <a:pt x="140271" y="2032"/>
                  </a:moveTo>
                  <a:lnTo>
                    <a:pt x="192836" y="2032"/>
                  </a:lnTo>
                  <a:lnTo>
                    <a:pt x="202075" y="2246"/>
                  </a:lnTo>
                  <a:lnTo>
                    <a:pt x="236042" y="17272"/>
                  </a:lnTo>
                  <a:lnTo>
                    <a:pt x="239649" y="22987"/>
                  </a:lnTo>
                  <a:lnTo>
                    <a:pt x="241452" y="29463"/>
                  </a:lnTo>
                  <a:lnTo>
                    <a:pt x="241452" y="36702"/>
                  </a:lnTo>
                  <a:lnTo>
                    <a:pt x="241452" y="45974"/>
                  </a:lnTo>
                  <a:lnTo>
                    <a:pt x="208787" y="71120"/>
                  </a:lnTo>
                  <a:lnTo>
                    <a:pt x="214185" y="74295"/>
                  </a:lnTo>
                  <a:lnTo>
                    <a:pt x="251485" y="125730"/>
                  </a:lnTo>
                  <a:lnTo>
                    <a:pt x="221615" y="125730"/>
                  </a:lnTo>
                  <a:lnTo>
                    <a:pt x="203555" y="98806"/>
                  </a:lnTo>
                  <a:lnTo>
                    <a:pt x="197142" y="89281"/>
                  </a:lnTo>
                  <a:lnTo>
                    <a:pt x="182880" y="75564"/>
                  </a:lnTo>
                  <a:lnTo>
                    <a:pt x="180238" y="74549"/>
                  </a:lnTo>
                  <a:lnTo>
                    <a:pt x="176047" y="74168"/>
                  </a:lnTo>
                  <a:lnTo>
                    <a:pt x="170306" y="74168"/>
                  </a:lnTo>
                  <a:lnTo>
                    <a:pt x="165252" y="74168"/>
                  </a:lnTo>
                  <a:lnTo>
                    <a:pt x="165252" y="125730"/>
                  </a:lnTo>
                  <a:lnTo>
                    <a:pt x="140271" y="125730"/>
                  </a:lnTo>
                  <a:lnTo>
                    <a:pt x="140271" y="2032"/>
                  </a:lnTo>
                  <a:close/>
                </a:path>
                <a:path w="2112010" h="128269">
                  <a:moveTo>
                    <a:pt x="536244" y="0"/>
                  </a:moveTo>
                  <a:lnTo>
                    <a:pt x="573074" y="13335"/>
                  </a:lnTo>
                  <a:lnTo>
                    <a:pt x="585774" y="36195"/>
                  </a:lnTo>
                  <a:lnTo>
                    <a:pt x="561009" y="42037"/>
                  </a:lnTo>
                  <a:lnTo>
                    <a:pt x="559485" y="35687"/>
                  </a:lnTo>
                  <a:lnTo>
                    <a:pt x="556437" y="30607"/>
                  </a:lnTo>
                  <a:lnTo>
                    <a:pt x="551865" y="26924"/>
                  </a:lnTo>
                  <a:lnTo>
                    <a:pt x="547166" y="23113"/>
                  </a:lnTo>
                  <a:lnTo>
                    <a:pt x="541578" y="21336"/>
                  </a:lnTo>
                  <a:lnTo>
                    <a:pt x="534974" y="21336"/>
                  </a:lnTo>
                  <a:lnTo>
                    <a:pt x="525703" y="21336"/>
                  </a:lnTo>
                  <a:lnTo>
                    <a:pt x="518337" y="24637"/>
                  </a:lnTo>
                  <a:lnTo>
                    <a:pt x="503986" y="63119"/>
                  </a:lnTo>
                  <a:lnTo>
                    <a:pt x="504530" y="73999"/>
                  </a:lnTo>
                  <a:lnTo>
                    <a:pt x="525449" y="106552"/>
                  </a:lnTo>
                  <a:lnTo>
                    <a:pt x="534466" y="106552"/>
                  </a:lnTo>
                  <a:lnTo>
                    <a:pt x="541070" y="106552"/>
                  </a:lnTo>
                  <a:lnTo>
                    <a:pt x="561898" y="80263"/>
                  </a:lnTo>
                  <a:lnTo>
                    <a:pt x="586028" y="88011"/>
                  </a:lnTo>
                  <a:lnTo>
                    <a:pt x="560581" y="122370"/>
                  </a:lnTo>
                  <a:lnTo>
                    <a:pt x="534720" y="127888"/>
                  </a:lnTo>
                  <a:lnTo>
                    <a:pt x="522907" y="126839"/>
                  </a:lnTo>
                  <a:lnTo>
                    <a:pt x="487226" y="101832"/>
                  </a:lnTo>
                  <a:lnTo>
                    <a:pt x="478332" y="65024"/>
                  </a:lnTo>
                  <a:lnTo>
                    <a:pt x="479330" y="50450"/>
                  </a:lnTo>
                  <a:lnTo>
                    <a:pt x="502829" y="9590"/>
                  </a:lnTo>
                  <a:lnTo>
                    <a:pt x="523836" y="1069"/>
                  </a:lnTo>
                  <a:lnTo>
                    <a:pt x="536244" y="0"/>
                  </a:lnTo>
                  <a:close/>
                </a:path>
                <a:path w="2112010" h="128269">
                  <a:moveTo>
                    <a:pt x="59829" y="0"/>
                  </a:moveTo>
                  <a:lnTo>
                    <a:pt x="103593" y="16891"/>
                  </a:lnTo>
                  <a:lnTo>
                    <a:pt x="120002" y="64135"/>
                  </a:lnTo>
                  <a:lnTo>
                    <a:pt x="118983" y="78279"/>
                  </a:lnTo>
                  <a:lnTo>
                    <a:pt x="94885" y="118405"/>
                  </a:lnTo>
                  <a:lnTo>
                    <a:pt x="60172" y="127888"/>
                  </a:lnTo>
                  <a:lnTo>
                    <a:pt x="47080" y="126839"/>
                  </a:lnTo>
                  <a:lnTo>
                    <a:pt x="9167" y="101808"/>
                  </a:lnTo>
                  <a:lnTo>
                    <a:pt x="0" y="64643"/>
                  </a:lnTo>
                  <a:lnTo>
                    <a:pt x="354" y="55592"/>
                  </a:lnTo>
                  <a:lnTo>
                    <a:pt x="17170" y="16001"/>
                  </a:lnTo>
                  <a:lnTo>
                    <a:pt x="22047" y="10922"/>
                  </a:lnTo>
                  <a:lnTo>
                    <a:pt x="52498" y="307"/>
                  </a:lnTo>
                  <a:lnTo>
                    <a:pt x="59829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63747" y="1187704"/>
              <a:ext cx="2100579" cy="1278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63747" y="1187704"/>
              <a:ext cx="2100580" cy="128270"/>
            </a:xfrm>
            <a:custGeom>
              <a:avLst/>
              <a:gdLst/>
              <a:ahLst/>
              <a:cxnLst/>
              <a:rect l="l" t="t" r="r" b="b"/>
              <a:pathLst>
                <a:path w="2100579" h="128269">
                  <a:moveTo>
                    <a:pt x="241807" y="102108"/>
                  </a:moveTo>
                  <a:lnTo>
                    <a:pt x="265429" y="102108"/>
                  </a:lnTo>
                  <a:lnTo>
                    <a:pt x="265429" y="125730"/>
                  </a:lnTo>
                  <a:lnTo>
                    <a:pt x="241807" y="125730"/>
                  </a:lnTo>
                  <a:lnTo>
                    <a:pt x="241807" y="102108"/>
                  </a:lnTo>
                  <a:close/>
                </a:path>
                <a:path w="2100579" h="128269">
                  <a:moveTo>
                    <a:pt x="2037588" y="30987"/>
                  </a:moveTo>
                  <a:lnTo>
                    <a:pt x="2020824" y="76835"/>
                  </a:lnTo>
                  <a:lnTo>
                    <a:pt x="2054605" y="76835"/>
                  </a:lnTo>
                  <a:lnTo>
                    <a:pt x="2037588" y="30987"/>
                  </a:lnTo>
                  <a:close/>
                </a:path>
                <a:path w="2100579" h="128269">
                  <a:moveTo>
                    <a:pt x="1492503" y="22987"/>
                  </a:moveTo>
                  <a:lnTo>
                    <a:pt x="1492503" y="54356"/>
                  </a:lnTo>
                  <a:lnTo>
                    <a:pt x="1510918" y="54356"/>
                  </a:lnTo>
                  <a:lnTo>
                    <a:pt x="1522984" y="54356"/>
                  </a:lnTo>
                  <a:lnTo>
                    <a:pt x="1540382" y="47625"/>
                  </a:lnTo>
                  <a:lnTo>
                    <a:pt x="1542034" y="45212"/>
                  </a:lnTo>
                  <a:lnTo>
                    <a:pt x="1542923" y="42037"/>
                  </a:lnTo>
                  <a:lnTo>
                    <a:pt x="1542923" y="38354"/>
                  </a:lnTo>
                  <a:lnTo>
                    <a:pt x="1542923" y="34162"/>
                  </a:lnTo>
                  <a:lnTo>
                    <a:pt x="1522094" y="22987"/>
                  </a:lnTo>
                  <a:lnTo>
                    <a:pt x="1511935" y="22987"/>
                  </a:lnTo>
                  <a:lnTo>
                    <a:pt x="1492503" y="22987"/>
                  </a:lnTo>
                  <a:close/>
                </a:path>
                <a:path w="2100579" h="128269">
                  <a:moveTo>
                    <a:pt x="25018" y="22987"/>
                  </a:moveTo>
                  <a:lnTo>
                    <a:pt x="25018" y="54356"/>
                  </a:lnTo>
                  <a:lnTo>
                    <a:pt x="43560" y="54356"/>
                  </a:lnTo>
                  <a:lnTo>
                    <a:pt x="55499" y="54356"/>
                  </a:lnTo>
                  <a:lnTo>
                    <a:pt x="62991" y="53848"/>
                  </a:lnTo>
                  <a:lnTo>
                    <a:pt x="65912" y="52832"/>
                  </a:lnTo>
                  <a:lnTo>
                    <a:pt x="68960" y="51816"/>
                  </a:lnTo>
                  <a:lnTo>
                    <a:pt x="71246" y="50164"/>
                  </a:lnTo>
                  <a:lnTo>
                    <a:pt x="73025" y="47625"/>
                  </a:lnTo>
                  <a:lnTo>
                    <a:pt x="74675" y="45212"/>
                  </a:lnTo>
                  <a:lnTo>
                    <a:pt x="75437" y="42037"/>
                  </a:lnTo>
                  <a:lnTo>
                    <a:pt x="75437" y="38354"/>
                  </a:lnTo>
                  <a:lnTo>
                    <a:pt x="75437" y="34162"/>
                  </a:lnTo>
                  <a:lnTo>
                    <a:pt x="74421" y="30861"/>
                  </a:lnTo>
                  <a:lnTo>
                    <a:pt x="72135" y="28321"/>
                  </a:lnTo>
                  <a:lnTo>
                    <a:pt x="69976" y="25654"/>
                  </a:lnTo>
                  <a:lnTo>
                    <a:pt x="66801" y="24130"/>
                  </a:lnTo>
                  <a:lnTo>
                    <a:pt x="62737" y="23368"/>
                  </a:lnTo>
                  <a:lnTo>
                    <a:pt x="60706" y="23113"/>
                  </a:lnTo>
                  <a:lnTo>
                    <a:pt x="54609" y="22987"/>
                  </a:lnTo>
                  <a:lnTo>
                    <a:pt x="44576" y="22987"/>
                  </a:lnTo>
                  <a:lnTo>
                    <a:pt x="25018" y="22987"/>
                  </a:lnTo>
                  <a:close/>
                </a:path>
                <a:path w="2100579" h="128269">
                  <a:moveTo>
                    <a:pt x="1387348" y="21336"/>
                  </a:moveTo>
                  <a:lnTo>
                    <a:pt x="1355312" y="45212"/>
                  </a:lnTo>
                  <a:lnTo>
                    <a:pt x="1352930" y="63881"/>
                  </a:lnTo>
                  <a:lnTo>
                    <a:pt x="1353548" y="73735"/>
                  </a:lnTo>
                  <a:lnTo>
                    <a:pt x="1380176" y="105864"/>
                  </a:lnTo>
                  <a:lnTo>
                    <a:pt x="1387348" y="106552"/>
                  </a:lnTo>
                  <a:lnTo>
                    <a:pt x="1394446" y="105884"/>
                  </a:lnTo>
                  <a:lnTo>
                    <a:pt x="1420788" y="73594"/>
                  </a:lnTo>
                  <a:lnTo>
                    <a:pt x="1421384" y="63500"/>
                  </a:lnTo>
                  <a:lnTo>
                    <a:pt x="1420810" y="53520"/>
                  </a:lnTo>
                  <a:lnTo>
                    <a:pt x="1394682" y="21980"/>
                  </a:lnTo>
                  <a:lnTo>
                    <a:pt x="1387348" y="21336"/>
                  </a:lnTo>
                  <a:close/>
                </a:path>
                <a:path w="2100579" h="128269">
                  <a:moveTo>
                    <a:pt x="834263" y="21336"/>
                  </a:moveTo>
                  <a:lnTo>
                    <a:pt x="802290" y="45212"/>
                  </a:lnTo>
                  <a:lnTo>
                    <a:pt x="799973" y="63881"/>
                  </a:lnTo>
                  <a:lnTo>
                    <a:pt x="800570" y="73735"/>
                  </a:lnTo>
                  <a:lnTo>
                    <a:pt x="827145" y="105864"/>
                  </a:lnTo>
                  <a:lnTo>
                    <a:pt x="834263" y="106552"/>
                  </a:lnTo>
                  <a:lnTo>
                    <a:pt x="841378" y="105884"/>
                  </a:lnTo>
                  <a:lnTo>
                    <a:pt x="867810" y="73594"/>
                  </a:lnTo>
                  <a:lnTo>
                    <a:pt x="868426" y="63500"/>
                  </a:lnTo>
                  <a:lnTo>
                    <a:pt x="867832" y="53520"/>
                  </a:lnTo>
                  <a:lnTo>
                    <a:pt x="841597" y="21980"/>
                  </a:lnTo>
                  <a:lnTo>
                    <a:pt x="834263" y="21336"/>
                  </a:lnTo>
                  <a:close/>
                </a:path>
                <a:path w="2100579" h="128269">
                  <a:moveTo>
                    <a:pt x="1879727" y="3048"/>
                  </a:moveTo>
                  <a:lnTo>
                    <a:pt x="1904746" y="3048"/>
                  </a:lnTo>
                  <a:lnTo>
                    <a:pt x="1904746" y="104901"/>
                  </a:lnTo>
                  <a:lnTo>
                    <a:pt x="1966849" y="104901"/>
                  </a:lnTo>
                  <a:lnTo>
                    <a:pt x="1966849" y="125730"/>
                  </a:lnTo>
                  <a:lnTo>
                    <a:pt x="1879727" y="125730"/>
                  </a:lnTo>
                  <a:lnTo>
                    <a:pt x="1879727" y="3048"/>
                  </a:lnTo>
                  <a:close/>
                </a:path>
                <a:path w="2100579" h="128269">
                  <a:moveTo>
                    <a:pt x="2024634" y="2032"/>
                  </a:moveTo>
                  <a:lnTo>
                    <a:pt x="2051050" y="2032"/>
                  </a:lnTo>
                  <a:lnTo>
                    <a:pt x="2100579" y="125730"/>
                  </a:lnTo>
                  <a:lnTo>
                    <a:pt x="2073402" y="125730"/>
                  </a:lnTo>
                  <a:lnTo>
                    <a:pt x="2062606" y="97662"/>
                  </a:lnTo>
                  <a:lnTo>
                    <a:pt x="2013203" y="97662"/>
                  </a:lnTo>
                  <a:lnTo>
                    <a:pt x="2002916" y="125730"/>
                  </a:lnTo>
                  <a:lnTo>
                    <a:pt x="1976501" y="125730"/>
                  </a:lnTo>
                  <a:lnTo>
                    <a:pt x="2024634" y="2032"/>
                  </a:lnTo>
                  <a:close/>
                </a:path>
                <a:path w="2100579" h="128269">
                  <a:moveTo>
                    <a:pt x="1593088" y="2032"/>
                  </a:moveTo>
                  <a:lnTo>
                    <a:pt x="1684781" y="2032"/>
                  </a:lnTo>
                  <a:lnTo>
                    <a:pt x="1684781" y="22987"/>
                  </a:lnTo>
                  <a:lnTo>
                    <a:pt x="1618106" y="22987"/>
                  </a:lnTo>
                  <a:lnTo>
                    <a:pt x="1618106" y="50419"/>
                  </a:lnTo>
                  <a:lnTo>
                    <a:pt x="1680210" y="50419"/>
                  </a:lnTo>
                  <a:lnTo>
                    <a:pt x="1680210" y="71247"/>
                  </a:lnTo>
                  <a:lnTo>
                    <a:pt x="1618106" y="71247"/>
                  </a:lnTo>
                  <a:lnTo>
                    <a:pt x="1618106" y="104901"/>
                  </a:lnTo>
                  <a:lnTo>
                    <a:pt x="1687194" y="104901"/>
                  </a:lnTo>
                  <a:lnTo>
                    <a:pt x="1687194" y="125730"/>
                  </a:lnTo>
                  <a:lnTo>
                    <a:pt x="1593088" y="125730"/>
                  </a:lnTo>
                  <a:lnTo>
                    <a:pt x="1593088" y="2032"/>
                  </a:lnTo>
                  <a:close/>
                </a:path>
                <a:path w="2100579" h="128269">
                  <a:moveTo>
                    <a:pt x="1467485" y="2032"/>
                  </a:moveTo>
                  <a:lnTo>
                    <a:pt x="1520063" y="2032"/>
                  </a:lnTo>
                  <a:lnTo>
                    <a:pt x="1529300" y="2246"/>
                  </a:lnTo>
                  <a:lnTo>
                    <a:pt x="1563242" y="17272"/>
                  </a:lnTo>
                  <a:lnTo>
                    <a:pt x="1566926" y="22987"/>
                  </a:lnTo>
                  <a:lnTo>
                    <a:pt x="1568703" y="29463"/>
                  </a:lnTo>
                  <a:lnTo>
                    <a:pt x="1568703" y="36702"/>
                  </a:lnTo>
                  <a:lnTo>
                    <a:pt x="1568703" y="45974"/>
                  </a:lnTo>
                  <a:lnTo>
                    <a:pt x="1536064" y="71120"/>
                  </a:lnTo>
                  <a:lnTo>
                    <a:pt x="1541399" y="74295"/>
                  </a:lnTo>
                  <a:lnTo>
                    <a:pt x="1578737" y="125730"/>
                  </a:lnTo>
                  <a:lnTo>
                    <a:pt x="1548891" y="125730"/>
                  </a:lnTo>
                  <a:lnTo>
                    <a:pt x="1530730" y="98806"/>
                  </a:lnTo>
                  <a:lnTo>
                    <a:pt x="1524380" y="89281"/>
                  </a:lnTo>
                  <a:lnTo>
                    <a:pt x="1519936" y="83185"/>
                  </a:lnTo>
                  <a:lnTo>
                    <a:pt x="1517650" y="80645"/>
                  </a:lnTo>
                  <a:lnTo>
                    <a:pt x="1515237" y="78232"/>
                  </a:lnTo>
                  <a:lnTo>
                    <a:pt x="1512697" y="76454"/>
                  </a:lnTo>
                  <a:lnTo>
                    <a:pt x="1510156" y="75564"/>
                  </a:lnTo>
                  <a:lnTo>
                    <a:pt x="1507489" y="74549"/>
                  </a:lnTo>
                  <a:lnTo>
                    <a:pt x="1503299" y="74168"/>
                  </a:lnTo>
                  <a:lnTo>
                    <a:pt x="1497584" y="74168"/>
                  </a:lnTo>
                  <a:lnTo>
                    <a:pt x="1492503" y="74168"/>
                  </a:lnTo>
                  <a:lnTo>
                    <a:pt x="1492503" y="125730"/>
                  </a:lnTo>
                  <a:lnTo>
                    <a:pt x="1467485" y="125730"/>
                  </a:lnTo>
                  <a:lnTo>
                    <a:pt x="1467485" y="2032"/>
                  </a:lnTo>
                  <a:close/>
                </a:path>
                <a:path w="2100579" h="128269">
                  <a:moveTo>
                    <a:pt x="1190498" y="2032"/>
                  </a:moveTo>
                  <a:lnTo>
                    <a:pt x="1227963" y="2032"/>
                  </a:lnTo>
                  <a:lnTo>
                    <a:pt x="1250441" y="86487"/>
                  </a:lnTo>
                  <a:lnTo>
                    <a:pt x="1272539" y="2032"/>
                  </a:lnTo>
                  <a:lnTo>
                    <a:pt x="1310004" y="2032"/>
                  </a:lnTo>
                  <a:lnTo>
                    <a:pt x="1310004" y="125730"/>
                  </a:lnTo>
                  <a:lnTo>
                    <a:pt x="1286890" y="125730"/>
                  </a:lnTo>
                  <a:lnTo>
                    <a:pt x="1286890" y="28448"/>
                  </a:lnTo>
                  <a:lnTo>
                    <a:pt x="1262252" y="125730"/>
                  </a:lnTo>
                  <a:lnTo>
                    <a:pt x="1238250" y="125730"/>
                  </a:lnTo>
                  <a:lnTo>
                    <a:pt x="1213739" y="28448"/>
                  </a:lnTo>
                  <a:lnTo>
                    <a:pt x="1213739" y="125730"/>
                  </a:lnTo>
                  <a:lnTo>
                    <a:pt x="1190498" y="125730"/>
                  </a:lnTo>
                  <a:lnTo>
                    <a:pt x="1190498" y="2032"/>
                  </a:lnTo>
                  <a:close/>
                </a:path>
                <a:path w="2100579" h="128269">
                  <a:moveTo>
                    <a:pt x="1024889" y="2032"/>
                  </a:moveTo>
                  <a:lnTo>
                    <a:pt x="1123188" y="2032"/>
                  </a:lnTo>
                  <a:lnTo>
                    <a:pt x="1123188" y="22987"/>
                  </a:lnTo>
                  <a:lnTo>
                    <a:pt x="1086612" y="22987"/>
                  </a:lnTo>
                  <a:lnTo>
                    <a:pt x="1086612" y="125730"/>
                  </a:lnTo>
                  <a:lnTo>
                    <a:pt x="1061592" y="125730"/>
                  </a:lnTo>
                  <a:lnTo>
                    <a:pt x="1061592" y="22987"/>
                  </a:lnTo>
                  <a:lnTo>
                    <a:pt x="1024889" y="22987"/>
                  </a:lnTo>
                  <a:lnTo>
                    <a:pt x="1024889" y="2032"/>
                  </a:lnTo>
                  <a:close/>
                </a:path>
                <a:path w="2100579" h="128269">
                  <a:moveTo>
                    <a:pt x="911098" y="2032"/>
                  </a:moveTo>
                  <a:lnTo>
                    <a:pt x="935989" y="2032"/>
                  </a:lnTo>
                  <a:lnTo>
                    <a:pt x="935989" y="69087"/>
                  </a:lnTo>
                  <a:lnTo>
                    <a:pt x="935989" y="79756"/>
                  </a:lnTo>
                  <a:lnTo>
                    <a:pt x="944626" y="101981"/>
                  </a:lnTo>
                  <a:lnTo>
                    <a:pt x="948563" y="105029"/>
                  </a:lnTo>
                  <a:lnTo>
                    <a:pt x="954151" y="106552"/>
                  </a:lnTo>
                  <a:lnTo>
                    <a:pt x="961136" y="106552"/>
                  </a:lnTo>
                  <a:lnTo>
                    <a:pt x="968248" y="106552"/>
                  </a:lnTo>
                  <a:lnTo>
                    <a:pt x="984757" y="80263"/>
                  </a:lnTo>
                  <a:lnTo>
                    <a:pt x="984757" y="70485"/>
                  </a:lnTo>
                  <a:lnTo>
                    <a:pt x="984757" y="2032"/>
                  </a:lnTo>
                  <a:lnTo>
                    <a:pt x="1009650" y="2032"/>
                  </a:lnTo>
                  <a:lnTo>
                    <a:pt x="1009650" y="67056"/>
                  </a:lnTo>
                  <a:lnTo>
                    <a:pt x="1003807" y="109855"/>
                  </a:lnTo>
                  <a:lnTo>
                    <a:pt x="985647" y="124079"/>
                  </a:lnTo>
                  <a:lnTo>
                    <a:pt x="979551" y="126619"/>
                  </a:lnTo>
                  <a:lnTo>
                    <a:pt x="971676" y="127888"/>
                  </a:lnTo>
                  <a:lnTo>
                    <a:pt x="961898" y="127888"/>
                  </a:lnTo>
                  <a:lnTo>
                    <a:pt x="924051" y="117475"/>
                  </a:lnTo>
                  <a:lnTo>
                    <a:pt x="920496" y="113157"/>
                  </a:lnTo>
                  <a:lnTo>
                    <a:pt x="916939" y="108838"/>
                  </a:lnTo>
                  <a:lnTo>
                    <a:pt x="911098" y="68072"/>
                  </a:lnTo>
                  <a:lnTo>
                    <a:pt x="911098" y="2032"/>
                  </a:lnTo>
                  <a:close/>
                </a:path>
                <a:path w="2100579" h="128269">
                  <a:moveTo>
                    <a:pt x="653668" y="2032"/>
                  </a:moveTo>
                  <a:lnTo>
                    <a:pt x="678561" y="2032"/>
                  </a:lnTo>
                  <a:lnTo>
                    <a:pt x="678561" y="50800"/>
                  </a:lnTo>
                  <a:lnTo>
                    <a:pt x="727582" y="50800"/>
                  </a:lnTo>
                  <a:lnTo>
                    <a:pt x="727582" y="2032"/>
                  </a:lnTo>
                  <a:lnTo>
                    <a:pt x="752601" y="2032"/>
                  </a:lnTo>
                  <a:lnTo>
                    <a:pt x="752601" y="125730"/>
                  </a:lnTo>
                  <a:lnTo>
                    <a:pt x="727582" y="125730"/>
                  </a:lnTo>
                  <a:lnTo>
                    <a:pt x="727582" y="71627"/>
                  </a:lnTo>
                  <a:lnTo>
                    <a:pt x="678561" y="71627"/>
                  </a:lnTo>
                  <a:lnTo>
                    <a:pt x="678561" y="125730"/>
                  </a:lnTo>
                  <a:lnTo>
                    <a:pt x="653668" y="125730"/>
                  </a:lnTo>
                  <a:lnTo>
                    <a:pt x="653668" y="2032"/>
                  </a:lnTo>
                  <a:close/>
                </a:path>
                <a:path w="2100579" h="128269">
                  <a:moveTo>
                    <a:pt x="534669" y="2032"/>
                  </a:moveTo>
                  <a:lnTo>
                    <a:pt x="632967" y="2032"/>
                  </a:lnTo>
                  <a:lnTo>
                    <a:pt x="632967" y="22987"/>
                  </a:lnTo>
                  <a:lnTo>
                    <a:pt x="596391" y="22987"/>
                  </a:lnTo>
                  <a:lnTo>
                    <a:pt x="596391" y="125730"/>
                  </a:lnTo>
                  <a:lnTo>
                    <a:pt x="571373" y="125730"/>
                  </a:lnTo>
                  <a:lnTo>
                    <a:pt x="571373" y="22987"/>
                  </a:lnTo>
                  <a:lnTo>
                    <a:pt x="534669" y="22987"/>
                  </a:lnTo>
                  <a:lnTo>
                    <a:pt x="534669" y="2032"/>
                  </a:lnTo>
                  <a:close/>
                </a:path>
                <a:path w="2100579" h="128269">
                  <a:moveTo>
                    <a:pt x="498855" y="2032"/>
                  </a:moveTo>
                  <a:lnTo>
                    <a:pt x="523748" y="2032"/>
                  </a:lnTo>
                  <a:lnTo>
                    <a:pt x="523748" y="125730"/>
                  </a:lnTo>
                  <a:lnTo>
                    <a:pt x="498855" y="125730"/>
                  </a:lnTo>
                  <a:lnTo>
                    <a:pt x="498855" y="2032"/>
                  </a:lnTo>
                  <a:close/>
                </a:path>
                <a:path w="2100579" h="128269">
                  <a:moveTo>
                    <a:pt x="324230" y="2032"/>
                  </a:moveTo>
                  <a:lnTo>
                    <a:pt x="349757" y="2032"/>
                  </a:lnTo>
                  <a:lnTo>
                    <a:pt x="368426" y="86995"/>
                  </a:lnTo>
                  <a:lnTo>
                    <a:pt x="391032" y="2032"/>
                  </a:lnTo>
                  <a:lnTo>
                    <a:pt x="420750" y="2032"/>
                  </a:lnTo>
                  <a:lnTo>
                    <a:pt x="442467" y="88519"/>
                  </a:lnTo>
                  <a:lnTo>
                    <a:pt x="461390" y="2032"/>
                  </a:lnTo>
                  <a:lnTo>
                    <a:pt x="486537" y="2032"/>
                  </a:lnTo>
                  <a:lnTo>
                    <a:pt x="456564" y="125730"/>
                  </a:lnTo>
                  <a:lnTo>
                    <a:pt x="430022" y="125730"/>
                  </a:lnTo>
                  <a:lnTo>
                    <a:pt x="405384" y="33274"/>
                  </a:lnTo>
                  <a:lnTo>
                    <a:pt x="380873" y="125730"/>
                  </a:lnTo>
                  <a:lnTo>
                    <a:pt x="353694" y="125730"/>
                  </a:lnTo>
                  <a:lnTo>
                    <a:pt x="324230" y="2032"/>
                  </a:lnTo>
                  <a:close/>
                </a:path>
                <a:path w="2100579" h="128269">
                  <a:moveTo>
                    <a:pt x="125602" y="2032"/>
                  </a:moveTo>
                  <a:lnTo>
                    <a:pt x="217424" y="2032"/>
                  </a:lnTo>
                  <a:lnTo>
                    <a:pt x="217424" y="22987"/>
                  </a:lnTo>
                  <a:lnTo>
                    <a:pt x="150621" y="22987"/>
                  </a:lnTo>
                  <a:lnTo>
                    <a:pt x="150621" y="50419"/>
                  </a:lnTo>
                  <a:lnTo>
                    <a:pt x="212725" y="50419"/>
                  </a:lnTo>
                  <a:lnTo>
                    <a:pt x="212725" y="71247"/>
                  </a:lnTo>
                  <a:lnTo>
                    <a:pt x="150621" y="71247"/>
                  </a:lnTo>
                  <a:lnTo>
                    <a:pt x="150621" y="104901"/>
                  </a:lnTo>
                  <a:lnTo>
                    <a:pt x="219710" y="104901"/>
                  </a:lnTo>
                  <a:lnTo>
                    <a:pt x="219710" y="125730"/>
                  </a:lnTo>
                  <a:lnTo>
                    <a:pt x="125602" y="125730"/>
                  </a:lnTo>
                  <a:lnTo>
                    <a:pt x="125602" y="2032"/>
                  </a:lnTo>
                  <a:close/>
                </a:path>
                <a:path w="2100579" h="128269">
                  <a:moveTo>
                    <a:pt x="0" y="2032"/>
                  </a:moveTo>
                  <a:lnTo>
                    <a:pt x="52577" y="2032"/>
                  </a:lnTo>
                  <a:lnTo>
                    <a:pt x="61815" y="2246"/>
                  </a:lnTo>
                  <a:lnTo>
                    <a:pt x="99440" y="22987"/>
                  </a:lnTo>
                  <a:lnTo>
                    <a:pt x="101218" y="29463"/>
                  </a:lnTo>
                  <a:lnTo>
                    <a:pt x="101218" y="36702"/>
                  </a:lnTo>
                  <a:lnTo>
                    <a:pt x="101218" y="45974"/>
                  </a:lnTo>
                  <a:lnTo>
                    <a:pt x="68579" y="71120"/>
                  </a:lnTo>
                  <a:lnTo>
                    <a:pt x="73913" y="74295"/>
                  </a:lnTo>
                  <a:lnTo>
                    <a:pt x="78485" y="77850"/>
                  </a:lnTo>
                  <a:lnTo>
                    <a:pt x="81914" y="81534"/>
                  </a:lnTo>
                  <a:lnTo>
                    <a:pt x="85470" y="85344"/>
                  </a:lnTo>
                  <a:lnTo>
                    <a:pt x="90169" y="92075"/>
                  </a:lnTo>
                  <a:lnTo>
                    <a:pt x="96138" y="101600"/>
                  </a:lnTo>
                  <a:lnTo>
                    <a:pt x="111251" y="125730"/>
                  </a:lnTo>
                  <a:lnTo>
                    <a:pt x="81406" y="125730"/>
                  </a:lnTo>
                  <a:lnTo>
                    <a:pt x="63372" y="98806"/>
                  </a:lnTo>
                  <a:lnTo>
                    <a:pt x="56895" y="89281"/>
                  </a:lnTo>
                  <a:lnTo>
                    <a:pt x="42671" y="75564"/>
                  </a:lnTo>
                  <a:lnTo>
                    <a:pt x="40004" y="74549"/>
                  </a:lnTo>
                  <a:lnTo>
                    <a:pt x="35813" y="74168"/>
                  </a:lnTo>
                  <a:lnTo>
                    <a:pt x="30099" y="74168"/>
                  </a:lnTo>
                  <a:lnTo>
                    <a:pt x="25018" y="74168"/>
                  </a:lnTo>
                  <a:lnTo>
                    <a:pt x="25018" y="125730"/>
                  </a:lnTo>
                  <a:lnTo>
                    <a:pt x="0" y="125730"/>
                  </a:lnTo>
                  <a:lnTo>
                    <a:pt x="0" y="2032"/>
                  </a:lnTo>
                  <a:close/>
                </a:path>
                <a:path w="2100579" h="128269">
                  <a:moveTo>
                    <a:pt x="1810003" y="0"/>
                  </a:moveTo>
                  <a:lnTo>
                    <a:pt x="1846834" y="13335"/>
                  </a:lnTo>
                  <a:lnTo>
                    <a:pt x="1859534" y="36195"/>
                  </a:lnTo>
                  <a:lnTo>
                    <a:pt x="1834768" y="42037"/>
                  </a:lnTo>
                  <a:lnTo>
                    <a:pt x="1833372" y="35687"/>
                  </a:lnTo>
                  <a:lnTo>
                    <a:pt x="1830324" y="30607"/>
                  </a:lnTo>
                  <a:lnTo>
                    <a:pt x="1825625" y="26924"/>
                  </a:lnTo>
                  <a:lnTo>
                    <a:pt x="1821052" y="23113"/>
                  </a:lnTo>
                  <a:lnTo>
                    <a:pt x="1815338" y="21336"/>
                  </a:lnTo>
                  <a:lnTo>
                    <a:pt x="1808734" y="21336"/>
                  </a:lnTo>
                  <a:lnTo>
                    <a:pt x="1799589" y="21336"/>
                  </a:lnTo>
                  <a:lnTo>
                    <a:pt x="1792097" y="24637"/>
                  </a:lnTo>
                  <a:lnTo>
                    <a:pt x="1777873" y="63119"/>
                  </a:lnTo>
                  <a:lnTo>
                    <a:pt x="1778396" y="73999"/>
                  </a:lnTo>
                  <a:lnTo>
                    <a:pt x="1799209" y="106552"/>
                  </a:lnTo>
                  <a:lnTo>
                    <a:pt x="1808226" y="106552"/>
                  </a:lnTo>
                  <a:lnTo>
                    <a:pt x="1814829" y="106552"/>
                  </a:lnTo>
                  <a:lnTo>
                    <a:pt x="1820544" y="104394"/>
                  </a:lnTo>
                  <a:lnTo>
                    <a:pt x="1825371" y="100202"/>
                  </a:lnTo>
                  <a:lnTo>
                    <a:pt x="1830197" y="96012"/>
                  </a:lnTo>
                  <a:lnTo>
                    <a:pt x="1833626" y="89408"/>
                  </a:lnTo>
                  <a:lnTo>
                    <a:pt x="1835657" y="80263"/>
                  </a:lnTo>
                  <a:lnTo>
                    <a:pt x="1859914" y="88011"/>
                  </a:lnTo>
                  <a:lnTo>
                    <a:pt x="1834465" y="122370"/>
                  </a:lnTo>
                  <a:lnTo>
                    <a:pt x="1808479" y="127888"/>
                  </a:lnTo>
                  <a:lnTo>
                    <a:pt x="1796720" y="126839"/>
                  </a:lnTo>
                  <a:lnTo>
                    <a:pt x="1761039" y="101832"/>
                  </a:lnTo>
                  <a:lnTo>
                    <a:pt x="1752091" y="65024"/>
                  </a:lnTo>
                  <a:lnTo>
                    <a:pt x="1753092" y="50450"/>
                  </a:lnTo>
                  <a:lnTo>
                    <a:pt x="1776660" y="9590"/>
                  </a:lnTo>
                  <a:lnTo>
                    <a:pt x="1797651" y="1069"/>
                  </a:lnTo>
                  <a:lnTo>
                    <a:pt x="1810003" y="0"/>
                  </a:lnTo>
                  <a:close/>
                </a:path>
                <a:path w="2100579" h="128269">
                  <a:moveTo>
                    <a:pt x="1387093" y="0"/>
                  </a:moveTo>
                  <a:lnTo>
                    <a:pt x="1430781" y="16891"/>
                  </a:lnTo>
                  <a:lnTo>
                    <a:pt x="1447164" y="64135"/>
                  </a:lnTo>
                  <a:lnTo>
                    <a:pt x="1446160" y="78279"/>
                  </a:lnTo>
                  <a:lnTo>
                    <a:pt x="1422102" y="118405"/>
                  </a:lnTo>
                  <a:lnTo>
                    <a:pt x="1387348" y="127888"/>
                  </a:lnTo>
                  <a:lnTo>
                    <a:pt x="1374304" y="126839"/>
                  </a:lnTo>
                  <a:lnTo>
                    <a:pt x="1336385" y="101808"/>
                  </a:lnTo>
                  <a:lnTo>
                    <a:pt x="1327277" y="64643"/>
                  </a:lnTo>
                  <a:lnTo>
                    <a:pt x="1327614" y="55592"/>
                  </a:lnTo>
                  <a:lnTo>
                    <a:pt x="1344422" y="16001"/>
                  </a:lnTo>
                  <a:lnTo>
                    <a:pt x="1349248" y="10922"/>
                  </a:lnTo>
                  <a:lnTo>
                    <a:pt x="1379712" y="307"/>
                  </a:lnTo>
                  <a:lnTo>
                    <a:pt x="1387093" y="0"/>
                  </a:lnTo>
                  <a:close/>
                </a:path>
                <a:path w="2100579" h="128269">
                  <a:moveTo>
                    <a:pt x="834009" y="0"/>
                  </a:moveTo>
                  <a:lnTo>
                    <a:pt x="877824" y="16891"/>
                  </a:lnTo>
                  <a:lnTo>
                    <a:pt x="894206" y="64135"/>
                  </a:lnTo>
                  <a:lnTo>
                    <a:pt x="893185" y="78279"/>
                  </a:lnTo>
                  <a:lnTo>
                    <a:pt x="869090" y="118405"/>
                  </a:lnTo>
                  <a:lnTo>
                    <a:pt x="834389" y="127888"/>
                  </a:lnTo>
                  <a:lnTo>
                    <a:pt x="821291" y="126839"/>
                  </a:lnTo>
                  <a:lnTo>
                    <a:pt x="783353" y="101808"/>
                  </a:lnTo>
                  <a:lnTo>
                    <a:pt x="774191" y="64643"/>
                  </a:lnTo>
                  <a:lnTo>
                    <a:pt x="774547" y="55592"/>
                  </a:lnTo>
                  <a:lnTo>
                    <a:pt x="791337" y="16001"/>
                  </a:lnTo>
                  <a:lnTo>
                    <a:pt x="826698" y="307"/>
                  </a:lnTo>
                  <a:lnTo>
                    <a:pt x="834009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69154" y="1187704"/>
              <a:ext cx="1438275" cy="1534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69154" y="1187704"/>
              <a:ext cx="1438275" cy="153670"/>
            </a:xfrm>
            <a:custGeom>
              <a:avLst/>
              <a:gdLst/>
              <a:ahLst/>
              <a:cxnLst/>
              <a:rect l="l" t="t" r="r" b="b"/>
              <a:pathLst>
                <a:path w="1438275" h="153669">
                  <a:moveTo>
                    <a:pt x="988949" y="102108"/>
                  </a:moveTo>
                  <a:lnTo>
                    <a:pt x="1012698" y="102108"/>
                  </a:lnTo>
                  <a:lnTo>
                    <a:pt x="1012698" y="118999"/>
                  </a:lnTo>
                  <a:lnTo>
                    <a:pt x="1012698" y="125857"/>
                  </a:lnTo>
                  <a:lnTo>
                    <a:pt x="1004188" y="145923"/>
                  </a:lnTo>
                  <a:lnTo>
                    <a:pt x="1000887" y="149098"/>
                  </a:lnTo>
                  <a:lnTo>
                    <a:pt x="996696" y="151511"/>
                  </a:lnTo>
                  <a:lnTo>
                    <a:pt x="991616" y="153416"/>
                  </a:lnTo>
                  <a:lnTo>
                    <a:pt x="987044" y="143637"/>
                  </a:lnTo>
                  <a:lnTo>
                    <a:pt x="991743" y="141986"/>
                  </a:lnTo>
                  <a:lnTo>
                    <a:pt x="995172" y="139826"/>
                  </a:lnTo>
                  <a:lnTo>
                    <a:pt x="997204" y="137033"/>
                  </a:lnTo>
                  <a:lnTo>
                    <a:pt x="999236" y="134366"/>
                  </a:lnTo>
                  <a:lnTo>
                    <a:pt x="1000251" y="130556"/>
                  </a:lnTo>
                  <a:lnTo>
                    <a:pt x="1000379" y="125730"/>
                  </a:lnTo>
                  <a:lnTo>
                    <a:pt x="988949" y="125730"/>
                  </a:lnTo>
                  <a:lnTo>
                    <a:pt x="988949" y="102108"/>
                  </a:lnTo>
                  <a:close/>
                </a:path>
                <a:path w="1438275" h="153669">
                  <a:moveTo>
                    <a:pt x="1135634" y="30987"/>
                  </a:moveTo>
                  <a:lnTo>
                    <a:pt x="1118870" y="76835"/>
                  </a:lnTo>
                  <a:lnTo>
                    <a:pt x="1152652" y="76835"/>
                  </a:lnTo>
                  <a:lnTo>
                    <a:pt x="1135634" y="30987"/>
                  </a:lnTo>
                  <a:close/>
                </a:path>
                <a:path w="1438275" h="153669">
                  <a:moveTo>
                    <a:pt x="504063" y="30987"/>
                  </a:moveTo>
                  <a:lnTo>
                    <a:pt x="487299" y="76835"/>
                  </a:lnTo>
                  <a:lnTo>
                    <a:pt x="521081" y="76835"/>
                  </a:lnTo>
                  <a:lnTo>
                    <a:pt x="504063" y="30987"/>
                  </a:lnTo>
                  <a:close/>
                </a:path>
                <a:path w="1438275" h="153669">
                  <a:moveTo>
                    <a:pt x="24892" y="22987"/>
                  </a:moveTo>
                  <a:lnTo>
                    <a:pt x="24892" y="54356"/>
                  </a:lnTo>
                  <a:lnTo>
                    <a:pt x="43434" y="54356"/>
                  </a:lnTo>
                  <a:lnTo>
                    <a:pt x="55372" y="54356"/>
                  </a:lnTo>
                  <a:lnTo>
                    <a:pt x="72898" y="47625"/>
                  </a:lnTo>
                  <a:lnTo>
                    <a:pt x="74549" y="45212"/>
                  </a:lnTo>
                  <a:lnTo>
                    <a:pt x="75437" y="42037"/>
                  </a:lnTo>
                  <a:lnTo>
                    <a:pt x="75437" y="38354"/>
                  </a:lnTo>
                  <a:lnTo>
                    <a:pt x="75437" y="34162"/>
                  </a:lnTo>
                  <a:lnTo>
                    <a:pt x="54610" y="22987"/>
                  </a:lnTo>
                  <a:lnTo>
                    <a:pt x="44450" y="22987"/>
                  </a:lnTo>
                  <a:lnTo>
                    <a:pt x="24892" y="22987"/>
                  </a:lnTo>
                  <a:close/>
                </a:path>
                <a:path w="1438275" h="153669">
                  <a:moveTo>
                    <a:pt x="783971" y="21336"/>
                  </a:moveTo>
                  <a:lnTo>
                    <a:pt x="751919" y="45212"/>
                  </a:lnTo>
                  <a:lnTo>
                    <a:pt x="749554" y="63881"/>
                  </a:lnTo>
                  <a:lnTo>
                    <a:pt x="750169" y="73735"/>
                  </a:lnTo>
                  <a:lnTo>
                    <a:pt x="776779" y="105864"/>
                  </a:lnTo>
                  <a:lnTo>
                    <a:pt x="783971" y="106552"/>
                  </a:lnTo>
                  <a:lnTo>
                    <a:pt x="791069" y="105884"/>
                  </a:lnTo>
                  <a:lnTo>
                    <a:pt x="817411" y="73594"/>
                  </a:lnTo>
                  <a:lnTo>
                    <a:pt x="818007" y="63500"/>
                  </a:lnTo>
                  <a:lnTo>
                    <a:pt x="817415" y="53520"/>
                  </a:lnTo>
                  <a:lnTo>
                    <a:pt x="791305" y="21980"/>
                  </a:lnTo>
                  <a:lnTo>
                    <a:pt x="783971" y="21336"/>
                  </a:lnTo>
                  <a:close/>
                </a:path>
                <a:path w="1438275" h="153669">
                  <a:moveTo>
                    <a:pt x="1322578" y="2032"/>
                  </a:moveTo>
                  <a:lnTo>
                    <a:pt x="1351788" y="2032"/>
                  </a:lnTo>
                  <a:lnTo>
                    <a:pt x="1380871" y="51054"/>
                  </a:lnTo>
                  <a:lnTo>
                    <a:pt x="1409446" y="2032"/>
                  </a:lnTo>
                  <a:lnTo>
                    <a:pt x="1438275" y="2032"/>
                  </a:lnTo>
                  <a:lnTo>
                    <a:pt x="1392681" y="73913"/>
                  </a:lnTo>
                  <a:lnTo>
                    <a:pt x="1392681" y="125730"/>
                  </a:lnTo>
                  <a:lnTo>
                    <a:pt x="1367790" y="125730"/>
                  </a:lnTo>
                  <a:lnTo>
                    <a:pt x="1367790" y="73660"/>
                  </a:lnTo>
                  <a:lnTo>
                    <a:pt x="1322578" y="2032"/>
                  </a:lnTo>
                  <a:close/>
                </a:path>
                <a:path w="1438275" h="153669">
                  <a:moveTo>
                    <a:pt x="1206754" y="2032"/>
                  </a:moveTo>
                  <a:lnTo>
                    <a:pt x="1231011" y="2032"/>
                  </a:lnTo>
                  <a:lnTo>
                    <a:pt x="1281684" y="84709"/>
                  </a:lnTo>
                  <a:lnTo>
                    <a:pt x="1281684" y="2032"/>
                  </a:lnTo>
                  <a:lnTo>
                    <a:pt x="1304925" y="2032"/>
                  </a:lnTo>
                  <a:lnTo>
                    <a:pt x="1304925" y="125730"/>
                  </a:lnTo>
                  <a:lnTo>
                    <a:pt x="1279906" y="125730"/>
                  </a:lnTo>
                  <a:lnTo>
                    <a:pt x="1229995" y="45085"/>
                  </a:lnTo>
                  <a:lnTo>
                    <a:pt x="1229995" y="125730"/>
                  </a:lnTo>
                  <a:lnTo>
                    <a:pt x="1206754" y="125730"/>
                  </a:lnTo>
                  <a:lnTo>
                    <a:pt x="1206754" y="2032"/>
                  </a:lnTo>
                  <a:close/>
                </a:path>
                <a:path w="1438275" h="153669">
                  <a:moveTo>
                    <a:pt x="1122680" y="2032"/>
                  </a:moveTo>
                  <a:lnTo>
                    <a:pt x="1149096" y="2032"/>
                  </a:lnTo>
                  <a:lnTo>
                    <a:pt x="1198626" y="125730"/>
                  </a:lnTo>
                  <a:lnTo>
                    <a:pt x="1171448" y="125730"/>
                  </a:lnTo>
                  <a:lnTo>
                    <a:pt x="1160653" y="97662"/>
                  </a:lnTo>
                  <a:lnTo>
                    <a:pt x="1111250" y="97662"/>
                  </a:lnTo>
                  <a:lnTo>
                    <a:pt x="1101090" y="125730"/>
                  </a:lnTo>
                  <a:lnTo>
                    <a:pt x="1074547" y="125730"/>
                  </a:lnTo>
                  <a:lnTo>
                    <a:pt x="1122680" y="2032"/>
                  </a:lnTo>
                  <a:close/>
                </a:path>
                <a:path w="1438275" h="153669">
                  <a:moveTo>
                    <a:pt x="864235" y="2032"/>
                  </a:moveTo>
                  <a:lnTo>
                    <a:pt x="888619" y="2032"/>
                  </a:lnTo>
                  <a:lnTo>
                    <a:pt x="939165" y="84709"/>
                  </a:lnTo>
                  <a:lnTo>
                    <a:pt x="939165" y="2032"/>
                  </a:lnTo>
                  <a:lnTo>
                    <a:pt x="962406" y="2032"/>
                  </a:lnTo>
                  <a:lnTo>
                    <a:pt x="962406" y="125730"/>
                  </a:lnTo>
                  <a:lnTo>
                    <a:pt x="937387" y="125730"/>
                  </a:lnTo>
                  <a:lnTo>
                    <a:pt x="887476" y="45085"/>
                  </a:lnTo>
                  <a:lnTo>
                    <a:pt x="887476" y="125730"/>
                  </a:lnTo>
                  <a:lnTo>
                    <a:pt x="864235" y="125730"/>
                  </a:lnTo>
                  <a:lnTo>
                    <a:pt x="864235" y="2032"/>
                  </a:lnTo>
                  <a:close/>
                </a:path>
                <a:path w="1438275" h="153669">
                  <a:moveTo>
                    <a:pt x="684149" y="2032"/>
                  </a:moveTo>
                  <a:lnTo>
                    <a:pt x="709168" y="2032"/>
                  </a:lnTo>
                  <a:lnTo>
                    <a:pt x="709168" y="125730"/>
                  </a:lnTo>
                  <a:lnTo>
                    <a:pt x="684149" y="125730"/>
                  </a:lnTo>
                  <a:lnTo>
                    <a:pt x="684149" y="2032"/>
                  </a:lnTo>
                  <a:close/>
                </a:path>
                <a:path w="1438275" h="153669">
                  <a:moveTo>
                    <a:pt x="562863" y="2032"/>
                  </a:moveTo>
                  <a:lnTo>
                    <a:pt x="661162" y="2032"/>
                  </a:lnTo>
                  <a:lnTo>
                    <a:pt x="661162" y="22987"/>
                  </a:lnTo>
                  <a:lnTo>
                    <a:pt x="624586" y="22987"/>
                  </a:lnTo>
                  <a:lnTo>
                    <a:pt x="624586" y="125730"/>
                  </a:lnTo>
                  <a:lnTo>
                    <a:pt x="599567" y="125730"/>
                  </a:lnTo>
                  <a:lnTo>
                    <a:pt x="599567" y="22987"/>
                  </a:lnTo>
                  <a:lnTo>
                    <a:pt x="562863" y="22987"/>
                  </a:lnTo>
                  <a:lnTo>
                    <a:pt x="562863" y="2032"/>
                  </a:lnTo>
                  <a:close/>
                </a:path>
                <a:path w="1438275" h="153669">
                  <a:moveTo>
                    <a:pt x="491109" y="2032"/>
                  </a:moveTo>
                  <a:lnTo>
                    <a:pt x="517525" y="2032"/>
                  </a:lnTo>
                  <a:lnTo>
                    <a:pt x="567055" y="125730"/>
                  </a:lnTo>
                  <a:lnTo>
                    <a:pt x="539876" y="125730"/>
                  </a:lnTo>
                  <a:lnTo>
                    <a:pt x="529082" y="97662"/>
                  </a:lnTo>
                  <a:lnTo>
                    <a:pt x="479679" y="97662"/>
                  </a:lnTo>
                  <a:lnTo>
                    <a:pt x="469392" y="125730"/>
                  </a:lnTo>
                  <a:lnTo>
                    <a:pt x="442975" y="125730"/>
                  </a:lnTo>
                  <a:lnTo>
                    <a:pt x="491109" y="2032"/>
                  </a:lnTo>
                  <a:close/>
                </a:path>
                <a:path w="1438275" h="153669">
                  <a:moveTo>
                    <a:pt x="281940" y="2032"/>
                  </a:moveTo>
                  <a:lnTo>
                    <a:pt x="306959" y="2032"/>
                  </a:lnTo>
                  <a:lnTo>
                    <a:pt x="306959" y="125730"/>
                  </a:lnTo>
                  <a:lnTo>
                    <a:pt x="281940" y="125730"/>
                  </a:lnTo>
                  <a:lnTo>
                    <a:pt x="281940" y="2032"/>
                  </a:lnTo>
                  <a:close/>
                </a:path>
                <a:path w="1438275" h="153669">
                  <a:moveTo>
                    <a:pt x="172847" y="2032"/>
                  </a:moveTo>
                  <a:lnTo>
                    <a:pt x="257683" y="2032"/>
                  </a:lnTo>
                  <a:lnTo>
                    <a:pt x="257683" y="22987"/>
                  </a:lnTo>
                  <a:lnTo>
                    <a:pt x="197866" y="22987"/>
                  </a:lnTo>
                  <a:lnTo>
                    <a:pt x="197866" y="52324"/>
                  </a:lnTo>
                  <a:lnTo>
                    <a:pt x="249555" y="52324"/>
                  </a:lnTo>
                  <a:lnTo>
                    <a:pt x="249555" y="73151"/>
                  </a:lnTo>
                  <a:lnTo>
                    <a:pt x="197866" y="73151"/>
                  </a:lnTo>
                  <a:lnTo>
                    <a:pt x="197866" y="125730"/>
                  </a:lnTo>
                  <a:lnTo>
                    <a:pt x="172847" y="125730"/>
                  </a:lnTo>
                  <a:lnTo>
                    <a:pt x="172847" y="2032"/>
                  </a:lnTo>
                  <a:close/>
                </a:path>
                <a:path w="1438275" h="153669">
                  <a:moveTo>
                    <a:pt x="128016" y="2032"/>
                  </a:moveTo>
                  <a:lnTo>
                    <a:pt x="152908" y="2032"/>
                  </a:lnTo>
                  <a:lnTo>
                    <a:pt x="152908" y="125730"/>
                  </a:lnTo>
                  <a:lnTo>
                    <a:pt x="128016" y="125730"/>
                  </a:lnTo>
                  <a:lnTo>
                    <a:pt x="128016" y="2032"/>
                  </a:lnTo>
                  <a:close/>
                </a:path>
                <a:path w="1438275" h="153669">
                  <a:moveTo>
                    <a:pt x="0" y="2032"/>
                  </a:moveTo>
                  <a:lnTo>
                    <a:pt x="52578" y="2032"/>
                  </a:lnTo>
                  <a:lnTo>
                    <a:pt x="61797" y="2246"/>
                  </a:lnTo>
                  <a:lnTo>
                    <a:pt x="99313" y="22987"/>
                  </a:lnTo>
                  <a:lnTo>
                    <a:pt x="101092" y="29463"/>
                  </a:lnTo>
                  <a:lnTo>
                    <a:pt x="101092" y="36702"/>
                  </a:lnTo>
                  <a:lnTo>
                    <a:pt x="101092" y="45974"/>
                  </a:lnTo>
                  <a:lnTo>
                    <a:pt x="68453" y="71120"/>
                  </a:lnTo>
                  <a:lnTo>
                    <a:pt x="73913" y="74295"/>
                  </a:lnTo>
                  <a:lnTo>
                    <a:pt x="111125" y="125730"/>
                  </a:lnTo>
                  <a:lnTo>
                    <a:pt x="81280" y="125730"/>
                  </a:lnTo>
                  <a:lnTo>
                    <a:pt x="63246" y="98806"/>
                  </a:lnTo>
                  <a:lnTo>
                    <a:pt x="56896" y="89281"/>
                  </a:lnTo>
                  <a:lnTo>
                    <a:pt x="52450" y="83185"/>
                  </a:lnTo>
                  <a:lnTo>
                    <a:pt x="50037" y="80645"/>
                  </a:lnTo>
                  <a:lnTo>
                    <a:pt x="47751" y="78232"/>
                  </a:lnTo>
                  <a:lnTo>
                    <a:pt x="45212" y="76454"/>
                  </a:lnTo>
                  <a:lnTo>
                    <a:pt x="42545" y="75564"/>
                  </a:lnTo>
                  <a:lnTo>
                    <a:pt x="39878" y="74549"/>
                  </a:lnTo>
                  <a:lnTo>
                    <a:pt x="35687" y="74168"/>
                  </a:lnTo>
                  <a:lnTo>
                    <a:pt x="29972" y="74168"/>
                  </a:lnTo>
                  <a:lnTo>
                    <a:pt x="24892" y="74168"/>
                  </a:lnTo>
                  <a:lnTo>
                    <a:pt x="24892" y="125730"/>
                  </a:lnTo>
                  <a:lnTo>
                    <a:pt x="0" y="125730"/>
                  </a:lnTo>
                  <a:lnTo>
                    <a:pt x="0" y="2032"/>
                  </a:lnTo>
                  <a:close/>
                </a:path>
                <a:path w="1438275" h="153669">
                  <a:moveTo>
                    <a:pt x="783717" y="0"/>
                  </a:moveTo>
                  <a:lnTo>
                    <a:pt x="827405" y="16891"/>
                  </a:lnTo>
                  <a:lnTo>
                    <a:pt x="843788" y="64135"/>
                  </a:lnTo>
                  <a:lnTo>
                    <a:pt x="842783" y="78279"/>
                  </a:lnTo>
                  <a:lnTo>
                    <a:pt x="818725" y="118405"/>
                  </a:lnTo>
                  <a:lnTo>
                    <a:pt x="783971" y="127888"/>
                  </a:lnTo>
                  <a:lnTo>
                    <a:pt x="770874" y="126839"/>
                  </a:lnTo>
                  <a:lnTo>
                    <a:pt x="732988" y="101808"/>
                  </a:lnTo>
                  <a:lnTo>
                    <a:pt x="723773" y="64643"/>
                  </a:lnTo>
                  <a:lnTo>
                    <a:pt x="724130" y="55592"/>
                  </a:lnTo>
                  <a:lnTo>
                    <a:pt x="741045" y="16001"/>
                  </a:lnTo>
                  <a:lnTo>
                    <a:pt x="745871" y="10922"/>
                  </a:lnTo>
                  <a:lnTo>
                    <a:pt x="776335" y="307"/>
                  </a:lnTo>
                  <a:lnTo>
                    <a:pt x="783717" y="0"/>
                  </a:lnTo>
                  <a:close/>
                </a:path>
                <a:path w="1438275" h="153669">
                  <a:moveTo>
                    <a:pt x="380238" y="0"/>
                  </a:moveTo>
                  <a:lnTo>
                    <a:pt x="417068" y="13335"/>
                  </a:lnTo>
                  <a:lnTo>
                    <a:pt x="429768" y="36195"/>
                  </a:lnTo>
                  <a:lnTo>
                    <a:pt x="405003" y="42037"/>
                  </a:lnTo>
                  <a:lnTo>
                    <a:pt x="403479" y="35687"/>
                  </a:lnTo>
                  <a:lnTo>
                    <a:pt x="400431" y="30607"/>
                  </a:lnTo>
                  <a:lnTo>
                    <a:pt x="395859" y="26924"/>
                  </a:lnTo>
                  <a:lnTo>
                    <a:pt x="391160" y="23113"/>
                  </a:lnTo>
                  <a:lnTo>
                    <a:pt x="385572" y="21336"/>
                  </a:lnTo>
                  <a:lnTo>
                    <a:pt x="378968" y="21336"/>
                  </a:lnTo>
                  <a:lnTo>
                    <a:pt x="369697" y="21336"/>
                  </a:lnTo>
                  <a:lnTo>
                    <a:pt x="362331" y="24637"/>
                  </a:lnTo>
                  <a:lnTo>
                    <a:pt x="347980" y="63119"/>
                  </a:lnTo>
                  <a:lnTo>
                    <a:pt x="348523" y="73999"/>
                  </a:lnTo>
                  <a:lnTo>
                    <a:pt x="369443" y="106552"/>
                  </a:lnTo>
                  <a:lnTo>
                    <a:pt x="378460" y="106552"/>
                  </a:lnTo>
                  <a:lnTo>
                    <a:pt x="385063" y="106552"/>
                  </a:lnTo>
                  <a:lnTo>
                    <a:pt x="390779" y="104394"/>
                  </a:lnTo>
                  <a:lnTo>
                    <a:pt x="395478" y="100202"/>
                  </a:lnTo>
                  <a:lnTo>
                    <a:pt x="400304" y="96012"/>
                  </a:lnTo>
                  <a:lnTo>
                    <a:pt x="403733" y="89408"/>
                  </a:lnTo>
                  <a:lnTo>
                    <a:pt x="405892" y="80263"/>
                  </a:lnTo>
                  <a:lnTo>
                    <a:pt x="430022" y="88011"/>
                  </a:lnTo>
                  <a:lnTo>
                    <a:pt x="404574" y="122370"/>
                  </a:lnTo>
                  <a:lnTo>
                    <a:pt x="378713" y="127888"/>
                  </a:lnTo>
                  <a:lnTo>
                    <a:pt x="366901" y="126839"/>
                  </a:lnTo>
                  <a:lnTo>
                    <a:pt x="331219" y="101832"/>
                  </a:lnTo>
                  <a:lnTo>
                    <a:pt x="322325" y="65024"/>
                  </a:lnTo>
                  <a:lnTo>
                    <a:pt x="323324" y="50450"/>
                  </a:lnTo>
                  <a:lnTo>
                    <a:pt x="346823" y="9590"/>
                  </a:lnTo>
                  <a:lnTo>
                    <a:pt x="367829" y="1069"/>
                  </a:lnTo>
                  <a:lnTo>
                    <a:pt x="380238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1263" y="1344876"/>
              <a:ext cx="5703189" cy="314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0686" y="1332299"/>
              <a:ext cx="5684393" cy="188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0686" y="1332299"/>
              <a:ext cx="5684520" cy="19050"/>
            </a:xfrm>
            <a:custGeom>
              <a:avLst/>
              <a:gdLst/>
              <a:ahLst/>
              <a:cxnLst/>
              <a:rect l="l" t="t" r="r" b="b"/>
              <a:pathLst>
                <a:path w="5684520" h="19050">
                  <a:moveTo>
                    <a:pt x="0" y="18853"/>
                  </a:moveTo>
                  <a:lnTo>
                    <a:pt x="5684393" y="18853"/>
                  </a:lnTo>
                  <a:lnTo>
                    <a:pt x="5684393" y="0"/>
                  </a:lnTo>
                  <a:lnTo>
                    <a:pt x="0" y="0"/>
                  </a:lnTo>
                  <a:lnTo>
                    <a:pt x="0" y="1885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2144" y="1392948"/>
              <a:ext cx="5812790" cy="330200"/>
            </a:xfrm>
            <a:custGeom>
              <a:avLst/>
              <a:gdLst/>
              <a:ahLst/>
              <a:cxnLst/>
              <a:rect l="l" t="t" r="r" b="b"/>
              <a:pathLst>
                <a:path w="5812790" h="330200">
                  <a:moveTo>
                    <a:pt x="5812536" y="0"/>
                  </a:moveTo>
                  <a:lnTo>
                    <a:pt x="0" y="0"/>
                  </a:lnTo>
                  <a:lnTo>
                    <a:pt x="0" y="329933"/>
                  </a:lnTo>
                  <a:lnTo>
                    <a:pt x="5812536" y="329933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854" y="1542884"/>
              <a:ext cx="3311905" cy="1791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3348" y="1423289"/>
              <a:ext cx="2158466" cy="1280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3348" y="1423289"/>
              <a:ext cx="2159000" cy="128270"/>
            </a:xfrm>
            <a:custGeom>
              <a:avLst/>
              <a:gdLst/>
              <a:ahLst/>
              <a:cxnLst/>
              <a:rect l="l" t="t" r="r" b="b"/>
              <a:pathLst>
                <a:path w="2159000" h="128269">
                  <a:moveTo>
                    <a:pt x="24968" y="71882"/>
                  </a:moveTo>
                  <a:lnTo>
                    <a:pt x="24968" y="105028"/>
                  </a:lnTo>
                  <a:lnTo>
                    <a:pt x="48094" y="105028"/>
                  </a:lnTo>
                  <a:lnTo>
                    <a:pt x="57099" y="105028"/>
                  </a:lnTo>
                  <a:lnTo>
                    <a:pt x="62801" y="104775"/>
                  </a:lnTo>
                  <a:lnTo>
                    <a:pt x="65227" y="104266"/>
                  </a:lnTo>
                  <a:lnTo>
                    <a:pt x="68935" y="103632"/>
                  </a:lnTo>
                  <a:lnTo>
                    <a:pt x="71958" y="101981"/>
                  </a:lnTo>
                  <a:lnTo>
                    <a:pt x="74294" y="99313"/>
                  </a:lnTo>
                  <a:lnTo>
                    <a:pt x="76631" y="96647"/>
                  </a:lnTo>
                  <a:lnTo>
                    <a:pt x="77800" y="93217"/>
                  </a:lnTo>
                  <a:lnTo>
                    <a:pt x="77800" y="88773"/>
                  </a:lnTo>
                  <a:lnTo>
                    <a:pt x="77800" y="85089"/>
                  </a:lnTo>
                  <a:lnTo>
                    <a:pt x="76898" y="81914"/>
                  </a:lnTo>
                  <a:lnTo>
                    <a:pt x="75095" y="79375"/>
                  </a:lnTo>
                  <a:lnTo>
                    <a:pt x="73304" y="76835"/>
                  </a:lnTo>
                  <a:lnTo>
                    <a:pt x="70700" y="74929"/>
                  </a:lnTo>
                  <a:lnTo>
                    <a:pt x="67297" y="73660"/>
                  </a:lnTo>
                  <a:lnTo>
                    <a:pt x="63893" y="72516"/>
                  </a:lnTo>
                  <a:lnTo>
                    <a:pt x="56502" y="71882"/>
                  </a:lnTo>
                  <a:lnTo>
                    <a:pt x="45135" y="71882"/>
                  </a:lnTo>
                  <a:lnTo>
                    <a:pt x="24968" y="71882"/>
                  </a:lnTo>
                  <a:close/>
                </a:path>
                <a:path w="2159000" h="128269">
                  <a:moveTo>
                    <a:pt x="1154531" y="30987"/>
                  </a:moveTo>
                  <a:lnTo>
                    <a:pt x="1137767" y="76962"/>
                  </a:lnTo>
                  <a:lnTo>
                    <a:pt x="1171549" y="76962"/>
                  </a:lnTo>
                  <a:lnTo>
                    <a:pt x="1154531" y="30987"/>
                  </a:lnTo>
                  <a:close/>
                </a:path>
                <a:path w="2159000" h="128269">
                  <a:moveTo>
                    <a:pt x="673709" y="30987"/>
                  </a:moveTo>
                  <a:lnTo>
                    <a:pt x="657072" y="76962"/>
                  </a:lnTo>
                  <a:lnTo>
                    <a:pt x="690727" y="76962"/>
                  </a:lnTo>
                  <a:lnTo>
                    <a:pt x="673709" y="30987"/>
                  </a:lnTo>
                  <a:close/>
                </a:path>
                <a:path w="2159000" h="128269">
                  <a:moveTo>
                    <a:pt x="425551" y="30987"/>
                  </a:moveTo>
                  <a:lnTo>
                    <a:pt x="408787" y="76962"/>
                  </a:lnTo>
                  <a:lnTo>
                    <a:pt x="442569" y="76962"/>
                  </a:lnTo>
                  <a:lnTo>
                    <a:pt x="425551" y="30987"/>
                  </a:lnTo>
                  <a:close/>
                </a:path>
                <a:path w="2159000" h="128269">
                  <a:moveTo>
                    <a:pt x="177266" y="30987"/>
                  </a:moveTo>
                  <a:lnTo>
                    <a:pt x="160553" y="76962"/>
                  </a:lnTo>
                  <a:lnTo>
                    <a:pt x="194309" y="76962"/>
                  </a:lnTo>
                  <a:lnTo>
                    <a:pt x="177266" y="30987"/>
                  </a:lnTo>
                  <a:close/>
                </a:path>
                <a:path w="2159000" h="128269">
                  <a:moveTo>
                    <a:pt x="1963775" y="23113"/>
                  </a:moveTo>
                  <a:lnTo>
                    <a:pt x="1963775" y="54483"/>
                  </a:lnTo>
                  <a:lnTo>
                    <a:pt x="1982190" y="54483"/>
                  </a:lnTo>
                  <a:lnTo>
                    <a:pt x="1994255" y="54483"/>
                  </a:lnTo>
                  <a:lnTo>
                    <a:pt x="2001748" y="53975"/>
                  </a:lnTo>
                  <a:lnTo>
                    <a:pt x="2004669" y="52959"/>
                  </a:lnTo>
                  <a:lnTo>
                    <a:pt x="2007717" y="51942"/>
                  </a:lnTo>
                  <a:lnTo>
                    <a:pt x="2010003" y="50164"/>
                  </a:lnTo>
                  <a:lnTo>
                    <a:pt x="2011654" y="47751"/>
                  </a:lnTo>
                  <a:lnTo>
                    <a:pt x="2013432" y="45212"/>
                  </a:lnTo>
                  <a:lnTo>
                    <a:pt x="2014194" y="42163"/>
                  </a:lnTo>
                  <a:lnTo>
                    <a:pt x="2014194" y="38481"/>
                  </a:lnTo>
                  <a:lnTo>
                    <a:pt x="2014194" y="34289"/>
                  </a:lnTo>
                  <a:lnTo>
                    <a:pt x="1993366" y="23113"/>
                  </a:lnTo>
                  <a:lnTo>
                    <a:pt x="1983206" y="23113"/>
                  </a:lnTo>
                  <a:lnTo>
                    <a:pt x="1963775" y="23113"/>
                  </a:lnTo>
                  <a:close/>
                </a:path>
                <a:path w="2159000" h="128269">
                  <a:moveTo>
                    <a:pt x="1247114" y="23113"/>
                  </a:moveTo>
                  <a:lnTo>
                    <a:pt x="1247114" y="105028"/>
                  </a:lnTo>
                  <a:lnTo>
                    <a:pt x="1265783" y="105028"/>
                  </a:lnTo>
                  <a:lnTo>
                    <a:pt x="1272768" y="105028"/>
                  </a:lnTo>
                  <a:lnTo>
                    <a:pt x="1277848" y="104648"/>
                  </a:lnTo>
                  <a:lnTo>
                    <a:pt x="1280896" y="103886"/>
                  </a:lnTo>
                  <a:lnTo>
                    <a:pt x="1284960" y="102870"/>
                  </a:lnTo>
                  <a:lnTo>
                    <a:pt x="1288262" y="101091"/>
                  </a:lnTo>
                  <a:lnTo>
                    <a:pt x="1290929" y="98678"/>
                  </a:lnTo>
                  <a:lnTo>
                    <a:pt x="1293596" y="96265"/>
                  </a:lnTo>
                  <a:lnTo>
                    <a:pt x="1295882" y="92328"/>
                  </a:lnTo>
                  <a:lnTo>
                    <a:pt x="1297533" y="86740"/>
                  </a:lnTo>
                  <a:lnTo>
                    <a:pt x="1299184" y="81152"/>
                  </a:lnTo>
                  <a:lnTo>
                    <a:pt x="1300073" y="73660"/>
                  </a:lnTo>
                  <a:lnTo>
                    <a:pt x="1300073" y="64135"/>
                  </a:lnTo>
                  <a:lnTo>
                    <a:pt x="1300073" y="54483"/>
                  </a:lnTo>
                  <a:lnTo>
                    <a:pt x="1290421" y="30099"/>
                  </a:lnTo>
                  <a:lnTo>
                    <a:pt x="1287373" y="27177"/>
                  </a:lnTo>
                  <a:lnTo>
                    <a:pt x="1283563" y="25273"/>
                  </a:lnTo>
                  <a:lnTo>
                    <a:pt x="1278864" y="24257"/>
                  </a:lnTo>
                  <a:lnTo>
                    <a:pt x="1275435" y="23495"/>
                  </a:lnTo>
                  <a:lnTo>
                    <a:pt x="1268577" y="23113"/>
                  </a:lnTo>
                  <a:lnTo>
                    <a:pt x="1258417" y="23113"/>
                  </a:lnTo>
                  <a:lnTo>
                    <a:pt x="1247114" y="23113"/>
                  </a:lnTo>
                  <a:close/>
                </a:path>
                <a:path w="2159000" h="128269">
                  <a:moveTo>
                    <a:pt x="951966" y="23113"/>
                  </a:moveTo>
                  <a:lnTo>
                    <a:pt x="951966" y="54483"/>
                  </a:lnTo>
                  <a:lnTo>
                    <a:pt x="970381" y="54483"/>
                  </a:lnTo>
                  <a:lnTo>
                    <a:pt x="982446" y="54483"/>
                  </a:lnTo>
                  <a:lnTo>
                    <a:pt x="989939" y="53975"/>
                  </a:lnTo>
                  <a:lnTo>
                    <a:pt x="992860" y="52959"/>
                  </a:lnTo>
                  <a:lnTo>
                    <a:pt x="995908" y="51942"/>
                  </a:lnTo>
                  <a:lnTo>
                    <a:pt x="998194" y="50164"/>
                  </a:lnTo>
                  <a:lnTo>
                    <a:pt x="999845" y="47751"/>
                  </a:lnTo>
                  <a:lnTo>
                    <a:pt x="1001623" y="45212"/>
                  </a:lnTo>
                  <a:lnTo>
                    <a:pt x="1002385" y="42163"/>
                  </a:lnTo>
                  <a:lnTo>
                    <a:pt x="1002385" y="38481"/>
                  </a:lnTo>
                  <a:lnTo>
                    <a:pt x="1002385" y="34289"/>
                  </a:lnTo>
                  <a:lnTo>
                    <a:pt x="981557" y="23113"/>
                  </a:lnTo>
                  <a:lnTo>
                    <a:pt x="971397" y="23113"/>
                  </a:lnTo>
                  <a:lnTo>
                    <a:pt x="951966" y="23113"/>
                  </a:lnTo>
                  <a:close/>
                </a:path>
                <a:path w="2159000" h="128269">
                  <a:moveTo>
                    <a:pt x="24968" y="22733"/>
                  </a:moveTo>
                  <a:lnTo>
                    <a:pt x="24968" y="51308"/>
                  </a:lnTo>
                  <a:lnTo>
                    <a:pt x="41338" y="51308"/>
                  </a:lnTo>
                  <a:lnTo>
                    <a:pt x="51079" y="51308"/>
                  </a:lnTo>
                  <a:lnTo>
                    <a:pt x="69570" y="46482"/>
                  </a:lnTo>
                  <a:lnTo>
                    <a:pt x="72021" y="44069"/>
                  </a:lnTo>
                  <a:lnTo>
                    <a:pt x="73240" y="40766"/>
                  </a:lnTo>
                  <a:lnTo>
                    <a:pt x="73240" y="36829"/>
                  </a:lnTo>
                  <a:lnTo>
                    <a:pt x="73240" y="33020"/>
                  </a:lnTo>
                  <a:lnTo>
                    <a:pt x="72186" y="29845"/>
                  </a:lnTo>
                  <a:lnTo>
                    <a:pt x="70078" y="27559"/>
                  </a:lnTo>
                  <a:lnTo>
                    <a:pt x="67970" y="25146"/>
                  </a:lnTo>
                  <a:lnTo>
                    <a:pt x="64833" y="23622"/>
                  </a:lnTo>
                  <a:lnTo>
                    <a:pt x="60667" y="23113"/>
                  </a:lnTo>
                  <a:lnTo>
                    <a:pt x="58191" y="22860"/>
                  </a:lnTo>
                  <a:lnTo>
                    <a:pt x="51079" y="22733"/>
                  </a:lnTo>
                  <a:lnTo>
                    <a:pt x="39319" y="22733"/>
                  </a:lnTo>
                  <a:lnTo>
                    <a:pt x="24968" y="22733"/>
                  </a:lnTo>
                  <a:close/>
                </a:path>
                <a:path w="2159000" h="128269">
                  <a:moveTo>
                    <a:pt x="846810" y="21336"/>
                  </a:moveTo>
                  <a:lnTo>
                    <a:pt x="814774" y="45227"/>
                  </a:lnTo>
                  <a:lnTo>
                    <a:pt x="812393" y="63881"/>
                  </a:lnTo>
                  <a:lnTo>
                    <a:pt x="813010" y="73790"/>
                  </a:lnTo>
                  <a:lnTo>
                    <a:pt x="839639" y="105991"/>
                  </a:lnTo>
                  <a:lnTo>
                    <a:pt x="846810" y="106679"/>
                  </a:lnTo>
                  <a:lnTo>
                    <a:pt x="853926" y="105993"/>
                  </a:lnTo>
                  <a:lnTo>
                    <a:pt x="880251" y="73703"/>
                  </a:lnTo>
                  <a:lnTo>
                    <a:pt x="880846" y="63626"/>
                  </a:lnTo>
                  <a:lnTo>
                    <a:pt x="880273" y="53647"/>
                  </a:lnTo>
                  <a:lnTo>
                    <a:pt x="854144" y="22000"/>
                  </a:lnTo>
                  <a:lnTo>
                    <a:pt x="846810" y="21336"/>
                  </a:lnTo>
                  <a:close/>
                </a:path>
                <a:path w="2159000" h="128269">
                  <a:moveTo>
                    <a:pt x="2064359" y="2159"/>
                  </a:moveTo>
                  <a:lnTo>
                    <a:pt x="2156053" y="2159"/>
                  </a:lnTo>
                  <a:lnTo>
                    <a:pt x="2156053" y="23113"/>
                  </a:lnTo>
                  <a:lnTo>
                    <a:pt x="2089378" y="23113"/>
                  </a:lnTo>
                  <a:lnTo>
                    <a:pt x="2089378" y="50546"/>
                  </a:lnTo>
                  <a:lnTo>
                    <a:pt x="2151481" y="50546"/>
                  </a:lnTo>
                  <a:lnTo>
                    <a:pt x="2151481" y="71374"/>
                  </a:lnTo>
                  <a:lnTo>
                    <a:pt x="2089378" y="71374"/>
                  </a:lnTo>
                  <a:lnTo>
                    <a:pt x="2089378" y="105028"/>
                  </a:lnTo>
                  <a:lnTo>
                    <a:pt x="2158466" y="105028"/>
                  </a:lnTo>
                  <a:lnTo>
                    <a:pt x="2158466" y="125857"/>
                  </a:lnTo>
                  <a:lnTo>
                    <a:pt x="2064359" y="125857"/>
                  </a:lnTo>
                  <a:lnTo>
                    <a:pt x="2064359" y="2159"/>
                  </a:lnTo>
                  <a:close/>
                </a:path>
                <a:path w="2159000" h="128269">
                  <a:moveTo>
                    <a:pt x="1938756" y="2159"/>
                  </a:moveTo>
                  <a:lnTo>
                    <a:pt x="1991334" y="2159"/>
                  </a:lnTo>
                  <a:lnTo>
                    <a:pt x="2000571" y="2371"/>
                  </a:lnTo>
                  <a:lnTo>
                    <a:pt x="2034514" y="17399"/>
                  </a:lnTo>
                  <a:lnTo>
                    <a:pt x="2038197" y="22987"/>
                  </a:lnTo>
                  <a:lnTo>
                    <a:pt x="2039975" y="29463"/>
                  </a:lnTo>
                  <a:lnTo>
                    <a:pt x="2039975" y="36829"/>
                  </a:lnTo>
                  <a:lnTo>
                    <a:pt x="2039975" y="46100"/>
                  </a:lnTo>
                  <a:lnTo>
                    <a:pt x="2007336" y="71247"/>
                  </a:lnTo>
                  <a:lnTo>
                    <a:pt x="2012670" y="74422"/>
                  </a:lnTo>
                  <a:lnTo>
                    <a:pt x="2034895" y="101726"/>
                  </a:lnTo>
                  <a:lnTo>
                    <a:pt x="2050008" y="125857"/>
                  </a:lnTo>
                  <a:lnTo>
                    <a:pt x="2020163" y="125857"/>
                  </a:lnTo>
                  <a:lnTo>
                    <a:pt x="2002002" y="98933"/>
                  </a:lnTo>
                  <a:lnTo>
                    <a:pt x="1995652" y="89281"/>
                  </a:lnTo>
                  <a:lnTo>
                    <a:pt x="1991207" y="83312"/>
                  </a:lnTo>
                  <a:lnTo>
                    <a:pt x="1974570" y="74167"/>
                  </a:lnTo>
                  <a:lnTo>
                    <a:pt x="1968855" y="74167"/>
                  </a:lnTo>
                  <a:lnTo>
                    <a:pt x="1963775" y="74167"/>
                  </a:lnTo>
                  <a:lnTo>
                    <a:pt x="1963775" y="125857"/>
                  </a:lnTo>
                  <a:lnTo>
                    <a:pt x="1938756" y="125857"/>
                  </a:lnTo>
                  <a:lnTo>
                    <a:pt x="1938756" y="2159"/>
                  </a:lnTo>
                  <a:close/>
                </a:path>
                <a:path w="2159000" h="128269">
                  <a:moveTo>
                    <a:pt x="1815947" y="2159"/>
                  </a:moveTo>
                  <a:lnTo>
                    <a:pt x="1840966" y="2159"/>
                  </a:lnTo>
                  <a:lnTo>
                    <a:pt x="1840966" y="69214"/>
                  </a:lnTo>
                  <a:lnTo>
                    <a:pt x="1840966" y="79756"/>
                  </a:lnTo>
                  <a:lnTo>
                    <a:pt x="1859000" y="106679"/>
                  </a:lnTo>
                  <a:lnTo>
                    <a:pt x="1865985" y="106679"/>
                  </a:lnTo>
                  <a:lnTo>
                    <a:pt x="1873097" y="106679"/>
                  </a:lnTo>
                  <a:lnTo>
                    <a:pt x="1878431" y="105156"/>
                  </a:lnTo>
                  <a:lnTo>
                    <a:pt x="1881987" y="102235"/>
                  </a:lnTo>
                  <a:lnTo>
                    <a:pt x="1885670" y="99440"/>
                  </a:lnTo>
                  <a:lnTo>
                    <a:pt x="1887829" y="95885"/>
                  </a:lnTo>
                  <a:lnTo>
                    <a:pt x="1888591" y="91566"/>
                  </a:lnTo>
                  <a:lnTo>
                    <a:pt x="1889226" y="87375"/>
                  </a:lnTo>
                  <a:lnTo>
                    <a:pt x="1889607" y="80390"/>
                  </a:lnTo>
                  <a:lnTo>
                    <a:pt x="1889607" y="70612"/>
                  </a:lnTo>
                  <a:lnTo>
                    <a:pt x="1889607" y="2159"/>
                  </a:lnTo>
                  <a:lnTo>
                    <a:pt x="1914626" y="2159"/>
                  </a:lnTo>
                  <a:lnTo>
                    <a:pt x="1914626" y="67183"/>
                  </a:lnTo>
                  <a:lnTo>
                    <a:pt x="1908784" y="109854"/>
                  </a:lnTo>
                  <a:lnTo>
                    <a:pt x="1905101" y="114173"/>
                  </a:lnTo>
                  <a:lnTo>
                    <a:pt x="1901545" y="118363"/>
                  </a:lnTo>
                  <a:lnTo>
                    <a:pt x="1896592" y="121665"/>
                  </a:lnTo>
                  <a:lnTo>
                    <a:pt x="1890623" y="124206"/>
                  </a:lnTo>
                  <a:lnTo>
                    <a:pt x="1884527" y="126746"/>
                  </a:lnTo>
                  <a:lnTo>
                    <a:pt x="1876526" y="128015"/>
                  </a:lnTo>
                  <a:lnTo>
                    <a:pt x="1866747" y="128015"/>
                  </a:lnTo>
                  <a:lnTo>
                    <a:pt x="1829028" y="117601"/>
                  </a:lnTo>
                  <a:lnTo>
                    <a:pt x="1816110" y="77940"/>
                  </a:lnTo>
                  <a:lnTo>
                    <a:pt x="1815947" y="68199"/>
                  </a:lnTo>
                  <a:lnTo>
                    <a:pt x="1815947" y="2159"/>
                  </a:lnTo>
                  <a:close/>
                </a:path>
                <a:path w="2159000" h="128269">
                  <a:moveTo>
                    <a:pt x="1697329" y="2159"/>
                  </a:moveTo>
                  <a:lnTo>
                    <a:pt x="1795627" y="2159"/>
                  </a:lnTo>
                  <a:lnTo>
                    <a:pt x="1795627" y="23113"/>
                  </a:lnTo>
                  <a:lnTo>
                    <a:pt x="1758924" y="23113"/>
                  </a:lnTo>
                  <a:lnTo>
                    <a:pt x="1758924" y="125857"/>
                  </a:lnTo>
                  <a:lnTo>
                    <a:pt x="1734032" y="125857"/>
                  </a:lnTo>
                  <a:lnTo>
                    <a:pt x="1734032" y="23113"/>
                  </a:lnTo>
                  <a:lnTo>
                    <a:pt x="1697329" y="23113"/>
                  </a:lnTo>
                  <a:lnTo>
                    <a:pt x="1697329" y="2159"/>
                  </a:lnTo>
                  <a:close/>
                </a:path>
                <a:path w="2159000" h="128269">
                  <a:moveTo>
                    <a:pt x="1580743" y="2159"/>
                  </a:moveTo>
                  <a:lnTo>
                    <a:pt x="1605000" y="2159"/>
                  </a:lnTo>
                  <a:lnTo>
                    <a:pt x="1655673" y="84709"/>
                  </a:lnTo>
                  <a:lnTo>
                    <a:pt x="1655673" y="2159"/>
                  </a:lnTo>
                  <a:lnTo>
                    <a:pt x="1678914" y="2159"/>
                  </a:lnTo>
                  <a:lnTo>
                    <a:pt x="1678914" y="125857"/>
                  </a:lnTo>
                  <a:lnTo>
                    <a:pt x="1653768" y="125857"/>
                  </a:lnTo>
                  <a:lnTo>
                    <a:pt x="1603984" y="45212"/>
                  </a:lnTo>
                  <a:lnTo>
                    <a:pt x="1603984" y="125857"/>
                  </a:lnTo>
                  <a:lnTo>
                    <a:pt x="1580743" y="125857"/>
                  </a:lnTo>
                  <a:lnTo>
                    <a:pt x="1580743" y="2159"/>
                  </a:lnTo>
                  <a:close/>
                </a:path>
                <a:path w="2159000" h="128269">
                  <a:moveTo>
                    <a:pt x="1464157" y="2159"/>
                  </a:moveTo>
                  <a:lnTo>
                    <a:pt x="1555978" y="2159"/>
                  </a:lnTo>
                  <a:lnTo>
                    <a:pt x="1555978" y="23113"/>
                  </a:lnTo>
                  <a:lnTo>
                    <a:pt x="1489176" y="23113"/>
                  </a:lnTo>
                  <a:lnTo>
                    <a:pt x="1489176" y="50546"/>
                  </a:lnTo>
                  <a:lnTo>
                    <a:pt x="1551279" y="50546"/>
                  </a:lnTo>
                  <a:lnTo>
                    <a:pt x="1551279" y="71374"/>
                  </a:lnTo>
                  <a:lnTo>
                    <a:pt x="1489176" y="71374"/>
                  </a:lnTo>
                  <a:lnTo>
                    <a:pt x="1489176" y="105028"/>
                  </a:lnTo>
                  <a:lnTo>
                    <a:pt x="1558264" y="105028"/>
                  </a:lnTo>
                  <a:lnTo>
                    <a:pt x="1558264" y="125857"/>
                  </a:lnTo>
                  <a:lnTo>
                    <a:pt x="1464157" y="125857"/>
                  </a:lnTo>
                  <a:lnTo>
                    <a:pt x="1464157" y="2159"/>
                  </a:lnTo>
                  <a:close/>
                </a:path>
                <a:path w="2159000" h="128269">
                  <a:moveTo>
                    <a:pt x="1335252" y="2159"/>
                  </a:moveTo>
                  <a:lnTo>
                    <a:pt x="1362430" y="2159"/>
                  </a:lnTo>
                  <a:lnTo>
                    <a:pt x="1393672" y="93725"/>
                  </a:lnTo>
                  <a:lnTo>
                    <a:pt x="1424025" y="2159"/>
                  </a:lnTo>
                  <a:lnTo>
                    <a:pt x="1450441" y="2159"/>
                  </a:lnTo>
                  <a:lnTo>
                    <a:pt x="1406118" y="125857"/>
                  </a:lnTo>
                  <a:lnTo>
                    <a:pt x="1379448" y="125857"/>
                  </a:lnTo>
                  <a:lnTo>
                    <a:pt x="1335252" y="2159"/>
                  </a:lnTo>
                  <a:close/>
                </a:path>
                <a:path w="2159000" h="128269">
                  <a:moveTo>
                    <a:pt x="1222222" y="2159"/>
                  </a:moveTo>
                  <a:lnTo>
                    <a:pt x="1267815" y="2159"/>
                  </a:lnTo>
                  <a:lnTo>
                    <a:pt x="1278102" y="2159"/>
                  </a:lnTo>
                  <a:lnTo>
                    <a:pt x="1285976" y="2921"/>
                  </a:lnTo>
                  <a:lnTo>
                    <a:pt x="1291310" y="4572"/>
                  </a:lnTo>
                  <a:lnTo>
                    <a:pt x="1298676" y="6603"/>
                  </a:lnTo>
                  <a:lnTo>
                    <a:pt x="1304899" y="10413"/>
                  </a:lnTo>
                  <a:lnTo>
                    <a:pt x="1309979" y="15875"/>
                  </a:lnTo>
                  <a:lnTo>
                    <a:pt x="1315186" y="21336"/>
                  </a:lnTo>
                  <a:lnTo>
                    <a:pt x="1319123" y="28066"/>
                  </a:lnTo>
                  <a:lnTo>
                    <a:pt x="1325854" y="65150"/>
                  </a:lnTo>
                  <a:lnTo>
                    <a:pt x="1325616" y="72528"/>
                  </a:lnTo>
                  <a:lnTo>
                    <a:pt x="1312882" y="108890"/>
                  </a:lnTo>
                  <a:lnTo>
                    <a:pt x="1291310" y="123189"/>
                  </a:lnTo>
                  <a:lnTo>
                    <a:pt x="1285722" y="124967"/>
                  </a:lnTo>
                  <a:lnTo>
                    <a:pt x="1278356" y="125857"/>
                  </a:lnTo>
                  <a:lnTo>
                    <a:pt x="1269212" y="125857"/>
                  </a:lnTo>
                  <a:lnTo>
                    <a:pt x="1222222" y="125857"/>
                  </a:lnTo>
                  <a:lnTo>
                    <a:pt x="1222222" y="2159"/>
                  </a:lnTo>
                  <a:close/>
                </a:path>
                <a:path w="2159000" h="128269">
                  <a:moveTo>
                    <a:pt x="1141577" y="2159"/>
                  </a:moveTo>
                  <a:lnTo>
                    <a:pt x="1167993" y="2159"/>
                  </a:lnTo>
                  <a:lnTo>
                    <a:pt x="1217523" y="125857"/>
                  </a:lnTo>
                  <a:lnTo>
                    <a:pt x="1190345" y="125857"/>
                  </a:lnTo>
                  <a:lnTo>
                    <a:pt x="1179550" y="97789"/>
                  </a:lnTo>
                  <a:lnTo>
                    <a:pt x="1130147" y="97789"/>
                  </a:lnTo>
                  <a:lnTo>
                    <a:pt x="1119860" y="125857"/>
                  </a:lnTo>
                  <a:lnTo>
                    <a:pt x="1093444" y="125857"/>
                  </a:lnTo>
                  <a:lnTo>
                    <a:pt x="1141577" y="2159"/>
                  </a:lnTo>
                  <a:close/>
                </a:path>
                <a:path w="2159000" h="128269">
                  <a:moveTo>
                    <a:pt x="926947" y="2159"/>
                  </a:moveTo>
                  <a:lnTo>
                    <a:pt x="979525" y="2159"/>
                  </a:lnTo>
                  <a:lnTo>
                    <a:pt x="988762" y="2371"/>
                  </a:lnTo>
                  <a:lnTo>
                    <a:pt x="1022705" y="17399"/>
                  </a:lnTo>
                  <a:lnTo>
                    <a:pt x="1026388" y="22987"/>
                  </a:lnTo>
                  <a:lnTo>
                    <a:pt x="1028166" y="29463"/>
                  </a:lnTo>
                  <a:lnTo>
                    <a:pt x="1028166" y="36829"/>
                  </a:lnTo>
                  <a:lnTo>
                    <a:pt x="1028166" y="46100"/>
                  </a:lnTo>
                  <a:lnTo>
                    <a:pt x="995527" y="71247"/>
                  </a:lnTo>
                  <a:lnTo>
                    <a:pt x="1000861" y="74422"/>
                  </a:lnTo>
                  <a:lnTo>
                    <a:pt x="1005306" y="77850"/>
                  </a:lnTo>
                  <a:lnTo>
                    <a:pt x="1008862" y="81661"/>
                  </a:lnTo>
                  <a:lnTo>
                    <a:pt x="1012418" y="85471"/>
                  </a:lnTo>
                  <a:lnTo>
                    <a:pt x="1017117" y="92075"/>
                  </a:lnTo>
                  <a:lnTo>
                    <a:pt x="1023086" y="101726"/>
                  </a:lnTo>
                  <a:lnTo>
                    <a:pt x="1038199" y="125857"/>
                  </a:lnTo>
                  <a:lnTo>
                    <a:pt x="1008354" y="125857"/>
                  </a:lnTo>
                  <a:lnTo>
                    <a:pt x="990193" y="98933"/>
                  </a:lnTo>
                  <a:lnTo>
                    <a:pt x="983843" y="89281"/>
                  </a:lnTo>
                  <a:lnTo>
                    <a:pt x="979398" y="83312"/>
                  </a:lnTo>
                  <a:lnTo>
                    <a:pt x="962761" y="74167"/>
                  </a:lnTo>
                  <a:lnTo>
                    <a:pt x="957046" y="74167"/>
                  </a:lnTo>
                  <a:lnTo>
                    <a:pt x="951966" y="74167"/>
                  </a:lnTo>
                  <a:lnTo>
                    <a:pt x="951966" y="125857"/>
                  </a:lnTo>
                  <a:lnTo>
                    <a:pt x="926947" y="125857"/>
                  </a:lnTo>
                  <a:lnTo>
                    <a:pt x="926947" y="2159"/>
                  </a:lnTo>
                  <a:close/>
                </a:path>
                <a:path w="2159000" h="128269">
                  <a:moveTo>
                    <a:pt x="660882" y="2159"/>
                  </a:moveTo>
                  <a:lnTo>
                    <a:pt x="687298" y="2159"/>
                  </a:lnTo>
                  <a:lnTo>
                    <a:pt x="736828" y="125857"/>
                  </a:lnTo>
                  <a:lnTo>
                    <a:pt x="709650" y="125857"/>
                  </a:lnTo>
                  <a:lnTo>
                    <a:pt x="698855" y="97789"/>
                  </a:lnTo>
                  <a:lnTo>
                    <a:pt x="649325" y="97789"/>
                  </a:lnTo>
                  <a:lnTo>
                    <a:pt x="639165" y="125857"/>
                  </a:lnTo>
                  <a:lnTo>
                    <a:pt x="612622" y="125857"/>
                  </a:lnTo>
                  <a:lnTo>
                    <a:pt x="660882" y="2159"/>
                  </a:lnTo>
                  <a:close/>
                </a:path>
                <a:path w="2159000" h="128269">
                  <a:moveTo>
                    <a:pt x="493496" y="2159"/>
                  </a:moveTo>
                  <a:lnTo>
                    <a:pt x="517753" y="2159"/>
                  </a:lnTo>
                  <a:lnTo>
                    <a:pt x="568426" y="84709"/>
                  </a:lnTo>
                  <a:lnTo>
                    <a:pt x="568426" y="2159"/>
                  </a:lnTo>
                  <a:lnTo>
                    <a:pt x="591667" y="2159"/>
                  </a:lnTo>
                  <a:lnTo>
                    <a:pt x="591667" y="125857"/>
                  </a:lnTo>
                  <a:lnTo>
                    <a:pt x="566521" y="125857"/>
                  </a:lnTo>
                  <a:lnTo>
                    <a:pt x="516737" y="45212"/>
                  </a:lnTo>
                  <a:lnTo>
                    <a:pt x="516737" y="125857"/>
                  </a:lnTo>
                  <a:lnTo>
                    <a:pt x="493496" y="125857"/>
                  </a:lnTo>
                  <a:lnTo>
                    <a:pt x="493496" y="2159"/>
                  </a:lnTo>
                  <a:close/>
                </a:path>
                <a:path w="2159000" h="128269">
                  <a:moveTo>
                    <a:pt x="412597" y="2159"/>
                  </a:moveTo>
                  <a:lnTo>
                    <a:pt x="439013" y="2159"/>
                  </a:lnTo>
                  <a:lnTo>
                    <a:pt x="488543" y="125857"/>
                  </a:lnTo>
                  <a:lnTo>
                    <a:pt x="461365" y="125857"/>
                  </a:lnTo>
                  <a:lnTo>
                    <a:pt x="450570" y="97789"/>
                  </a:lnTo>
                  <a:lnTo>
                    <a:pt x="401167" y="97789"/>
                  </a:lnTo>
                  <a:lnTo>
                    <a:pt x="390880" y="125857"/>
                  </a:lnTo>
                  <a:lnTo>
                    <a:pt x="364464" y="125857"/>
                  </a:lnTo>
                  <a:lnTo>
                    <a:pt x="412597" y="2159"/>
                  </a:lnTo>
                  <a:close/>
                </a:path>
                <a:path w="2159000" h="128269">
                  <a:moveTo>
                    <a:pt x="245262" y="2159"/>
                  </a:moveTo>
                  <a:lnTo>
                    <a:pt x="269557" y="2159"/>
                  </a:lnTo>
                  <a:lnTo>
                    <a:pt x="320192" y="84709"/>
                  </a:lnTo>
                  <a:lnTo>
                    <a:pt x="320192" y="2159"/>
                  </a:lnTo>
                  <a:lnTo>
                    <a:pt x="343382" y="2159"/>
                  </a:lnTo>
                  <a:lnTo>
                    <a:pt x="343382" y="125857"/>
                  </a:lnTo>
                  <a:lnTo>
                    <a:pt x="318338" y="125857"/>
                  </a:lnTo>
                  <a:lnTo>
                    <a:pt x="268465" y="45212"/>
                  </a:lnTo>
                  <a:lnTo>
                    <a:pt x="268465" y="125857"/>
                  </a:lnTo>
                  <a:lnTo>
                    <a:pt x="245262" y="125857"/>
                  </a:lnTo>
                  <a:lnTo>
                    <a:pt x="245262" y="2159"/>
                  </a:lnTo>
                  <a:close/>
                </a:path>
                <a:path w="2159000" h="128269">
                  <a:moveTo>
                    <a:pt x="164350" y="2159"/>
                  </a:moveTo>
                  <a:lnTo>
                    <a:pt x="190766" y="2159"/>
                  </a:lnTo>
                  <a:lnTo>
                    <a:pt x="240296" y="125857"/>
                  </a:lnTo>
                  <a:lnTo>
                    <a:pt x="213131" y="125857"/>
                  </a:lnTo>
                  <a:lnTo>
                    <a:pt x="202323" y="97789"/>
                  </a:lnTo>
                  <a:lnTo>
                    <a:pt x="152882" y="97789"/>
                  </a:lnTo>
                  <a:lnTo>
                    <a:pt x="142671" y="125857"/>
                  </a:lnTo>
                  <a:lnTo>
                    <a:pt x="116166" y="125857"/>
                  </a:lnTo>
                  <a:lnTo>
                    <a:pt x="164350" y="2159"/>
                  </a:lnTo>
                  <a:close/>
                </a:path>
                <a:path w="2159000" h="128269">
                  <a:moveTo>
                    <a:pt x="0" y="2159"/>
                  </a:moveTo>
                  <a:lnTo>
                    <a:pt x="49441" y="2159"/>
                  </a:lnTo>
                  <a:lnTo>
                    <a:pt x="59232" y="2159"/>
                  </a:lnTo>
                  <a:lnTo>
                    <a:pt x="66535" y="2539"/>
                  </a:lnTo>
                  <a:lnTo>
                    <a:pt x="71348" y="3428"/>
                  </a:lnTo>
                  <a:lnTo>
                    <a:pt x="76149" y="4190"/>
                  </a:lnTo>
                  <a:lnTo>
                    <a:pt x="80454" y="5841"/>
                  </a:lnTo>
                  <a:lnTo>
                    <a:pt x="84251" y="8509"/>
                  </a:lnTo>
                  <a:lnTo>
                    <a:pt x="88049" y="11049"/>
                  </a:lnTo>
                  <a:lnTo>
                    <a:pt x="91211" y="14477"/>
                  </a:lnTo>
                  <a:lnTo>
                    <a:pt x="93751" y="18796"/>
                  </a:lnTo>
                  <a:lnTo>
                    <a:pt x="96278" y="23113"/>
                  </a:lnTo>
                  <a:lnTo>
                    <a:pt x="97548" y="27939"/>
                  </a:lnTo>
                  <a:lnTo>
                    <a:pt x="97548" y="33274"/>
                  </a:lnTo>
                  <a:lnTo>
                    <a:pt x="97548" y="39115"/>
                  </a:lnTo>
                  <a:lnTo>
                    <a:pt x="95986" y="44450"/>
                  </a:lnTo>
                  <a:lnTo>
                    <a:pt x="92862" y="49275"/>
                  </a:lnTo>
                  <a:lnTo>
                    <a:pt x="89738" y="54101"/>
                  </a:lnTo>
                  <a:lnTo>
                    <a:pt x="85509" y="57658"/>
                  </a:lnTo>
                  <a:lnTo>
                    <a:pt x="80162" y="60071"/>
                  </a:lnTo>
                  <a:lnTo>
                    <a:pt x="87706" y="62357"/>
                  </a:lnTo>
                  <a:lnTo>
                    <a:pt x="93497" y="66039"/>
                  </a:lnTo>
                  <a:lnTo>
                    <a:pt x="97548" y="71374"/>
                  </a:lnTo>
                  <a:lnTo>
                    <a:pt x="101600" y="76581"/>
                  </a:lnTo>
                  <a:lnTo>
                    <a:pt x="103619" y="82803"/>
                  </a:lnTo>
                  <a:lnTo>
                    <a:pt x="103619" y="90042"/>
                  </a:lnTo>
                  <a:lnTo>
                    <a:pt x="103619" y="95631"/>
                  </a:lnTo>
                  <a:lnTo>
                    <a:pt x="102311" y="101091"/>
                  </a:lnTo>
                  <a:lnTo>
                    <a:pt x="99694" y="106425"/>
                  </a:lnTo>
                  <a:lnTo>
                    <a:pt x="97078" y="111760"/>
                  </a:lnTo>
                  <a:lnTo>
                    <a:pt x="93510" y="115950"/>
                  </a:lnTo>
                  <a:lnTo>
                    <a:pt x="88976" y="119125"/>
                  </a:lnTo>
                  <a:lnTo>
                    <a:pt x="84454" y="122300"/>
                  </a:lnTo>
                  <a:lnTo>
                    <a:pt x="42100" y="125857"/>
                  </a:lnTo>
                  <a:lnTo>
                    <a:pt x="0" y="125857"/>
                  </a:lnTo>
                  <a:lnTo>
                    <a:pt x="0" y="2159"/>
                  </a:lnTo>
                  <a:close/>
                </a:path>
                <a:path w="2159000" h="128269">
                  <a:moveTo>
                    <a:pt x="846556" y="0"/>
                  </a:moveTo>
                  <a:lnTo>
                    <a:pt x="890244" y="17017"/>
                  </a:lnTo>
                  <a:lnTo>
                    <a:pt x="906754" y="64135"/>
                  </a:lnTo>
                  <a:lnTo>
                    <a:pt x="905730" y="78351"/>
                  </a:lnTo>
                  <a:lnTo>
                    <a:pt x="881582" y="118425"/>
                  </a:lnTo>
                  <a:lnTo>
                    <a:pt x="846810" y="128015"/>
                  </a:lnTo>
                  <a:lnTo>
                    <a:pt x="833767" y="126948"/>
                  </a:lnTo>
                  <a:lnTo>
                    <a:pt x="795847" y="101935"/>
                  </a:lnTo>
                  <a:lnTo>
                    <a:pt x="786739" y="64770"/>
                  </a:lnTo>
                  <a:lnTo>
                    <a:pt x="787094" y="55701"/>
                  </a:lnTo>
                  <a:lnTo>
                    <a:pt x="803884" y="16128"/>
                  </a:lnTo>
                  <a:lnTo>
                    <a:pt x="808710" y="11049"/>
                  </a:lnTo>
                  <a:lnTo>
                    <a:pt x="839174" y="309"/>
                  </a:lnTo>
                  <a:lnTo>
                    <a:pt x="846556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49091" y="1425448"/>
              <a:ext cx="410844" cy="1236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46828" y="1423184"/>
              <a:ext cx="415371" cy="1282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26103" y="1423289"/>
              <a:ext cx="284480" cy="1280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23840" y="1421025"/>
              <a:ext cx="289006" cy="13254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1263" y="1580588"/>
              <a:ext cx="3019679" cy="3142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20686" y="1568011"/>
              <a:ext cx="3000882" cy="1885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0686" y="1568011"/>
              <a:ext cx="3001010" cy="19050"/>
            </a:xfrm>
            <a:custGeom>
              <a:avLst/>
              <a:gdLst/>
              <a:ahLst/>
              <a:cxnLst/>
              <a:rect l="l" t="t" r="r" b="b"/>
              <a:pathLst>
                <a:path w="3001010" h="19050">
                  <a:moveTo>
                    <a:pt x="0" y="18853"/>
                  </a:moveTo>
                  <a:lnTo>
                    <a:pt x="3000882" y="18853"/>
                  </a:lnTo>
                  <a:lnTo>
                    <a:pt x="3000882" y="0"/>
                  </a:lnTo>
                  <a:lnTo>
                    <a:pt x="0" y="0"/>
                  </a:lnTo>
                  <a:lnTo>
                    <a:pt x="0" y="18853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946460" y="1770664"/>
            <a:ext cx="1129578" cy="1948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2141631" y="1770664"/>
            <a:ext cx="374015" cy="194945"/>
            <a:chOff x="2141631" y="1770664"/>
            <a:chExt cx="374015" cy="194945"/>
          </a:xfrm>
        </p:grpSpPr>
        <p:sp>
          <p:nvSpPr>
            <p:cNvPr id="39" name="object 39"/>
            <p:cNvSpPr/>
            <p:nvPr/>
          </p:nvSpPr>
          <p:spPr>
            <a:xfrm>
              <a:off x="2146427" y="1775459"/>
              <a:ext cx="364490" cy="185420"/>
            </a:xfrm>
            <a:custGeom>
              <a:avLst/>
              <a:gdLst/>
              <a:ahLst/>
              <a:cxnLst/>
              <a:rect l="l" t="t" r="r" b="b"/>
              <a:pathLst>
                <a:path w="364489" h="185419">
                  <a:moveTo>
                    <a:pt x="311150" y="47116"/>
                  </a:moveTo>
                  <a:lnTo>
                    <a:pt x="264036" y="63190"/>
                  </a:lnTo>
                  <a:lnTo>
                    <a:pt x="241411" y="98298"/>
                  </a:lnTo>
                  <a:lnTo>
                    <a:pt x="237617" y="123951"/>
                  </a:lnTo>
                  <a:lnTo>
                    <a:pt x="238662" y="137094"/>
                  </a:lnTo>
                  <a:lnTo>
                    <a:pt x="263235" y="175809"/>
                  </a:lnTo>
                  <a:lnTo>
                    <a:pt x="297561" y="185292"/>
                  </a:lnTo>
                  <a:lnTo>
                    <a:pt x="307018" y="184695"/>
                  </a:lnTo>
                  <a:lnTo>
                    <a:pt x="346551" y="163655"/>
                  </a:lnTo>
                  <a:lnTo>
                    <a:pt x="349450" y="159765"/>
                  </a:lnTo>
                  <a:lnTo>
                    <a:pt x="290575" y="159765"/>
                  </a:lnTo>
                  <a:lnTo>
                    <a:pt x="284480" y="157099"/>
                  </a:lnTo>
                  <a:lnTo>
                    <a:pt x="279400" y="151764"/>
                  </a:lnTo>
                  <a:lnTo>
                    <a:pt x="274447" y="146303"/>
                  </a:lnTo>
                  <a:lnTo>
                    <a:pt x="271906" y="139318"/>
                  </a:lnTo>
                  <a:lnTo>
                    <a:pt x="271906" y="129793"/>
                  </a:lnTo>
                  <a:lnTo>
                    <a:pt x="272034" y="128650"/>
                  </a:lnTo>
                  <a:lnTo>
                    <a:pt x="272034" y="127253"/>
                  </a:lnTo>
                  <a:lnTo>
                    <a:pt x="361569" y="127253"/>
                  </a:lnTo>
                  <a:lnTo>
                    <a:pt x="363220" y="120395"/>
                  </a:lnTo>
                  <a:lnTo>
                    <a:pt x="363981" y="112649"/>
                  </a:lnTo>
                  <a:lnTo>
                    <a:pt x="363981" y="105537"/>
                  </a:lnTo>
                  <a:lnTo>
                    <a:pt x="275717" y="105537"/>
                  </a:lnTo>
                  <a:lnTo>
                    <a:pt x="277598" y="97865"/>
                  </a:lnTo>
                  <a:lnTo>
                    <a:pt x="299974" y="72516"/>
                  </a:lnTo>
                  <a:lnTo>
                    <a:pt x="357015" y="72516"/>
                  </a:lnTo>
                  <a:lnTo>
                    <a:pt x="355998" y="70294"/>
                  </a:lnTo>
                  <a:lnTo>
                    <a:pt x="349758" y="62102"/>
                  </a:lnTo>
                  <a:lnTo>
                    <a:pt x="341993" y="55528"/>
                  </a:lnTo>
                  <a:lnTo>
                    <a:pt x="332978" y="50847"/>
                  </a:lnTo>
                  <a:lnTo>
                    <a:pt x="322701" y="48047"/>
                  </a:lnTo>
                  <a:lnTo>
                    <a:pt x="311150" y="47116"/>
                  </a:lnTo>
                  <a:close/>
                </a:path>
                <a:path w="364489" h="185419">
                  <a:moveTo>
                    <a:pt x="325500" y="141477"/>
                  </a:moveTo>
                  <a:lnTo>
                    <a:pt x="320049" y="149479"/>
                  </a:lnTo>
                  <a:lnTo>
                    <a:pt x="313610" y="155194"/>
                  </a:lnTo>
                  <a:lnTo>
                    <a:pt x="306195" y="158623"/>
                  </a:lnTo>
                  <a:lnTo>
                    <a:pt x="297815" y="159765"/>
                  </a:lnTo>
                  <a:lnTo>
                    <a:pt x="349450" y="159765"/>
                  </a:lnTo>
                  <a:lnTo>
                    <a:pt x="352381" y="155834"/>
                  </a:lnTo>
                  <a:lnTo>
                    <a:pt x="357378" y="146812"/>
                  </a:lnTo>
                  <a:lnTo>
                    <a:pt x="325500" y="141477"/>
                  </a:lnTo>
                  <a:close/>
                </a:path>
                <a:path w="364489" h="185419">
                  <a:moveTo>
                    <a:pt x="357015" y="72516"/>
                  </a:moveTo>
                  <a:lnTo>
                    <a:pt x="314706" y="72516"/>
                  </a:lnTo>
                  <a:lnTo>
                    <a:pt x="320548" y="75056"/>
                  </a:lnTo>
                  <a:lnTo>
                    <a:pt x="325106" y="80009"/>
                  </a:lnTo>
                  <a:lnTo>
                    <a:pt x="329438" y="84836"/>
                  </a:lnTo>
                  <a:lnTo>
                    <a:pt x="331350" y="91249"/>
                  </a:lnTo>
                  <a:lnTo>
                    <a:pt x="331470" y="105537"/>
                  </a:lnTo>
                  <a:lnTo>
                    <a:pt x="363981" y="105537"/>
                  </a:lnTo>
                  <a:lnTo>
                    <a:pt x="363973" y="103886"/>
                  </a:lnTo>
                  <a:lnTo>
                    <a:pt x="363091" y="91217"/>
                  </a:lnTo>
                  <a:lnTo>
                    <a:pt x="360441" y="80009"/>
                  </a:lnTo>
                  <a:lnTo>
                    <a:pt x="357015" y="72516"/>
                  </a:lnTo>
                  <a:close/>
                </a:path>
                <a:path w="364489" h="185419">
                  <a:moveTo>
                    <a:pt x="52959" y="76707"/>
                  </a:moveTo>
                  <a:lnTo>
                    <a:pt x="17272" y="76707"/>
                  </a:lnTo>
                  <a:lnTo>
                    <a:pt x="6197" y="129920"/>
                  </a:lnTo>
                  <a:lnTo>
                    <a:pt x="1650" y="166496"/>
                  </a:lnTo>
                  <a:lnTo>
                    <a:pt x="4445" y="173227"/>
                  </a:lnTo>
                  <a:lnTo>
                    <a:pt x="37718" y="185292"/>
                  </a:lnTo>
                  <a:lnTo>
                    <a:pt x="44196" y="185292"/>
                  </a:lnTo>
                  <a:lnTo>
                    <a:pt x="50418" y="184657"/>
                  </a:lnTo>
                  <a:lnTo>
                    <a:pt x="56515" y="183387"/>
                  </a:lnTo>
                  <a:lnTo>
                    <a:pt x="62037" y="157861"/>
                  </a:lnTo>
                  <a:lnTo>
                    <a:pt x="45847" y="157861"/>
                  </a:lnTo>
                  <a:lnTo>
                    <a:pt x="42672" y="157099"/>
                  </a:lnTo>
                  <a:lnTo>
                    <a:pt x="39116" y="154050"/>
                  </a:lnTo>
                  <a:lnTo>
                    <a:pt x="38354" y="151891"/>
                  </a:lnTo>
                  <a:lnTo>
                    <a:pt x="38354" y="147700"/>
                  </a:lnTo>
                  <a:lnTo>
                    <a:pt x="39370" y="141986"/>
                  </a:lnTo>
                  <a:lnTo>
                    <a:pt x="41853" y="129793"/>
                  </a:lnTo>
                  <a:lnTo>
                    <a:pt x="52959" y="76707"/>
                  </a:lnTo>
                  <a:close/>
                </a:path>
                <a:path w="364489" h="185419">
                  <a:moveTo>
                    <a:pt x="150241" y="0"/>
                  </a:moveTo>
                  <a:lnTo>
                    <a:pt x="114554" y="0"/>
                  </a:lnTo>
                  <a:lnTo>
                    <a:pt x="76454" y="182244"/>
                  </a:lnTo>
                  <a:lnTo>
                    <a:pt x="112141" y="182244"/>
                  </a:lnTo>
                  <a:lnTo>
                    <a:pt x="123090" y="129793"/>
                  </a:lnTo>
                  <a:lnTo>
                    <a:pt x="125440" y="118828"/>
                  </a:lnTo>
                  <a:lnTo>
                    <a:pt x="142442" y="83073"/>
                  </a:lnTo>
                  <a:lnTo>
                    <a:pt x="158750" y="72516"/>
                  </a:lnTo>
                  <a:lnTo>
                    <a:pt x="215338" y="72516"/>
                  </a:lnTo>
                  <a:lnTo>
                    <a:pt x="213788" y="66944"/>
                  </a:lnTo>
                  <a:lnTo>
                    <a:pt x="212729" y="64896"/>
                  </a:lnTo>
                  <a:lnTo>
                    <a:pt x="136525" y="64896"/>
                  </a:lnTo>
                  <a:lnTo>
                    <a:pt x="150241" y="0"/>
                  </a:lnTo>
                  <a:close/>
                </a:path>
                <a:path w="364489" h="185419">
                  <a:moveTo>
                    <a:pt x="215338" y="72516"/>
                  </a:moveTo>
                  <a:lnTo>
                    <a:pt x="169418" y="72516"/>
                  </a:lnTo>
                  <a:lnTo>
                    <a:pt x="173100" y="73913"/>
                  </a:lnTo>
                  <a:lnTo>
                    <a:pt x="176022" y="76707"/>
                  </a:lnTo>
                  <a:lnTo>
                    <a:pt x="178562" y="79248"/>
                  </a:lnTo>
                  <a:lnTo>
                    <a:pt x="179959" y="82676"/>
                  </a:lnTo>
                  <a:lnTo>
                    <a:pt x="179959" y="89535"/>
                  </a:lnTo>
                  <a:lnTo>
                    <a:pt x="179070" y="94995"/>
                  </a:lnTo>
                  <a:lnTo>
                    <a:pt x="160781" y="182244"/>
                  </a:lnTo>
                  <a:lnTo>
                    <a:pt x="196469" y="182244"/>
                  </a:lnTo>
                  <a:lnTo>
                    <a:pt x="212598" y="105028"/>
                  </a:lnTo>
                  <a:lnTo>
                    <a:pt x="215011" y="93852"/>
                  </a:lnTo>
                  <a:lnTo>
                    <a:pt x="216154" y="85725"/>
                  </a:lnTo>
                  <a:lnTo>
                    <a:pt x="216058" y="79248"/>
                  </a:lnTo>
                  <a:lnTo>
                    <a:pt x="215560" y="73316"/>
                  </a:lnTo>
                  <a:lnTo>
                    <a:pt x="215338" y="72516"/>
                  </a:lnTo>
                  <a:close/>
                </a:path>
                <a:path w="364489" h="185419">
                  <a:moveTo>
                    <a:pt x="62230" y="156971"/>
                  </a:moveTo>
                  <a:lnTo>
                    <a:pt x="55880" y="157479"/>
                  </a:lnTo>
                  <a:lnTo>
                    <a:pt x="51943" y="157861"/>
                  </a:lnTo>
                  <a:lnTo>
                    <a:pt x="62037" y="157861"/>
                  </a:lnTo>
                  <a:lnTo>
                    <a:pt x="62230" y="156971"/>
                  </a:lnTo>
                  <a:close/>
                </a:path>
                <a:path w="364489" h="185419">
                  <a:moveTo>
                    <a:pt x="80264" y="50164"/>
                  </a:moveTo>
                  <a:lnTo>
                    <a:pt x="5461" y="50164"/>
                  </a:lnTo>
                  <a:lnTo>
                    <a:pt x="0" y="76707"/>
                  </a:lnTo>
                  <a:lnTo>
                    <a:pt x="74803" y="76707"/>
                  </a:lnTo>
                  <a:lnTo>
                    <a:pt x="80264" y="50164"/>
                  </a:lnTo>
                  <a:close/>
                </a:path>
                <a:path w="364489" h="185419">
                  <a:moveTo>
                    <a:pt x="181483" y="47116"/>
                  </a:moveTo>
                  <a:lnTo>
                    <a:pt x="173481" y="47116"/>
                  </a:lnTo>
                  <a:lnTo>
                    <a:pt x="165989" y="48513"/>
                  </a:lnTo>
                  <a:lnTo>
                    <a:pt x="136525" y="64896"/>
                  </a:lnTo>
                  <a:lnTo>
                    <a:pt x="212729" y="64896"/>
                  </a:lnTo>
                  <a:lnTo>
                    <a:pt x="181483" y="47116"/>
                  </a:lnTo>
                  <a:close/>
                </a:path>
                <a:path w="364489" h="185419">
                  <a:moveTo>
                    <a:pt x="68072" y="4444"/>
                  </a:moveTo>
                  <a:lnTo>
                    <a:pt x="27305" y="29082"/>
                  </a:lnTo>
                  <a:lnTo>
                    <a:pt x="22860" y="50164"/>
                  </a:lnTo>
                  <a:lnTo>
                    <a:pt x="58547" y="50164"/>
                  </a:lnTo>
                  <a:lnTo>
                    <a:pt x="68072" y="4444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41631" y="1770664"/>
              <a:ext cx="373572" cy="19488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915891" y="1767489"/>
            <a:ext cx="5455285" cy="839469"/>
            <a:chOff x="915891" y="1767489"/>
            <a:chExt cx="5455285" cy="839469"/>
          </a:xfrm>
        </p:grpSpPr>
        <p:sp>
          <p:nvSpPr>
            <p:cNvPr id="42" name="object 42"/>
            <p:cNvSpPr/>
            <p:nvPr/>
          </p:nvSpPr>
          <p:spPr>
            <a:xfrm>
              <a:off x="2588290" y="1767489"/>
              <a:ext cx="3781744" cy="19805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20686" y="1985939"/>
              <a:ext cx="5445760" cy="28575"/>
            </a:xfrm>
            <a:custGeom>
              <a:avLst/>
              <a:gdLst/>
              <a:ahLst/>
              <a:cxnLst/>
              <a:rect l="l" t="t" r="r" b="b"/>
              <a:pathLst>
                <a:path w="5445760" h="28575">
                  <a:moveTo>
                    <a:pt x="5445506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5445506" y="28280"/>
                  </a:lnTo>
                  <a:lnTo>
                    <a:pt x="5445506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20686" y="1985939"/>
              <a:ext cx="5445760" cy="28575"/>
            </a:xfrm>
            <a:custGeom>
              <a:avLst/>
              <a:gdLst/>
              <a:ahLst/>
              <a:cxnLst/>
              <a:rect l="l" t="t" r="r" b="b"/>
              <a:pathLst>
                <a:path w="5445760" h="28575">
                  <a:moveTo>
                    <a:pt x="0" y="28280"/>
                  </a:moveTo>
                  <a:lnTo>
                    <a:pt x="5445506" y="28280"/>
                  </a:lnTo>
                  <a:lnTo>
                    <a:pt x="5445506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35030" y="2062891"/>
              <a:ext cx="4859441" cy="24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20686" y="2281341"/>
              <a:ext cx="4871085" cy="28575"/>
            </a:xfrm>
            <a:custGeom>
              <a:avLst/>
              <a:gdLst/>
              <a:ahLst/>
              <a:cxnLst/>
              <a:rect l="l" t="t" r="r" b="b"/>
              <a:pathLst>
                <a:path w="4871085" h="28575">
                  <a:moveTo>
                    <a:pt x="4870577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870577" y="28280"/>
                  </a:lnTo>
                  <a:lnTo>
                    <a:pt x="4870577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20686" y="2281341"/>
              <a:ext cx="4871085" cy="28575"/>
            </a:xfrm>
            <a:custGeom>
              <a:avLst/>
              <a:gdLst/>
              <a:ahLst/>
              <a:cxnLst/>
              <a:rect l="l" t="t" r="r" b="b"/>
              <a:pathLst>
                <a:path w="4871085" h="28575">
                  <a:moveTo>
                    <a:pt x="0" y="28280"/>
                  </a:moveTo>
                  <a:lnTo>
                    <a:pt x="4870577" y="28280"/>
                  </a:lnTo>
                  <a:lnTo>
                    <a:pt x="4870577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26076" y="2355118"/>
              <a:ext cx="4727424" cy="24847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0686" y="2573568"/>
              <a:ext cx="4735830" cy="28575"/>
            </a:xfrm>
            <a:custGeom>
              <a:avLst/>
              <a:gdLst/>
              <a:ahLst/>
              <a:cxnLst/>
              <a:rect l="l" t="t" r="r" b="b"/>
              <a:pathLst>
                <a:path w="4735830" h="28575">
                  <a:moveTo>
                    <a:pt x="4735449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735449" y="28280"/>
                  </a:lnTo>
                  <a:lnTo>
                    <a:pt x="4735449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0686" y="2573568"/>
              <a:ext cx="4735830" cy="28575"/>
            </a:xfrm>
            <a:custGeom>
              <a:avLst/>
              <a:gdLst/>
              <a:ahLst/>
              <a:cxnLst/>
              <a:rect l="l" t="t" r="r" b="b"/>
              <a:pathLst>
                <a:path w="4735830" h="28575">
                  <a:moveTo>
                    <a:pt x="0" y="28280"/>
                  </a:moveTo>
                  <a:lnTo>
                    <a:pt x="4735449" y="28280"/>
                  </a:lnTo>
                  <a:lnTo>
                    <a:pt x="4735449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151946" y="2958876"/>
            <a:ext cx="55880" cy="55880"/>
            <a:chOff x="1151946" y="2958876"/>
            <a:chExt cx="55880" cy="55880"/>
          </a:xfrm>
        </p:grpSpPr>
        <p:sp>
          <p:nvSpPr>
            <p:cNvPr id="52" name="object 52"/>
            <p:cNvSpPr/>
            <p:nvPr/>
          </p:nvSpPr>
          <p:spPr>
            <a:xfrm>
              <a:off x="1156741" y="296367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159"/>
                  </a:lnTo>
                  <a:lnTo>
                    <a:pt x="2235" y="11176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671"/>
                  </a:lnTo>
                  <a:lnTo>
                    <a:pt x="11214" y="43687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687"/>
                  </a:lnTo>
                  <a:lnTo>
                    <a:pt x="43738" y="34671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176"/>
                  </a:lnTo>
                  <a:lnTo>
                    <a:pt x="34759" y="2159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56741" y="296367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159"/>
                  </a:lnTo>
                  <a:lnTo>
                    <a:pt x="39255" y="6731"/>
                  </a:lnTo>
                  <a:lnTo>
                    <a:pt x="43738" y="11176"/>
                  </a:lnTo>
                  <a:lnTo>
                    <a:pt x="45986" y="16637"/>
                  </a:lnTo>
                  <a:lnTo>
                    <a:pt x="45986" y="22860"/>
                  </a:lnTo>
                  <a:lnTo>
                    <a:pt x="45986" y="29337"/>
                  </a:lnTo>
                  <a:lnTo>
                    <a:pt x="43738" y="34671"/>
                  </a:lnTo>
                  <a:lnTo>
                    <a:pt x="39255" y="39243"/>
                  </a:lnTo>
                  <a:lnTo>
                    <a:pt x="34759" y="43687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7"/>
                  </a:lnTo>
                  <a:lnTo>
                    <a:pt x="6731" y="39243"/>
                  </a:lnTo>
                  <a:lnTo>
                    <a:pt x="2235" y="34671"/>
                  </a:lnTo>
                  <a:lnTo>
                    <a:pt x="0" y="29337"/>
                  </a:lnTo>
                  <a:lnTo>
                    <a:pt x="0" y="22860"/>
                  </a:lnTo>
                  <a:lnTo>
                    <a:pt x="0" y="16637"/>
                  </a:lnTo>
                  <a:lnTo>
                    <a:pt x="2235" y="11176"/>
                  </a:lnTo>
                  <a:lnTo>
                    <a:pt x="6731" y="6731"/>
                  </a:lnTo>
                  <a:lnTo>
                    <a:pt x="11214" y="2159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1388140" y="2835940"/>
            <a:ext cx="3955099" cy="2453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5425343" y="2835940"/>
            <a:ext cx="370840" cy="194945"/>
            <a:chOff x="5425343" y="2835940"/>
            <a:chExt cx="370840" cy="194945"/>
          </a:xfrm>
        </p:grpSpPr>
        <p:sp>
          <p:nvSpPr>
            <p:cNvPr id="56" name="object 56"/>
            <p:cNvSpPr/>
            <p:nvPr/>
          </p:nvSpPr>
          <p:spPr>
            <a:xfrm>
              <a:off x="5430138" y="2840736"/>
              <a:ext cx="361315" cy="185420"/>
            </a:xfrm>
            <a:custGeom>
              <a:avLst/>
              <a:gdLst/>
              <a:ahLst/>
              <a:cxnLst/>
              <a:rect l="l" t="t" r="r" b="b"/>
              <a:pathLst>
                <a:path w="361314" h="185419">
                  <a:moveTo>
                    <a:pt x="307975" y="46989"/>
                  </a:moveTo>
                  <a:lnTo>
                    <a:pt x="260808" y="63117"/>
                  </a:lnTo>
                  <a:lnTo>
                    <a:pt x="238220" y="98234"/>
                  </a:lnTo>
                  <a:lnTo>
                    <a:pt x="234441" y="123825"/>
                  </a:lnTo>
                  <a:lnTo>
                    <a:pt x="235487" y="137040"/>
                  </a:lnTo>
                  <a:lnTo>
                    <a:pt x="260060" y="175756"/>
                  </a:lnTo>
                  <a:lnTo>
                    <a:pt x="294386" y="185292"/>
                  </a:lnTo>
                  <a:lnTo>
                    <a:pt x="303789" y="184677"/>
                  </a:lnTo>
                  <a:lnTo>
                    <a:pt x="343328" y="163544"/>
                  </a:lnTo>
                  <a:lnTo>
                    <a:pt x="346137" y="159765"/>
                  </a:lnTo>
                  <a:lnTo>
                    <a:pt x="287400" y="159765"/>
                  </a:lnTo>
                  <a:lnTo>
                    <a:pt x="281305" y="157098"/>
                  </a:lnTo>
                  <a:lnTo>
                    <a:pt x="271272" y="146303"/>
                  </a:lnTo>
                  <a:lnTo>
                    <a:pt x="268732" y="139191"/>
                  </a:lnTo>
                  <a:lnTo>
                    <a:pt x="268859" y="127253"/>
                  </a:lnTo>
                  <a:lnTo>
                    <a:pt x="358394" y="127253"/>
                  </a:lnTo>
                  <a:lnTo>
                    <a:pt x="360045" y="120268"/>
                  </a:lnTo>
                  <a:lnTo>
                    <a:pt x="360807" y="112521"/>
                  </a:lnTo>
                  <a:lnTo>
                    <a:pt x="360807" y="105409"/>
                  </a:lnTo>
                  <a:lnTo>
                    <a:pt x="272414" y="105409"/>
                  </a:lnTo>
                  <a:lnTo>
                    <a:pt x="274369" y="97793"/>
                  </a:lnTo>
                  <a:lnTo>
                    <a:pt x="296799" y="72516"/>
                  </a:lnTo>
                  <a:lnTo>
                    <a:pt x="353860" y="72516"/>
                  </a:lnTo>
                  <a:lnTo>
                    <a:pt x="352823" y="70240"/>
                  </a:lnTo>
                  <a:lnTo>
                    <a:pt x="346583" y="61975"/>
                  </a:lnTo>
                  <a:lnTo>
                    <a:pt x="338818" y="55455"/>
                  </a:lnTo>
                  <a:lnTo>
                    <a:pt x="329803" y="50768"/>
                  </a:lnTo>
                  <a:lnTo>
                    <a:pt x="319526" y="47938"/>
                  </a:lnTo>
                  <a:lnTo>
                    <a:pt x="307975" y="46989"/>
                  </a:lnTo>
                  <a:close/>
                </a:path>
                <a:path w="361314" h="185419">
                  <a:moveTo>
                    <a:pt x="322325" y="141350"/>
                  </a:moveTo>
                  <a:lnTo>
                    <a:pt x="316874" y="149425"/>
                  </a:lnTo>
                  <a:lnTo>
                    <a:pt x="310435" y="155178"/>
                  </a:lnTo>
                  <a:lnTo>
                    <a:pt x="303020" y="158621"/>
                  </a:lnTo>
                  <a:lnTo>
                    <a:pt x="294639" y="159765"/>
                  </a:lnTo>
                  <a:lnTo>
                    <a:pt x="346137" y="159765"/>
                  </a:lnTo>
                  <a:lnTo>
                    <a:pt x="349152" y="155709"/>
                  </a:lnTo>
                  <a:lnTo>
                    <a:pt x="354202" y="146684"/>
                  </a:lnTo>
                  <a:lnTo>
                    <a:pt x="322325" y="141350"/>
                  </a:lnTo>
                  <a:close/>
                </a:path>
                <a:path w="361314" h="185419">
                  <a:moveTo>
                    <a:pt x="353860" y="72516"/>
                  </a:moveTo>
                  <a:lnTo>
                    <a:pt x="311531" y="72516"/>
                  </a:lnTo>
                  <a:lnTo>
                    <a:pt x="317373" y="74929"/>
                  </a:lnTo>
                  <a:lnTo>
                    <a:pt x="321920" y="79994"/>
                  </a:lnTo>
                  <a:lnTo>
                    <a:pt x="326263" y="84708"/>
                  </a:lnTo>
                  <a:lnTo>
                    <a:pt x="328179" y="91247"/>
                  </a:lnTo>
                  <a:lnTo>
                    <a:pt x="328295" y="105409"/>
                  </a:lnTo>
                  <a:lnTo>
                    <a:pt x="360807" y="105409"/>
                  </a:lnTo>
                  <a:lnTo>
                    <a:pt x="360798" y="103885"/>
                  </a:lnTo>
                  <a:lnTo>
                    <a:pt x="359981" y="92075"/>
                  </a:lnTo>
                  <a:lnTo>
                    <a:pt x="359901" y="91154"/>
                  </a:lnTo>
                  <a:lnTo>
                    <a:pt x="357266" y="79994"/>
                  </a:lnTo>
                  <a:lnTo>
                    <a:pt x="353860" y="72516"/>
                  </a:lnTo>
                  <a:close/>
                </a:path>
                <a:path w="361314" h="185419">
                  <a:moveTo>
                    <a:pt x="52959" y="76581"/>
                  </a:moveTo>
                  <a:lnTo>
                    <a:pt x="17272" y="76581"/>
                  </a:lnTo>
                  <a:lnTo>
                    <a:pt x="6197" y="129793"/>
                  </a:lnTo>
                  <a:lnTo>
                    <a:pt x="1650" y="166369"/>
                  </a:lnTo>
                  <a:lnTo>
                    <a:pt x="4445" y="173100"/>
                  </a:lnTo>
                  <a:lnTo>
                    <a:pt x="37591" y="185292"/>
                  </a:lnTo>
                  <a:lnTo>
                    <a:pt x="44069" y="185292"/>
                  </a:lnTo>
                  <a:lnTo>
                    <a:pt x="50419" y="184657"/>
                  </a:lnTo>
                  <a:lnTo>
                    <a:pt x="56514" y="183387"/>
                  </a:lnTo>
                  <a:lnTo>
                    <a:pt x="61941" y="157733"/>
                  </a:lnTo>
                  <a:lnTo>
                    <a:pt x="45720" y="157733"/>
                  </a:lnTo>
                  <a:lnTo>
                    <a:pt x="42672" y="156971"/>
                  </a:lnTo>
                  <a:lnTo>
                    <a:pt x="39115" y="153923"/>
                  </a:lnTo>
                  <a:lnTo>
                    <a:pt x="38226" y="151764"/>
                  </a:lnTo>
                  <a:lnTo>
                    <a:pt x="38226" y="147700"/>
                  </a:lnTo>
                  <a:lnTo>
                    <a:pt x="39243" y="141985"/>
                  </a:lnTo>
                  <a:lnTo>
                    <a:pt x="41879" y="129666"/>
                  </a:lnTo>
                  <a:lnTo>
                    <a:pt x="52959" y="76581"/>
                  </a:lnTo>
                  <a:close/>
                </a:path>
                <a:path w="361314" h="185419">
                  <a:moveTo>
                    <a:pt x="150240" y="0"/>
                  </a:moveTo>
                  <a:lnTo>
                    <a:pt x="114553" y="0"/>
                  </a:lnTo>
                  <a:lnTo>
                    <a:pt x="76326" y="182117"/>
                  </a:lnTo>
                  <a:lnTo>
                    <a:pt x="112013" y="182117"/>
                  </a:lnTo>
                  <a:lnTo>
                    <a:pt x="122964" y="129666"/>
                  </a:lnTo>
                  <a:lnTo>
                    <a:pt x="125386" y="118721"/>
                  </a:lnTo>
                  <a:lnTo>
                    <a:pt x="142424" y="83073"/>
                  </a:lnTo>
                  <a:lnTo>
                    <a:pt x="158623" y="72516"/>
                  </a:lnTo>
                  <a:lnTo>
                    <a:pt x="215256" y="72516"/>
                  </a:lnTo>
                  <a:lnTo>
                    <a:pt x="213725" y="66849"/>
                  </a:lnTo>
                  <a:lnTo>
                    <a:pt x="212660" y="64769"/>
                  </a:lnTo>
                  <a:lnTo>
                    <a:pt x="136525" y="64769"/>
                  </a:lnTo>
                  <a:lnTo>
                    <a:pt x="150240" y="0"/>
                  </a:lnTo>
                  <a:close/>
                </a:path>
                <a:path w="361314" h="185419">
                  <a:moveTo>
                    <a:pt x="215256" y="72516"/>
                  </a:moveTo>
                  <a:lnTo>
                    <a:pt x="169290" y="72516"/>
                  </a:lnTo>
                  <a:lnTo>
                    <a:pt x="173100" y="73913"/>
                  </a:lnTo>
                  <a:lnTo>
                    <a:pt x="178562" y="79120"/>
                  </a:lnTo>
                  <a:lnTo>
                    <a:pt x="179959" y="82676"/>
                  </a:lnTo>
                  <a:lnTo>
                    <a:pt x="179959" y="89407"/>
                  </a:lnTo>
                  <a:lnTo>
                    <a:pt x="179070" y="94995"/>
                  </a:lnTo>
                  <a:lnTo>
                    <a:pt x="160782" y="182117"/>
                  </a:lnTo>
                  <a:lnTo>
                    <a:pt x="196469" y="182117"/>
                  </a:lnTo>
                  <a:lnTo>
                    <a:pt x="212598" y="104901"/>
                  </a:lnTo>
                  <a:lnTo>
                    <a:pt x="214884" y="93852"/>
                  </a:lnTo>
                  <a:lnTo>
                    <a:pt x="216026" y="85597"/>
                  </a:lnTo>
                  <a:lnTo>
                    <a:pt x="215925" y="79120"/>
                  </a:lnTo>
                  <a:lnTo>
                    <a:pt x="215453" y="73245"/>
                  </a:lnTo>
                  <a:lnTo>
                    <a:pt x="215256" y="72516"/>
                  </a:lnTo>
                  <a:close/>
                </a:path>
                <a:path w="361314" h="185419">
                  <a:moveTo>
                    <a:pt x="62102" y="156971"/>
                  </a:moveTo>
                  <a:lnTo>
                    <a:pt x="55880" y="157479"/>
                  </a:lnTo>
                  <a:lnTo>
                    <a:pt x="51943" y="157733"/>
                  </a:lnTo>
                  <a:lnTo>
                    <a:pt x="61941" y="157733"/>
                  </a:lnTo>
                  <a:lnTo>
                    <a:pt x="62102" y="156971"/>
                  </a:lnTo>
                  <a:close/>
                </a:path>
                <a:path w="361314" h="185419">
                  <a:moveTo>
                    <a:pt x="80263" y="50164"/>
                  </a:moveTo>
                  <a:lnTo>
                    <a:pt x="5461" y="50164"/>
                  </a:lnTo>
                  <a:lnTo>
                    <a:pt x="0" y="76581"/>
                  </a:lnTo>
                  <a:lnTo>
                    <a:pt x="74802" y="76581"/>
                  </a:lnTo>
                  <a:lnTo>
                    <a:pt x="80263" y="50164"/>
                  </a:lnTo>
                  <a:close/>
                </a:path>
                <a:path w="361314" h="185419">
                  <a:moveTo>
                    <a:pt x="181356" y="46989"/>
                  </a:moveTo>
                  <a:lnTo>
                    <a:pt x="173482" y="46989"/>
                  </a:lnTo>
                  <a:lnTo>
                    <a:pt x="165988" y="48387"/>
                  </a:lnTo>
                  <a:lnTo>
                    <a:pt x="136525" y="64769"/>
                  </a:lnTo>
                  <a:lnTo>
                    <a:pt x="212660" y="64769"/>
                  </a:lnTo>
                  <a:lnTo>
                    <a:pt x="181356" y="46989"/>
                  </a:lnTo>
                  <a:close/>
                </a:path>
                <a:path w="361314" h="185419">
                  <a:moveTo>
                    <a:pt x="68072" y="4444"/>
                  </a:moveTo>
                  <a:lnTo>
                    <a:pt x="27177" y="29082"/>
                  </a:lnTo>
                  <a:lnTo>
                    <a:pt x="22860" y="50164"/>
                  </a:lnTo>
                  <a:lnTo>
                    <a:pt x="58547" y="50164"/>
                  </a:lnTo>
                  <a:lnTo>
                    <a:pt x="68072" y="4444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25343" y="2835940"/>
              <a:ext cx="370397" cy="19488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377853" y="2882930"/>
            <a:ext cx="4940300" cy="201930"/>
            <a:chOff x="1377853" y="2882930"/>
            <a:chExt cx="4940300" cy="201930"/>
          </a:xfrm>
        </p:grpSpPr>
        <p:sp>
          <p:nvSpPr>
            <p:cNvPr id="59" name="object 59"/>
            <p:cNvSpPr/>
            <p:nvPr/>
          </p:nvSpPr>
          <p:spPr>
            <a:xfrm>
              <a:off x="5878829" y="2887726"/>
              <a:ext cx="433705" cy="138430"/>
            </a:xfrm>
            <a:custGeom>
              <a:avLst/>
              <a:gdLst/>
              <a:ahLst/>
              <a:cxnLst/>
              <a:rect l="l" t="t" r="r" b="b"/>
              <a:pathLst>
                <a:path w="433704" h="138430">
                  <a:moveTo>
                    <a:pt x="75057" y="0"/>
                  </a:moveTo>
                  <a:lnTo>
                    <a:pt x="31890" y="12322"/>
                  </a:lnTo>
                  <a:lnTo>
                    <a:pt x="5207" y="47402"/>
                  </a:lnTo>
                  <a:lnTo>
                    <a:pt x="0" y="80391"/>
                  </a:lnTo>
                  <a:lnTo>
                    <a:pt x="450" y="88082"/>
                  </a:lnTo>
                  <a:lnTo>
                    <a:pt x="21863" y="126694"/>
                  </a:lnTo>
                  <a:lnTo>
                    <a:pt x="61722" y="138302"/>
                  </a:lnTo>
                  <a:lnTo>
                    <a:pt x="78027" y="136830"/>
                  </a:lnTo>
                  <a:lnTo>
                    <a:pt x="92630" y="132429"/>
                  </a:lnTo>
                  <a:lnTo>
                    <a:pt x="105495" y="125122"/>
                  </a:lnTo>
                  <a:lnTo>
                    <a:pt x="116586" y="114935"/>
                  </a:lnTo>
                  <a:lnTo>
                    <a:pt x="119760" y="110617"/>
                  </a:lnTo>
                  <a:lnTo>
                    <a:pt x="55118" y="110617"/>
                  </a:lnTo>
                  <a:lnTo>
                    <a:pt x="48641" y="107950"/>
                  </a:lnTo>
                  <a:lnTo>
                    <a:pt x="43561" y="102362"/>
                  </a:lnTo>
                  <a:lnTo>
                    <a:pt x="38354" y="96774"/>
                  </a:lnTo>
                  <a:lnTo>
                    <a:pt x="35846" y="89376"/>
                  </a:lnTo>
                  <a:lnTo>
                    <a:pt x="44069" y="45719"/>
                  </a:lnTo>
                  <a:lnTo>
                    <a:pt x="67564" y="26924"/>
                  </a:lnTo>
                  <a:lnTo>
                    <a:pt x="128970" y="26924"/>
                  </a:lnTo>
                  <a:lnTo>
                    <a:pt x="127944" y="24895"/>
                  </a:lnTo>
                  <a:lnTo>
                    <a:pt x="120777" y="16129"/>
                  </a:lnTo>
                  <a:lnTo>
                    <a:pt x="111722" y="9108"/>
                  </a:lnTo>
                  <a:lnTo>
                    <a:pt x="101107" y="4063"/>
                  </a:lnTo>
                  <a:lnTo>
                    <a:pt x="88898" y="1019"/>
                  </a:lnTo>
                  <a:lnTo>
                    <a:pt x="75057" y="0"/>
                  </a:lnTo>
                  <a:close/>
                </a:path>
                <a:path w="433704" h="138430">
                  <a:moveTo>
                    <a:pt x="128970" y="26924"/>
                  </a:moveTo>
                  <a:lnTo>
                    <a:pt x="83058" y="26924"/>
                  </a:lnTo>
                  <a:lnTo>
                    <a:pt x="89408" y="29463"/>
                  </a:lnTo>
                  <a:lnTo>
                    <a:pt x="94361" y="34543"/>
                  </a:lnTo>
                  <a:lnTo>
                    <a:pt x="99187" y="39624"/>
                  </a:lnTo>
                  <a:lnTo>
                    <a:pt x="101727" y="46355"/>
                  </a:lnTo>
                  <a:lnTo>
                    <a:pt x="101727" y="54863"/>
                  </a:lnTo>
                  <a:lnTo>
                    <a:pt x="87503" y="98170"/>
                  </a:lnTo>
                  <a:lnTo>
                    <a:pt x="62992" y="110617"/>
                  </a:lnTo>
                  <a:lnTo>
                    <a:pt x="119760" y="110617"/>
                  </a:lnTo>
                  <a:lnTo>
                    <a:pt x="125587" y="102691"/>
                  </a:lnTo>
                  <a:lnTo>
                    <a:pt x="132016" y="89376"/>
                  </a:lnTo>
                  <a:lnTo>
                    <a:pt x="135874" y="74965"/>
                  </a:lnTo>
                  <a:lnTo>
                    <a:pt x="137160" y="59436"/>
                  </a:lnTo>
                  <a:lnTo>
                    <a:pt x="136205" y="47402"/>
                  </a:lnTo>
                  <a:lnTo>
                    <a:pt x="136090" y="46355"/>
                  </a:lnTo>
                  <a:lnTo>
                    <a:pt x="133064" y="35020"/>
                  </a:lnTo>
                  <a:lnTo>
                    <a:pt x="128970" y="26924"/>
                  </a:lnTo>
                  <a:close/>
                </a:path>
                <a:path w="433704" h="138430">
                  <a:moveTo>
                    <a:pt x="381000" y="0"/>
                  </a:moveTo>
                  <a:lnTo>
                    <a:pt x="333761" y="16127"/>
                  </a:lnTo>
                  <a:lnTo>
                    <a:pt x="311134" y="51244"/>
                  </a:lnTo>
                  <a:lnTo>
                    <a:pt x="307340" y="76835"/>
                  </a:lnTo>
                  <a:lnTo>
                    <a:pt x="308385" y="90050"/>
                  </a:lnTo>
                  <a:lnTo>
                    <a:pt x="332958" y="128766"/>
                  </a:lnTo>
                  <a:lnTo>
                    <a:pt x="367284" y="138302"/>
                  </a:lnTo>
                  <a:lnTo>
                    <a:pt x="376759" y="137687"/>
                  </a:lnTo>
                  <a:lnTo>
                    <a:pt x="416290" y="116554"/>
                  </a:lnTo>
                  <a:lnTo>
                    <a:pt x="419119" y="112775"/>
                  </a:lnTo>
                  <a:lnTo>
                    <a:pt x="360299" y="112775"/>
                  </a:lnTo>
                  <a:lnTo>
                    <a:pt x="354203" y="110108"/>
                  </a:lnTo>
                  <a:lnTo>
                    <a:pt x="349250" y="104648"/>
                  </a:lnTo>
                  <a:lnTo>
                    <a:pt x="344170" y="99313"/>
                  </a:lnTo>
                  <a:lnTo>
                    <a:pt x="341630" y="92201"/>
                  </a:lnTo>
                  <a:lnTo>
                    <a:pt x="341757" y="80263"/>
                  </a:lnTo>
                  <a:lnTo>
                    <a:pt x="431292" y="80263"/>
                  </a:lnTo>
                  <a:lnTo>
                    <a:pt x="432943" y="73279"/>
                  </a:lnTo>
                  <a:lnTo>
                    <a:pt x="433705" y="65531"/>
                  </a:lnTo>
                  <a:lnTo>
                    <a:pt x="433705" y="58419"/>
                  </a:lnTo>
                  <a:lnTo>
                    <a:pt x="345440" y="58419"/>
                  </a:lnTo>
                  <a:lnTo>
                    <a:pt x="347321" y="50803"/>
                  </a:lnTo>
                  <a:lnTo>
                    <a:pt x="369697" y="25526"/>
                  </a:lnTo>
                  <a:lnTo>
                    <a:pt x="426758" y="25526"/>
                  </a:lnTo>
                  <a:lnTo>
                    <a:pt x="425721" y="23250"/>
                  </a:lnTo>
                  <a:lnTo>
                    <a:pt x="419481" y="14986"/>
                  </a:lnTo>
                  <a:lnTo>
                    <a:pt x="411718" y="8465"/>
                  </a:lnTo>
                  <a:lnTo>
                    <a:pt x="402717" y="3778"/>
                  </a:lnTo>
                  <a:lnTo>
                    <a:pt x="392477" y="948"/>
                  </a:lnTo>
                  <a:lnTo>
                    <a:pt x="381000" y="0"/>
                  </a:lnTo>
                  <a:close/>
                </a:path>
                <a:path w="433704" h="138430">
                  <a:moveTo>
                    <a:pt x="395224" y="94361"/>
                  </a:moveTo>
                  <a:lnTo>
                    <a:pt x="389772" y="102435"/>
                  </a:lnTo>
                  <a:lnTo>
                    <a:pt x="383333" y="108188"/>
                  </a:lnTo>
                  <a:lnTo>
                    <a:pt x="375918" y="111631"/>
                  </a:lnTo>
                  <a:lnTo>
                    <a:pt x="367538" y="112775"/>
                  </a:lnTo>
                  <a:lnTo>
                    <a:pt x="419119" y="112775"/>
                  </a:lnTo>
                  <a:lnTo>
                    <a:pt x="422157" y="108719"/>
                  </a:lnTo>
                  <a:lnTo>
                    <a:pt x="427228" y="99694"/>
                  </a:lnTo>
                  <a:lnTo>
                    <a:pt x="395224" y="94361"/>
                  </a:lnTo>
                  <a:close/>
                </a:path>
                <a:path w="433704" h="138430">
                  <a:moveTo>
                    <a:pt x="426758" y="25526"/>
                  </a:moveTo>
                  <a:lnTo>
                    <a:pt x="384429" y="25526"/>
                  </a:lnTo>
                  <a:lnTo>
                    <a:pt x="390398" y="27939"/>
                  </a:lnTo>
                  <a:lnTo>
                    <a:pt x="394818" y="33004"/>
                  </a:lnTo>
                  <a:lnTo>
                    <a:pt x="399161" y="37718"/>
                  </a:lnTo>
                  <a:lnTo>
                    <a:pt x="401077" y="44257"/>
                  </a:lnTo>
                  <a:lnTo>
                    <a:pt x="401193" y="58419"/>
                  </a:lnTo>
                  <a:lnTo>
                    <a:pt x="433705" y="58419"/>
                  </a:lnTo>
                  <a:lnTo>
                    <a:pt x="433696" y="56895"/>
                  </a:lnTo>
                  <a:lnTo>
                    <a:pt x="432879" y="45085"/>
                  </a:lnTo>
                  <a:lnTo>
                    <a:pt x="432799" y="44164"/>
                  </a:lnTo>
                  <a:lnTo>
                    <a:pt x="430164" y="33004"/>
                  </a:lnTo>
                  <a:lnTo>
                    <a:pt x="426758" y="25526"/>
                  </a:lnTo>
                  <a:close/>
                </a:path>
                <a:path w="433704" h="138430">
                  <a:moveTo>
                    <a:pt x="210693" y="3175"/>
                  </a:moveTo>
                  <a:lnTo>
                    <a:pt x="176911" y="3175"/>
                  </a:lnTo>
                  <a:lnTo>
                    <a:pt x="149352" y="135127"/>
                  </a:lnTo>
                  <a:lnTo>
                    <a:pt x="184912" y="135127"/>
                  </a:lnTo>
                  <a:lnTo>
                    <a:pt x="196342" y="81025"/>
                  </a:lnTo>
                  <a:lnTo>
                    <a:pt x="198749" y="70121"/>
                  </a:lnTo>
                  <a:lnTo>
                    <a:pt x="220218" y="32131"/>
                  </a:lnTo>
                  <a:lnTo>
                    <a:pt x="232410" y="25526"/>
                  </a:lnTo>
                  <a:lnTo>
                    <a:pt x="288136" y="25526"/>
                  </a:lnTo>
                  <a:lnTo>
                    <a:pt x="286766" y="20319"/>
                  </a:lnTo>
                  <a:lnTo>
                    <a:pt x="207264" y="20319"/>
                  </a:lnTo>
                  <a:lnTo>
                    <a:pt x="210693" y="3175"/>
                  </a:lnTo>
                  <a:close/>
                </a:path>
                <a:path w="433704" h="138430">
                  <a:moveTo>
                    <a:pt x="288136" y="25526"/>
                  </a:moveTo>
                  <a:lnTo>
                    <a:pt x="242443" y="25526"/>
                  </a:lnTo>
                  <a:lnTo>
                    <a:pt x="246253" y="26797"/>
                  </a:lnTo>
                  <a:lnTo>
                    <a:pt x="248920" y="29463"/>
                  </a:lnTo>
                  <a:lnTo>
                    <a:pt x="251587" y="32004"/>
                  </a:lnTo>
                  <a:lnTo>
                    <a:pt x="252984" y="35687"/>
                  </a:lnTo>
                  <a:lnTo>
                    <a:pt x="252984" y="42418"/>
                  </a:lnTo>
                  <a:lnTo>
                    <a:pt x="251841" y="49022"/>
                  </a:lnTo>
                  <a:lnTo>
                    <a:pt x="249375" y="60451"/>
                  </a:lnTo>
                  <a:lnTo>
                    <a:pt x="233807" y="135127"/>
                  </a:lnTo>
                  <a:lnTo>
                    <a:pt x="269494" y="135127"/>
                  </a:lnTo>
                  <a:lnTo>
                    <a:pt x="285039" y="60198"/>
                  </a:lnTo>
                  <a:lnTo>
                    <a:pt x="286801" y="51522"/>
                  </a:lnTo>
                  <a:lnTo>
                    <a:pt x="288067" y="44164"/>
                  </a:lnTo>
                  <a:lnTo>
                    <a:pt x="288809" y="38377"/>
                  </a:lnTo>
                  <a:lnTo>
                    <a:pt x="289052" y="34162"/>
                  </a:lnTo>
                  <a:lnTo>
                    <a:pt x="288470" y="26797"/>
                  </a:lnTo>
                  <a:lnTo>
                    <a:pt x="288136" y="25526"/>
                  </a:lnTo>
                  <a:close/>
                </a:path>
                <a:path w="433704" h="138430">
                  <a:moveTo>
                    <a:pt x="254127" y="0"/>
                  </a:moveTo>
                  <a:lnTo>
                    <a:pt x="245999" y="0"/>
                  </a:lnTo>
                  <a:lnTo>
                    <a:pt x="238252" y="1650"/>
                  </a:lnTo>
                  <a:lnTo>
                    <a:pt x="207264" y="20319"/>
                  </a:lnTo>
                  <a:lnTo>
                    <a:pt x="286766" y="20319"/>
                  </a:lnTo>
                  <a:lnTo>
                    <a:pt x="254127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74034" y="2882930"/>
              <a:ext cx="443295" cy="14789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82648" y="3051215"/>
              <a:ext cx="4930775" cy="28575"/>
            </a:xfrm>
            <a:custGeom>
              <a:avLst/>
              <a:gdLst/>
              <a:ahLst/>
              <a:cxnLst/>
              <a:rect l="l" t="t" r="r" b="b"/>
              <a:pathLst>
                <a:path w="4930775" h="28575">
                  <a:moveTo>
                    <a:pt x="4930267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930267" y="28280"/>
                  </a:lnTo>
                  <a:lnTo>
                    <a:pt x="4930267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82648" y="3051215"/>
              <a:ext cx="4930775" cy="28575"/>
            </a:xfrm>
            <a:custGeom>
              <a:avLst/>
              <a:gdLst/>
              <a:ahLst/>
              <a:cxnLst/>
              <a:rect l="l" t="t" r="r" b="b"/>
              <a:pathLst>
                <a:path w="4930775" h="28575">
                  <a:moveTo>
                    <a:pt x="0" y="28280"/>
                  </a:moveTo>
                  <a:lnTo>
                    <a:pt x="4930267" y="28280"/>
                  </a:lnTo>
                  <a:lnTo>
                    <a:pt x="4930267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396014" y="3128167"/>
            <a:ext cx="497205" cy="194945"/>
            <a:chOff x="1396014" y="3128167"/>
            <a:chExt cx="497205" cy="194945"/>
          </a:xfrm>
        </p:grpSpPr>
        <p:sp>
          <p:nvSpPr>
            <p:cNvPr id="64" name="object 64"/>
            <p:cNvSpPr/>
            <p:nvPr/>
          </p:nvSpPr>
          <p:spPr>
            <a:xfrm>
              <a:off x="1400809" y="3132962"/>
              <a:ext cx="487680" cy="185420"/>
            </a:xfrm>
            <a:custGeom>
              <a:avLst/>
              <a:gdLst/>
              <a:ahLst/>
              <a:cxnLst/>
              <a:rect l="l" t="t" r="r" b="b"/>
              <a:pathLst>
                <a:path w="487680" h="185420">
                  <a:moveTo>
                    <a:pt x="31750" y="50164"/>
                  </a:moveTo>
                  <a:lnTo>
                    <a:pt x="0" y="50164"/>
                  </a:lnTo>
                  <a:lnTo>
                    <a:pt x="16637" y="182118"/>
                  </a:lnTo>
                  <a:lnTo>
                    <a:pt x="49656" y="182118"/>
                  </a:lnTo>
                  <a:lnTo>
                    <a:pt x="70486" y="138683"/>
                  </a:lnTo>
                  <a:lnTo>
                    <a:pt x="40893" y="138683"/>
                  </a:lnTo>
                  <a:lnTo>
                    <a:pt x="31750" y="50164"/>
                  </a:lnTo>
                  <a:close/>
                </a:path>
                <a:path w="487680" h="185420">
                  <a:moveTo>
                    <a:pt x="116964" y="98170"/>
                  </a:moveTo>
                  <a:lnTo>
                    <a:pt x="89915" y="98170"/>
                  </a:lnTo>
                  <a:lnTo>
                    <a:pt x="96393" y="182118"/>
                  </a:lnTo>
                  <a:lnTo>
                    <a:pt x="129921" y="182118"/>
                  </a:lnTo>
                  <a:lnTo>
                    <a:pt x="151575" y="138683"/>
                  </a:lnTo>
                  <a:lnTo>
                    <a:pt x="118999" y="138683"/>
                  </a:lnTo>
                  <a:lnTo>
                    <a:pt x="116964" y="98170"/>
                  </a:lnTo>
                  <a:close/>
                </a:path>
                <a:path w="487680" h="185420">
                  <a:moveTo>
                    <a:pt x="253238" y="50164"/>
                  </a:moveTo>
                  <a:lnTo>
                    <a:pt x="217551" y="50164"/>
                  </a:lnTo>
                  <a:lnTo>
                    <a:pt x="189992" y="182118"/>
                  </a:lnTo>
                  <a:lnTo>
                    <a:pt x="225552" y="182118"/>
                  </a:lnTo>
                  <a:lnTo>
                    <a:pt x="253238" y="50164"/>
                  </a:lnTo>
                  <a:close/>
                </a:path>
                <a:path w="487680" h="185420">
                  <a:moveTo>
                    <a:pt x="114553" y="50164"/>
                  </a:moveTo>
                  <a:lnTo>
                    <a:pt x="82042" y="50164"/>
                  </a:lnTo>
                  <a:lnTo>
                    <a:pt x="40893" y="138683"/>
                  </a:lnTo>
                  <a:lnTo>
                    <a:pt x="70486" y="138683"/>
                  </a:lnTo>
                  <a:lnTo>
                    <a:pt x="89915" y="98170"/>
                  </a:lnTo>
                  <a:lnTo>
                    <a:pt x="116964" y="98170"/>
                  </a:lnTo>
                  <a:lnTo>
                    <a:pt x="114553" y="50164"/>
                  </a:lnTo>
                  <a:close/>
                </a:path>
                <a:path w="487680" h="185420">
                  <a:moveTo>
                    <a:pt x="195706" y="50164"/>
                  </a:moveTo>
                  <a:lnTo>
                    <a:pt x="159893" y="50164"/>
                  </a:lnTo>
                  <a:lnTo>
                    <a:pt x="118999" y="138683"/>
                  </a:lnTo>
                  <a:lnTo>
                    <a:pt x="151575" y="138683"/>
                  </a:lnTo>
                  <a:lnTo>
                    <a:pt x="195706" y="50164"/>
                  </a:lnTo>
                  <a:close/>
                </a:path>
                <a:path w="487680" h="185420">
                  <a:moveTo>
                    <a:pt x="324103" y="76581"/>
                  </a:moveTo>
                  <a:lnTo>
                    <a:pt x="288416" y="76581"/>
                  </a:lnTo>
                  <a:lnTo>
                    <a:pt x="277342" y="129793"/>
                  </a:lnTo>
                  <a:lnTo>
                    <a:pt x="272796" y="166369"/>
                  </a:lnTo>
                  <a:lnTo>
                    <a:pt x="275590" y="173100"/>
                  </a:lnTo>
                  <a:lnTo>
                    <a:pt x="308864" y="185293"/>
                  </a:lnTo>
                  <a:lnTo>
                    <a:pt x="315341" y="185293"/>
                  </a:lnTo>
                  <a:lnTo>
                    <a:pt x="321564" y="184657"/>
                  </a:lnTo>
                  <a:lnTo>
                    <a:pt x="327659" y="183387"/>
                  </a:lnTo>
                  <a:lnTo>
                    <a:pt x="333086" y="157733"/>
                  </a:lnTo>
                  <a:lnTo>
                    <a:pt x="316991" y="157733"/>
                  </a:lnTo>
                  <a:lnTo>
                    <a:pt x="313816" y="156971"/>
                  </a:lnTo>
                  <a:lnTo>
                    <a:pt x="310260" y="153924"/>
                  </a:lnTo>
                  <a:lnTo>
                    <a:pt x="309498" y="151764"/>
                  </a:lnTo>
                  <a:lnTo>
                    <a:pt x="309498" y="147700"/>
                  </a:lnTo>
                  <a:lnTo>
                    <a:pt x="310515" y="141986"/>
                  </a:lnTo>
                  <a:lnTo>
                    <a:pt x="313024" y="129667"/>
                  </a:lnTo>
                  <a:lnTo>
                    <a:pt x="324103" y="76581"/>
                  </a:lnTo>
                  <a:close/>
                </a:path>
                <a:path w="487680" h="185420">
                  <a:moveTo>
                    <a:pt x="421385" y="0"/>
                  </a:moveTo>
                  <a:lnTo>
                    <a:pt x="385698" y="0"/>
                  </a:lnTo>
                  <a:lnTo>
                    <a:pt x="347598" y="182118"/>
                  </a:lnTo>
                  <a:lnTo>
                    <a:pt x="383159" y="182118"/>
                  </a:lnTo>
                  <a:lnTo>
                    <a:pt x="394235" y="129667"/>
                  </a:lnTo>
                  <a:lnTo>
                    <a:pt x="396585" y="118721"/>
                  </a:lnTo>
                  <a:lnTo>
                    <a:pt x="413587" y="83073"/>
                  </a:lnTo>
                  <a:lnTo>
                    <a:pt x="429767" y="72517"/>
                  </a:lnTo>
                  <a:lnTo>
                    <a:pt x="486503" y="72517"/>
                  </a:lnTo>
                  <a:lnTo>
                    <a:pt x="484933" y="66849"/>
                  </a:lnTo>
                  <a:lnTo>
                    <a:pt x="483853" y="64769"/>
                  </a:lnTo>
                  <a:lnTo>
                    <a:pt x="407670" y="64769"/>
                  </a:lnTo>
                  <a:lnTo>
                    <a:pt x="421385" y="0"/>
                  </a:lnTo>
                  <a:close/>
                </a:path>
                <a:path w="487680" h="185420">
                  <a:moveTo>
                    <a:pt x="486503" y="72517"/>
                  </a:moveTo>
                  <a:lnTo>
                    <a:pt x="440563" y="72517"/>
                  </a:lnTo>
                  <a:lnTo>
                    <a:pt x="444246" y="73913"/>
                  </a:lnTo>
                  <a:lnTo>
                    <a:pt x="449707" y="79120"/>
                  </a:lnTo>
                  <a:lnTo>
                    <a:pt x="451103" y="82676"/>
                  </a:lnTo>
                  <a:lnTo>
                    <a:pt x="451103" y="89535"/>
                  </a:lnTo>
                  <a:lnTo>
                    <a:pt x="450215" y="94995"/>
                  </a:lnTo>
                  <a:lnTo>
                    <a:pt x="431927" y="182118"/>
                  </a:lnTo>
                  <a:lnTo>
                    <a:pt x="467614" y="182118"/>
                  </a:lnTo>
                  <a:lnTo>
                    <a:pt x="483742" y="105029"/>
                  </a:lnTo>
                  <a:lnTo>
                    <a:pt x="486028" y="93852"/>
                  </a:lnTo>
                  <a:lnTo>
                    <a:pt x="487298" y="85725"/>
                  </a:lnTo>
                  <a:lnTo>
                    <a:pt x="487193" y="79120"/>
                  </a:lnTo>
                  <a:lnTo>
                    <a:pt x="486705" y="73245"/>
                  </a:lnTo>
                  <a:lnTo>
                    <a:pt x="486503" y="72517"/>
                  </a:lnTo>
                  <a:close/>
                </a:path>
                <a:path w="487680" h="185420">
                  <a:moveTo>
                    <a:pt x="333247" y="156971"/>
                  </a:moveTo>
                  <a:lnTo>
                    <a:pt x="327025" y="157480"/>
                  </a:lnTo>
                  <a:lnTo>
                    <a:pt x="323088" y="157733"/>
                  </a:lnTo>
                  <a:lnTo>
                    <a:pt x="333086" y="157733"/>
                  </a:lnTo>
                  <a:lnTo>
                    <a:pt x="333247" y="156971"/>
                  </a:lnTo>
                  <a:close/>
                </a:path>
                <a:path w="487680" h="185420">
                  <a:moveTo>
                    <a:pt x="351409" y="50164"/>
                  </a:moveTo>
                  <a:lnTo>
                    <a:pt x="276606" y="50164"/>
                  </a:lnTo>
                  <a:lnTo>
                    <a:pt x="271145" y="76581"/>
                  </a:lnTo>
                  <a:lnTo>
                    <a:pt x="345947" y="76581"/>
                  </a:lnTo>
                  <a:lnTo>
                    <a:pt x="351409" y="50164"/>
                  </a:lnTo>
                  <a:close/>
                </a:path>
                <a:path w="487680" h="185420">
                  <a:moveTo>
                    <a:pt x="452628" y="46989"/>
                  </a:moveTo>
                  <a:lnTo>
                    <a:pt x="444627" y="46989"/>
                  </a:lnTo>
                  <a:lnTo>
                    <a:pt x="437134" y="48387"/>
                  </a:lnTo>
                  <a:lnTo>
                    <a:pt x="407670" y="64769"/>
                  </a:lnTo>
                  <a:lnTo>
                    <a:pt x="483853" y="64769"/>
                  </a:lnTo>
                  <a:lnTo>
                    <a:pt x="452628" y="46989"/>
                  </a:lnTo>
                  <a:close/>
                </a:path>
                <a:path w="487680" h="185420">
                  <a:moveTo>
                    <a:pt x="339216" y="4444"/>
                  </a:moveTo>
                  <a:lnTo>
                    <a:pt x="298322" y="29082"/>
                  </a:lnTo>
                  <a:lnTo>
                    <a:pt x="294004" y="50164"/>
                  </a:lnTo>
                  <a:lnTo>
                    <a:pt x="329691" y="50164"/>
                  </a:lnTo>
                  <a:lnTo>
                    <a:pt x="339216" y="4444"/>
                  </a:lnTo>
                  <a:close/>
                </a:path>
                <a:path w="487680" h="185420">
                  <a:moveTo>
                    <a:pt x="263652" y="0"/>
                  </a:moveTo>
                  <a:lnTo>
                    <a:pt x="227965" y="0"/>
                  </a:lnTo>
                  <a:lnTo>
                    <a:pt x="221234" y="32257"/>
                  </a:lnTo>
                  <a:lnTo>
                    <a:pt x="256921" y="32257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96014" y="3128167"/>
              <a:ext cx="496889" cy="19488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978309" y="3128167"/>
            <a:ext cx="370840" cy="194945"/>
            <a:chOff x="1978309" y="3128167"/>
            <a:chExt cx="370840" cy="194945"/>
          </a:xfrm>
        </p:grpSpPr>
        <p:sp>
          <p:nvSpPr>
            <p:cNvPr id="67" name="object 67"/>
            <p:cNvSpPr/>
            <p:nvPr/>
          </p:nvSpPr>
          <p:spPr>
            <a:xfrm>
              <a:off x="1983105" y="3132962"/>
              <a:ext cx="361315" cy="185420"/>
            </a:xfrm>
            <a:custGeom>
              <a:avLst/>
              <a:gdLst/>
              <a:ahLst/>
              <a:cxnLst/>
              <a:rect l="l" t="t" r="r" b="b"/>
              <a:pathLst>
                <a:path w="361314" h="185420">
                  <a:moveTo>
                    <a:pt x="307975" y="46989"/>
                  </a:moveTo>
                  <a:lnTo>
                    <a:pt x="260790" y="63170"/>
                  </a:lnTo>
                  <a:lnTo>
                    <a:pt x="238172" y="98234"/>
                  </a:lnTo>
                  <a:lnTo>
                    <a:pt x="234442" y="123825"/>
                  </a:lnTo>
                  <a:lnTo>
                    <a:pt x="235469" y="137040"/>
                  </a:lnTo>
                  <a:lnTo>
                    <a:pt x="260004" y="175756"/>
                  </a:lnTo>
                  <a:lnTo>
                    <a:pt x="294258" y="185293"/>
                  </a:lnTo>
                  <a:lnTo>
                    <a:pt x="303736" y="184677"/>
                  </a:lnTo>
                  <a:lnTo>
                    <a:pt x="343328" y="163544"/>
                  </a:lnTo>
                  <a:lnTo>
                    <a:pt x="346137" y="159765"/>
                  </a:lnTo>
                  <a:lnTo>
                    <a:pt x="287400" y="159765"/>
                  </a:lnTo>
                  <a:lnTo>
                    <a:pt x="281305" y="157099"/>
                  </a:lnTo>
                  <a:lnTo>
                    <a:pt x="271271" y="146304"/>
                  </a:lnTo>
                  <a:lnTo>
                    <a:pt x="268731" y="139192"/>
                  </a:lnTo>
                  <a:lnTo>
                    <a:pt x="268858" y="127254"/>
                  </a:lnTo>
                  <a:lnTo>
                    <a:pt x="358267" y="127254"/>
                  </a:lnTo>
                  <a:lnTo>
                    <a:pt x="359918" y="120395"/>
                  </a:lnTo>
                  <a:lnTo>
                    <a:pt x="360806" y="112649"/>
                  </a:lnTo>
                  <a:lnTo>
                    <a:pt x="360806" y="105410"/>
                  </a:lnTo>
                  <a:lnTo>
                    <a:pt x="272414" y="105410"/>
                  </a:lnTo>
                  <a:lnTo>
                    <a:pt x="274369" y="97793"/>
                  </a:lnTo>
                  <a:lnTo>
                    <a:pt x="296799" y="72517"/>
                  </a:lnTo>
                  <a:lnTo>
                    <a:pt x="353763" y="72517"/>
                  </a:lnTo>
                  <a:lnTo>
                    <a:pt x="352716" y="70240"/>
                  </a:lnTo>
                  <a:lnTo>
                    <a:pt x="346456" y="61975"/>
                  </a:lnTo>
                  <a:lnTo>
                    <a:pt x="338693" y="55455"/>
                  </a:lnTo>
                  <a:lnTo>
                    <a:pt x="329692" y="50768"/>
                  </a:lnTo>
                  <a:lnTo>
                    <a:pt x="319452" y="47938"/>
                  </a:lnTo>
                  <a:lnTo>
                    <a:pt x="307975" y="46989"/>
                  </a:lnTo>
                  <a:close/>
                </a:path>
                <a:path w="361314" h="185420">
                  <a:moveTo>
                    <a:pt x="322325" y="141350"/>
                  </a:moveTo>
                  <a:lnTo>
                    <a:pt x="316819" y="149425"/>
                  </a:lnTo>
                  <a:lnTo>
                    <a:pt x="310372" y="155178"/>
                  </a:lnTo>
                  <a:lnTo>
                    <a:pt x="302948" y="158621"/>
                  </a:lnTo>
                  <a:lnTo>
                    <a:pt x="294513" y="159765"/>
                  </a:lnTo>
                  <a:lnTo>
                    <a:pt x="346137" y="159765"/>
                  </a:lnTo>
                  <a:lnTo>
                    <a:pt x="349152" y="155709"/>
                  </a:lnTo>
                  <a:lnTo>
                    <a:pt x="354202" y="146685"/>
                  </a:lnTo>
                  <a:lnTo>
                    <a:pt x="322325" y="141350"/>
                  </a:lnTo>
                  <a:close/>
                </a:path>
                <a:path w="361314" h="185420">
                  <a:moveTo>
                    <a:pt x="353763" y="72517"/>
                  </a:moveTo>
                  <a:lnTo>
                    <a:pt x="311531" y="72517"/>
                  </a:lnTo>
                  <a:lnTo>
                    <a:pt x="317372" y="74930"/>
                  </a:lnTo>
                  <a:lnTo>
                    <a:pt x="326136" y="84708"/>
                  </a:lnTo>
                  <a:lnTo>
                    <a:pt x="328421" y="92075"/>
                  </a:lnTo>
                  <a:lnTo>
                    <a:pt x="328294" y="105410"/>
                  </a:lnTo>
                  <a:lnTo>
                    <a:pt x="360806" y="105410"/>
                  </a:lnTo>
                  <a:lnTo>
                    <a:pt x="360717" y="102743"/>
                  </a:lnTo>
                  <a:lnTo>
                    <a:pt x="359962" y="92075"/>
                  </a:lnTo>
                  <a:lnTo>
                    <a:pt x="359881" y="91154"/>
                  </a:lnTo>
                  <a:lnTo>
                    <a:pt x="357203" y="79994"/>
                  </a:lnTo>
                  <a:lnTo>
                    <a:pt x="353763" y="72517"/>
                  </a:lnTo>
                  <a:close/>
                </a:path>
                <a:path w="361314" h="185420">
                  <a:moveTo>
                    <a:pt x="52831" y="76581"/>
                  </a:moveTo>
                  <a:lnTo>
                    <a:pt x="17271" y="76581"/>
                  </a:lnTo>
                  <a:lnTo>
                    <a:pt x="4149" y="139696"/>
                  </a:lnTo>
                  <a:lnTo>
                    <a:pt x="2682" y="147700"/>
                  </a:lnTo>
                  <a:lnTo>
                    <a:pt x="1811" y="153705"/>
                  </a:lnTo>
                  <a:lnTo>
                    <a:pt x="1578" y="156971"/>
                  </a:lnTo>
                  <a:lnTo>
                    <a:pt x="1524" y="166369"/>
                  </a:lnTo>
                  <a:lnTo>
                    <a:pt x="4444" y="173100"/>
                  </a:lnTo>
                  <a:lnTo>
                    <a:pt x="37592" y="185293"/>
                  </a:lnTo>
                  <a:lnTo>
                    <a:pt x="44068" y="185293"/>
                  </a:lnTo>
                  <a:lnTo>
                    <a:pt x="50418" y="184657"/>
                  </a:lnTo>
                  <a:lnTo>
                    <a:pt x="56514" y="183387"/>
                  </a:lnTo>
                  <a:lnTo>
                    <a:pt x="61941" y="157733"/>
                  </a:lnTo>
                  <a:lnTo>
                    <a:pt x="45719" y="157733"/>
                  </a:lnTo>
                  <a:lnTo>
                    <a:pt x="42544" y="156971"/>
                  </a:lnTo>
                  <a:lnTo>
                    <a:pt x="40893" y="155448"/>
                  </a:lnTo>
                  <a:lnTo>
                    <a:pt x="39115" y="153924"/>
                  </a:lnTo>
                  <a:lnTo>
                    <a:pt x="38226" y="151764"/>
                  </a:lnTo>
                  <a:lnTo>
                    <a:pt x="38226" y="147700"/>
                  </a:lnTo>
                  <a:lnTo>
                    <a:pt x="39243" y="141986"/>
                  </a:lnTo>
                  <a:lnTo>
                    <a:pt x="41275" y="131952"/>
                  </a:lnTo>
                  <a:lnTo>
                    <a:pt x="52831" y="76581"/>
                  </a:lnTo>
                  <a:close/>
                </a:path>
                <a:path w="361314" h="185420">
                  <a:moveTo>
                    <a:pt x="150113" y="0"/>
                  </a:moveTo>
                  <a:lnTo>
                    <a:pt x="114553" y="0"/>
                  </a:lnTo>
                  <a:lnTo>
                    <a:pt x="76326" y="182118"/>
                  </a:lnTo>
                  <a:lnTo>
                    <a:pt x="112013" y="182118"/>
                  </a:lnTo>
                  <a:lnTo>
                    <a:pt x="122936" y="129793"/>
                  </a:lnTo>
                  <a:lnTo>
                    <a:pt x="125368" y="118721"/>
                  </a:lnTo>
                  <a:lnTo>
                    <a:pt x="142424" y="83073"/>
                  </a:lnTo>
                  <a:lnTo>
                    <a:pt x="158622" y="72517"/>
                  </a:lnTo>
                  <a:lnTo>
                    <a:pt x="215256" y="72517"/>
                  </a:lnTo>
                  <a:lnTo>
                    <a:pt x="213725" y="66849"/>
                  </a:lnTo>
                  <a:lnTo>
                    <a:pt x="212660" y="64769"/>
                  </a:lnTo>
                  <a:lnTo>
                    <a:pt x="136525" y="64769"/>
                  </a:lnTo>
                  <a:lnTo>
                    <a:pt x="150113" y="0"/>
                  </a:lnTo>
                  <a:close/>
                </a:path>
                <a:path w="361314" h="185420">
                  <a:moveTo>
                    <a:pt x="215256" y="72517"/>
                  </a:moveTo>
                  <a:lnTo>
                    <a:pt x="169290" y="72517"/>
                  </a:lnTo>
                  <a:lnTo>
                    <a:pt x="172974" y="73913"/>
                  </a:lnTo>
                  <a:lnTo>
                    <a:pt x="175768" y="76454"/>
                  </a:lnTo>
                  <a:lnTo>
                    <a:pt x="178562" y="79120"/>
                  </a:lnTo>
                  <a:lnTo>
                    <a:pt x="179831" y="82676"/>
                  </a:lnTo>
                  <a:lnTo>
                    <a:pt x="179831" y="89535"/>
                  </a:lnTo>
                  <a:lnTo>
                    <a:pt x="178943" y="94995"/>
                  </a:lnTo>
                  <a:lnTo>
                    <a:pt x="177292" y="103505"/>
                  </a:lnTo>
                  <a:lnTo>
                    <a:pt x="160781" y="182118"/>
                  </a:lnTo>
                  <a:lnTo>
                    <a:pt x="196342" y="182118"/>
                  </a:lnTo>
                  <a:lnTo>
                    <a:pt x="212953" y="103290"/>
                  </a:lnTo>
                  <a:lnTo>
                    <a:pt x="214883" y="93852"/>
                  </a:lnTo>
                  <a:lnTo>
                    <a:pt x="216026" y="85725"/>
                  </a:lnTo>
                  <a:lnTo>
                    <a:pt x="215925" y="79120"/>
                  </a:lnTo>
                  <a:lnTo>
                    <a:pt x="215453" y="73245"/>
                  </a:lnTo>
                  <a:lnTo>
                    <a:pt x="215256" y="72517"/>
                  </a:lnTo>
                  <a:close/>
                </a:path>
                <a:path w="361314" h="185420">
                  <a:moveTo>
                    <a:pt x="62102" y="156971"/>
                  </a:moveTo>
                  <a:lnTo>
                    <a:pt x="55752" y="157480"/>
                  </a:lnTo>
                  <a:lnTo>
                    <a:pt x="51815" y="157733"/>
                  </a:lnTo>
                  <a:lnTo>
                    <a:pt x="61941" y="157733"/>
                  </a:lnTo>
                  <a:lnTo>
                    <a:pt x="62102" y="156971"/>
                  </a:lnTo>
                  <a:close/>
                </a:path>
                <a:path w="361314" h="185420">
                  <a:moveTo>
                    <a:pt x="80263" y="50164"/>
                  </a:moveTo>
                  <a:lnTo>
                    <a:pt x="5461" y="50164"/>
                  </a:lnTo>
                  <a:lnTo>
                    <a:pt x="0" y="76581"/>
                  </a:lnTo>
                  <a:lnTo>
                    <a:pt x="74802" y="76581"/>
                  </a:lnTo>
                  <a:lnTo>
                    <a:pt x="80263" y="50164"/>
                  </a:lnTo>
                  <a:close/>
                </a:path>
                <a:path w="361314" h="185420">
                  <a:moveTo>
                    <a:pt x="181356" y="46989"/>
                  </a:moveTo>
                  <a:lnTo>
                    <a:pt x="173355" y="46989"/>
                  </a:lnTo>
                  <a:lnTo>
                    <a:pt x="165988" y="48387"/>
                  </a:lnTo>
                  <a:lnTo>
                    <a:pt x="136525" y="64769"/>
                  </a:lnTo>
                  <a:lnTo>
                    <a:pt x="212660" y="64769"/>
                  </a:lnTo>
                  <a:lnTo>
                    <a:pt x="181356" y="46989"/>
                  </a:lnTo>
                  <a:close/>
                </a:path>
                <a:path w="361314" h="185420">
                  <a:moveTo>
                    <a:pt x="68071" y="4444"/>
                  </a:moveTo>
                  <a:lnTo>
                    <a:pt x="27177" y="29082"/>
                  </a:lnTo>
                  <a:lnTo>
                    <a:pt x="22859" y="50164"/>
                  </a:lnTo>
                  <a:lnTo>
                    <a:pt x="58546" y="50164"/>
                  </a:lnTo>
                  <a:lnTo>
                    <a:pt x="68071" y="4444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78309" y="3128167"/>
              <a:ext cx="370397" cy="19488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1377853" y="3132612"/>
            <a:ext cx="2482850" cy="244475"/>
            <a:chOff x="1377853" y="3132612"/>
            <a:chExt cx="2482850" cy="244475"/>
          </a:xfrm>
        </p:grpSpPr>
        <p:sp>
          <p:nvSpPr>
            <p:cNvPr id="70" name="object 70"/>
            <p:cNvSpPr/>
            <p:nvPr/>
          </p:nvSpPr>
          <p:spPr>
            <a:xfrm>
              <a:off x="2422682" y="3132612"/>
              <a:ext cx="1415988" cy="24085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82648" y="3343442"/>
              <a:ext cx="2473325" cy="28575"/>
            </a:xfrm>
            <a:custGeom>
              <a:avLst/>
              <a:gdLst/>
              <a:ahLst/>
              <a:cxnLst/>
              <a:rect l="l" t="t" r="r" b="b"/>
              <a:pathLst>
                <a:path w="2473325" h="28575">
                  <a:moveTo>
                    <a:pt x="2472944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2472944" y="28280"/>
                  </a:lnTo>
                  <a:lnTo>
                    <a:pt x="2472944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82648" y="3343442"/>
              <a:ext cx="2473325" cy="28575"/>
            </a:xfrm>
            <a:custGeom>
              <a:avLst/>
              <a:gdLst/>
              <a:ahLst/>
              <a:cxnLst/>
              <a:rect l="l" t="t" r="r" b="b"/>
              <a:pathLst>
                <a:path w="2473325" h="28575">
                  <a:moveTo>
                    <a:pt x="0" y="28280"/>
                  </a:moveTo>
                  <a:lnTo>
                    <a:pt x="2472944" y="28280"/>
                  </a:lnTo>
                  <a:lnTo>
                    <a:pt x="2472944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151946" y="3543331"/>
            <a:ext cx="55880" cy="55880"/>
            <a:chOff x="1151946" y="3543331"/>
            <a:chExt cx="55880" cy="55880"/>
          </a:xfrm>
        </p:grpSpPr>
        <p:sp>
          <p:nvSpPr>
            <p:cNvPr id="74" name="object 74"/>
            <p:cNvSpPr/>
            <p:nvPr/>
          </p:nvSpPr>
          <p:spPr>
            <a:xfrm>
              <a:off x="1156741" y="354812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158"/>
                  </a:lnTo>
                  <a:lnTo>
                    <a:pt x="2235" y="11175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670"/>
                  </a:lnTo>
                  <a:lnTo>
                    <a:pt x="11214" y="43687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687"/>
                  </a:lnTo>
                  <a:lnTo>
                    <a:pt x="43738" y="34670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175"/>
                  </a:lnTo>
                  <a:lnTo>
                    <a:pt x="34759" y="2158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56741" y="354812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158"/>
                  </a:lnTo>
                  <a:lnTo>
                    <a:pt x="39255" y="6731"/>
                  </a:lnTo>
                  <a:lnTo>
                    <a:pt x="43738" y="11175"/>
                  </a:lnTo>
                  <a:lnTo>
                    <a:pt x="45986" y="16637"/>
                  </a:lnTo>
                  <a:lnTo>
                    <a:pt x="45986" y="22860"/>
                  </a:lnTo>
                  <a:lnTo>
                    <a:pt x="45986" y="29337"/>
                  </a:lnTo>
                  <a:lnTo>
                    <a:pt x="43738" y="34670"/>
                  </a:lnTo>
                  <a:lnTo>
                    <a:pt x="39255" y="39243"/>
                  </a:lnTo>
                  <a:lnTo>
                    <a:pt x="34759" y="43687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7"/>
                  </a:lnTo>
                  <a:lnTo>
                    <a:pt x="6731" y="39243"/>
                  </a:lnTo>
                  <a:lnTo>
                    <a:pt x="2235" y="34670"/>
                  </a:lnTo>
                  <a:lnTo>
                    <a:pt x="0" y="29337"/>
                  </a:lnTo>
                  <a:lnTo>
                    <a:pt x="0" y="22860"/>
                  </a:lnTo>
                  <a:lnTo>
                    <a:pt x="0" y="16637"/>
                  </a:lnTo>
                  <a:lnTo>
                    <a:pt x="2235" y="11175"/>
                  </a:lnTo>
                  <a:lnTo>
                    <a:pt x="6731" y="6731"/>
                  </a:lnTo>
                  <a:lnTo>
                    <a:pt x="11214" y="2158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389283" y="3420394"/>
            <a:ext cx="3074608" cy="2453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4578888" y="3420394"/>
            <a:ext cx="431800" cy="194945"/>
            <a:chOff x="4578888" y="3420394"/>
            <a:chExt cx="431800" cy="194945"/>
          </a:xfrm>
        </p:grpSpPr>
        <p:sp>
          <p:nvSpPr>
            <p:cNvPr id="78" name="object 78"/>
            <p:cNvSpPr/>
            <p:nvPr/>
          </p:nvSpPr>
          <p:spPr>
            <a:xfrm>
              <a:off x="4583683" y="3425189"/>
              <a:ext cx="422275" cy="185420"/>
            </a:xfrm>
            <a:custGeom>
              <a:avLst/>
              <a:gdLst/>
              <a:ahLst/>
              <a:cxnLst/>
              <a:rect l="l" t="t" r="r" b="b"/>
              <a:pathLst>
                <a:path w="422275" h="185420">
                  <a:moveTo>
                    <a:pt x="368935" y="47117"/>
                  </a:moveTo>
                  <a:lnTo>
                    <a:pt x="321750" y="63190"/>
                  </a:lnTo>
                  <a:lnTo>
                    <a:pt x="299069" y="98282"/>
                  </a:lnTo>
                  <a:lnTo>
                    <a:pt x="295275" y="123825"/>
                  </a:lnTo>
                  <a:lnTo>
                    <a:pt x="296322" y="137040"/>
                  </a:lnTo>
                  <a:lnTo>
                    <a:pt x="320964" y="175756"/>
                  </a:lnTo>
                  <a:lnTo>
                    <a:pt x="355218" y="185293"/>
                  </a:lnTo>
                  <a:lnTo>
                    <a:pt x="364696" y="184677"/>
                  </a:lnTo>
                  <a:lnTo>
                    <a:pt x="404240" y="163544"/>
                  </a:lnTo>
                  <a:lnTo>
                    <a:pt x="407064" y="159766"/>
                  </a:lnTo>
                  <a:lnTo>
                    <a:pt x="348233" y="159766"/>
                  </a:lnTo>
                  <a:lnTo>
                    <a:pt x="342138" y="157099"/>
                  </a:lnTo>
                  <a:lnTo>
                    <a:pt x="337185" y="151637"/>
                  </a:lnTo>
                  <a:lnTo>
                    <a:pt x="332104" y="146304"/>
                  </a:lnTo>
                  <a:lnTo>
                    <a:pt x="329691" y="139192"/>
                  </a:lnTo>
                  <a:lnTo>
                    <a:pt x="329818" y="127254"/>
                  </a:lnTo>
                  <a:lnTo>
                    <a:pt x="419226" y="127254"/>
                  </a:lnTo>
                  <a:lnTo>
                    <a:pt x="420877" y="120396"/>
                  </a:lnTo>
                  <a:lnTo>
                    <a:pt x="421766" y="112649"/>
                  </a:lnTo>
                  <a:lnTo>
                    <a:pt x="421766" y="105410"/>
                  </a:lnTo>
                  <a:lnTo>
                    <a:pt x="333375" y="105410"/>
                  </a:lnTo>
                  <a:lnTo>
                    <a:pt x="335256" y="97793"/>
                  </a:lnTo>
                  <a:lnTo>
                    <a:pt x="357631" y="72517"/>
                  </a:lnTo>
                  <a:lnTo>
                    <a:pt x="414723" y="72517"/>
                  </a:lnTo>
                  <a:lnTo>
                    <a:pt x="413676" y="70240"/>
                  </a:lnTo>
                  <a:lnTo>
                    <a:pt x="407415" y="61975"/>
                  </a:lnTo>
                  <a:lnTo>
                    <a:pt x="399653" y="55475"/>
                  </a:lnTo>
                  <a:lnTo>
                    <a:pt x="390651" y="50831"/>
                  </a:lnTo>
                  <a:lnTo>
                    <a:pt x="380412" y="48045"/>
                  </a:lnTo>
                  <a:lnTo>
                    <a:pt x="368935" y="47117"/>
                  </a:lnTo>
                  <a:close/>
                </a:path>
                <a:path w="422275" h="185420">
                  <a:moveTo>
                    <a:pt x="383158" y="141350"/>
                  </a:moveTo>
                  <a:lnTo>
                    <a:pt x="377707" y="149425"/>
                  </a:lnTo>
                  <a:lnTo>
                    <a:pt x="371268" y="155178"/>
                  </a:lnTo>
                  <a:lnTo>
                    <a:pt x="363853" y="158621"/>
                  </a:lnTo>
                  <a:lnTo>
                    <a:pt x="355473" y="159766"/>
                  </a:lnTo>
                  <a:lnTo>
                    <a:pt x="407064" y="159766"/>
                  </a:lnTo>
                  <a:lnTo>
                    <a:pt x="410094" y="155709"/>
                  </a:lnTo>
                  <a:lnTo>
                    <a:pt x="415163" y="146685"/>
                  </a:lnTo>
                  <a:lnTo>
                    <a:pt x="383158" y="141350"/>
                  </a:lnTo>
                  <a:close/>
                </a:path>
                <a:path w="422275" h="185420">
                  <a:moveTo>
                    <a:pt x="414723" y="72517"/>
                  </a:moveTo>
                  <a:lnTo>
                    <a:pt x="372490" y="72517"/>
                  </a:lnTo>
                  <a:lnTo>
                    <a:pt x="378332" y="74930"/>
                  </a:lnTo>
                  <a:lnTo>
                    <a:pt x="382753" y="79994"/>
                  </a:lnTo>
                  <a:lnTo>
                    <a:pt x="387095" y="84709"/>
                  </a:lnTo>
                  <a:lnTo>
                    <a:pt x="389012" y="91247"/>
                  </a:lnTo>
                  <a:lnTo>
                    <a:pt x="389127" y="105410"/>
                  </a:lnTo>
                  <a:lnTo>
                    <a:pt x="421766" y="105410"/>
                  </a:lnTo>
                  <a:lnTo>
                    <a:pt x="421758" y="103886"/>
                  </a:lnTo>
                  <a:lnTo>
                    <a:pt x="420922" y="92075"/>
                  </a:lnTo>
                  <a:lnTo>
                    <a:pt x="420841" y="91154"/>
                  </a:lnTo>
                  <a:lnTo>
                    <a:pt x="418163" y="79994"/>
                  </a:lnTo>
                  <a:lnTo>
                    <a:pt x="414723" y="72517"/>
                  </a:lnTo>
                  <a:close/>
                </a:path>
                <a:path w="422275" h="185420">
                  <a:moveTo>
                    <a:pt x="90931" y="30353"/>
                  </a:moveTo>
                  <a:lnTo>
                    <a:pt x="53466" y="30353"/>
                  </a:lnTo>
                  <a:lnTo>
                    <a:pt x="21716" y="182118"/>
                  </a:lnTo>
                  <a:lnTo>
                    <a:pt x="59181" y="182118"/>
                  </a:lnTo>
                  <a:lnTo>
                    <a:pt x="90931" y="30353"/>
                  </a:lnTo>
                  <a:close/>
                </a:path>
                <a:path w="422275" h="185420">
                  <a:moveTo>
                    <a:pt x="207899" y="0"/>
                  </a:moveTo>
                  <a:lnTo>
                    <a:pt x="172212" y="0"/>
                  </a:lnTo>
                  <a:lnTo>
                    <a:pt x="134112" y="182118"/>
                  </a:lnTo>
                  <a:lnTo>
                    <a:pt x="169799" y="182118"/>
                  </a:lnTo>
                  <a:lnTo>
                    <a:pt x="180720" y="129793"/>
                  </a:lnTo>
                  <a:lnTo>
                    <a:pt x="183153" y="118721"/>
                  </a:lnTo>
                  <a:lnTo>
                    <a:pt x="200209" y="83073"/>
                  </a:lnTo>
                  <a:lnTo>
                    <a:pt x="216407" y="72517"/>
                  </a:lnTo>
                  <a:lnTo>
                    <a:pt x="273041" y="72517"/>
                  </a:lnTo>
                  <a:lnTo>
                    <a:pt x="271510" y="66849"/>
                  </a:lnTo>
                  <a:lnTo>
                    <a:pt x="270445" y="64769"/>
                  </a:lnTo>
                  <a:lnTo>
                    <a:pt x="194310" y="64769"/>
                  </a:lnTo>
                  <a:lnTo>
                    <a:pt x="207899" y="0"/>
                  </a:lnTo>
                  <a:close/>
                </a:path>
                <a:path w="422275" h="185420">
                  <a:moveTo>
                    <a:pt x="273041" y="72517"/>
                  </a:moveTo>
                  <a:lnTo>
                    <a:pt x="227075" y="72517"/>
                  </a:lnTo>
                  <a:lnTo>
                    <a:pt x="230758" y="73913"/>
                  </a:lnTo>
                  <a:lnTo>
                    <a:pt x="233552" y="76454"/>
                  </a:lnTo>
                  <a:lnTo>
                    <a:pt x="236219" y="79121"/>
                  </a:lnTo>
                  <a:lnTo>
                    <a:pt x="237616" y="82677"/>
                  </a:lnTo>
                  <a:lnTo>
                    <a:pt x="237616" y="89535"/>
                  </a:lnTo>
                  <a:lnTo>
                    <a:pt x="236727" y="94996"/>
                  </a:lnTo>
                  <a:lnTo>
                    <a:pt x="235076" y="103505"/>
                  </a:lnTo>
                  <a:lnTo>
                    <a:pt x="218566" y="182118"/>
                  </a:lnTo>
                  <a:lnTo>
                    <a:pt x="254126" y="182118"/>
                  </a:lnTo>
                  <a:lnTo>
                    <a:pt x="270738" y="103290"/>
                  </a:lnTo>
                  <a:lnTo>
                    <a:pt x="272668" y="93853"/>
                  </a:lnTo>
                  <a:lnTo>
                    <a:pt x="273812" y="85725"/>
                  </a:lnTo>
                  <a:lnTo>
                    <a:pt x="273710" y="79121"/>
                  </a:lnTo>
                  <a:lnTo>
                    <a:pt x="273238" y="73245"/>
                  </a:lnTo>
                  <a:lnTo>
                    <a:pt x="273041" y="72517"/>
                  </a:lnTo>
                  <a:close/>
                </a:path>
                <a:path w="422275" h="185420">
                  <a:moveTo>
                    <a:pt x="239140" y="47117"/>
                  </a:moveTo>
                  <a:lnTo>
                    <a:pt x="231139" y="47117"/>
                  </a:lnTo>
                  <a:lnTo>
                    <a:pt x="223774" y="48387"/>
                  </a:lnTo>
                  <a:lnTo>
                    <a:pt x="194310" y="64769"/>
                  </a:lnTo>
                  <a:lnTo>
                    <a:pt x="270445" y="64769"/>
                  </a:lnTo>
                  <a:lnTo>
                    <a:pt x="239140" y="47117"/>
                  </a:lnTo>
                  <a:close/>
                </a:path>
                <a:path w="422275" h="185420">
                  <a:moveTo>
                    <a:pt x="149860" y="0"/>
                  </a:moveTo>
                  <a:lnTo>
                    <a:pt x="6350" y="0"/>
                  </a:lnTo>
                  <a:lnTo>
                    <a:pt x="0" y="30353"/>
                  </a:lnTo>
                  <a:lnTo>
                    <a:pt x="143637" y="30353"/>
                  </a:lnTo>
                  <a:lnTo>
                    <a:pt x="149860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578888" y="3420394"/>
              <a:ext cx="431357" cy="19488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1377853" y="3417219"/>
            <a:ext cx="4472305" cy="547370"/>
            <a:chOff x="1377853" y="3417219"/>
            <a:chExt cx="4472305" cy="547370"/>
          </a:xfrm>
        </p:grpSpPr>
        <p:sp>
          <p:nvSpPr>
            <p:cNvPr id="81" name="object 81"/>
            <p:cNvSpPr/>
            <p:nvPr/>
          </p:nvSpPr>
          <p:spPr>
            <a:xfrm>
              <a:off x="5095651" y="3417219"/>
              <a:ext cx="754191" cy="19805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82648" y="3635669"/>
              <a:ext cx="4446270" cy="28575"/>
            </a:xfrm>
            <a:custGeom>
              <a:avLst/>
              <a:gdLst/>
              <a:ahLst/>
              <a:cxnLst/>
              <a:rect l="l" t="t" r="r" b="b"/>
              <a:pathLst>
                <a:path w="4446270" h="28575">
                  <a:moveTo>
                    <a:pt x="4446270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446270" y="28280"/>
                  </a:lnTo>
                  <a:lnTo>
                    <a:pt x="4446270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82648" y="3635669"/>
              <a:ext cx="4446270" cy="28575"/>
            </a:xfrm>
            <a:custGeom>
              <a:avLst/>
              <a:gdLst/>
              <a:ahLst/>
              <a:cxnLst/>
              <a:rect l="l" t="t" r="r" b="b"/>
              <a:pathLst>
                <a:path w="4446270" h="28575">
                  <a:moveTo>
                    <a:pt x="0" y="28280"/>
                  </a:moveTo>
                  <a:lnTo>
                    <a:pt x="4446270" y="28280"/>
                  </a:lnTo>
                  <a:lnTo>
                    <a:pt x="4446270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01856" y="3712621"/>
              <a:ext cx="3108009" cy="24847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575205" y="3712621"/>
              <a:ext cx="952438" cy="24517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82648" y="3930944"/>
              <a:ext cx="4138929" cy="28575"/>
            </a:xfrm>
            <a:custGeom>
              <a:avLst/>
              <a:gdLst/>
              <a:ahLst/>
              <a:cxnLst/>
              <a:rect l="l" t="t" r="r" b="b"/>
              <a:pathLst>
                <a:path w="4138929" h="28575">
                  <a:moveTo>
                    <a:pt x="4138422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138422" y="28280"/>
                  </a:lnTo>
                  <a:lnTo>
                    <a:pt x="413842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82648" y="3930944"/>
              <a:ext cx="4138929" cy="28575"/>
            </a:xfrm>
            <a:custGeom>
              <a:avLst/>
              <a:gdLst/>
              <a:ahLst/>
              <a:cxnLst/>
              <a:rect l="l" t="t" r="r" b="b"/>
              <a:pathLst>
                <a:path w="4138929" h="28575">
                  <a:moveTo>
                    <a:pt x="0" y="28280"/>
                  </a:moveTo>
                  <a:lnTo>
                    <a:pt x="4138422" y="28280"/>
                  </a:lnTo>
                  <a:lnTo>
                    <a:pt x="4138422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891" y="985423"/>
            <a:ext cx="3579495" cy="318135"/>
            <a:chOff x="915891" y="985423"/>
            <a:chExt cx="3579495" cy="318135"/>
          </a:xfrm>
        </p:grpSpPr>
        <p:sp>
          <p:nvSpPr>
            <p:cNvPr id="3" name="object 3"/>
            <p:cNvSpPr/>
            <p:nvPr/>
          </p:nvSpPr>
          <p:spPr>
            <a:xfrm>
              <a:off x="929391" y="985423"/>
              <a:ext cx="3564091" cy="3180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0686" y="1263248"/>
              <a:ext cx="3569970" cy="34925"/>
            </a:xfrm>
            <a:custGeom>
              <a:avLst/>
              <a:gdLst/>
              <a:ahLst/>
              <a:cxnLst/>
              <a:rect l="l" t="t" r="r" b="b"/>
              <a:pathLst>
                <a:path w="3569970" h="34925">
                  <a:moveTo>
                    <a:pt x="3569589" y="0"/>
                  </a:moveTo>
                  <a:lnTo>
                    <a:pt x="0" y="0"/>
                  </a:lnTo>
                  <a:lnTo>
                    <a:pt x="0" y="34564"/>
                  </a:lnTo>
                  <a:lnTo>
                    <a:pt x="3569589" y="34564"/>
                  </a:lnTo>
                  <a:lnTo>
                    <a:pt x="3569589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686" y="1263248"/>
              <a:ext cx="3569970" cy="34925"/>
            </a:xfrm>
            <a:custGeom>
              <a:avLst/>
              <a:gdLst/>
              <a:ahLst/>
              <a:cxnLst/>
              <a:rect l="l" t="t" r="r" b="b"/>
              <a:pathLst>
                <a:path w="3569970" h="34925">
                  <a:moveTo>
                    <a:pt x="0" y="34564"/>
                  </a:moveTo>
                  <a:lnTo>
                    <a:pt x="3569589" y="34564"/>
                  </a:lnTo>
                  <a:lnTo>
                    <a:pt x="3569589" y="0"/>
                  </a:lnTo>
                  <a:lnTo>
                    <a:pt x="0" y="0"/>
                  </a:lnTo>
                  <a:lnTo>
                    <a:pt x="0" y="34564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13033" y="1503583"/>
            <a:ext cx="5539740" cy="248920"/>
            <a:chOff x="913033" y="1503583"/>
            <a:chExt cx="5539740" cy="248920"/>
          </a:xfrm>
        </p:grpSpPr>
        <p:sp>
          <p:nvSpPr>
            <p:cNvPr id="7" name="object 7"/>
            <p:cNvSpPr/>
            <p:nvPr/>
          </p:nvSpPr>
          <p:spPr>
            <a:xfrm>
              <a:off x="913033" y="1503583"/>
              <a:ext cx="5538789" cy="2453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0686" y="1718858"/>
              <a:ext cx="5527675" cy="28575"/>
            </a:xfrm>
            <a:custGeom>
              <a:avLst/>
              <a:gdLst/>
              <a:ahLst/>
              <a:cxnLst/>
              <a:rect l="l" t="t" r="r" b="b"/>
              <a:pathLst>
                <a:path w="5527675" h="28575">
                  <a:moveTo>
                    <a:pt x="5527294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5527294" y="28280"/>
                  </a:lnTo>
                  <a:lnTo>
                    <a:pt x="5527294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686" y="1718858"/>
              <a:ext cx="5527675" cy="28575"/>
            </a:xfrm>
            <a:custGeom>
              <a:avLst/>
              <a:gdLst/>
              <a:ahLst/>
              <a:cxnLst/>
              <a:rect l="l" t="t" r="r" b="b"/>
              <a:pathLst>
                <a:path w="5527675" h="28575">
                  <a:moveTo>
                    <a:pt x="0" y="28280"/>
                  </a:moveTo>
                  <a:lnTo>
                    <a:pt x="5527294" y="28280"/>
                  </a:lnTo>
                  <a:lnTo>
                    <a:pt x="5527294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15891" y="1798985"/>
            <a:ext cx="5169535" cy="248920"/>
            <a:chOff x="915891" y="1798985"/>
            <a:chExt cx="5169535" cy="248920"/>
          </a:xfrm>
        </p:grpSpPr>
        <p:sp>
          <p:nvSpPr>
            <p:cNvPr id="11" name="object 11"/>
            <p:cNvSpPr/>
            <p:nvPr/>
          </p:nvSpPr>
          <p:spPr>
            <a:xfrm>
              <a:off x="927321" y="1798985"/>
              <a:ext cx="5150486" cy="2453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686" y="2014260"/>
              <a:ext cx="5160010" cy="28575"/>
            </a:xfrm>
            <a:custGeom>
              <a:avLst/>
              <a:gdLst/>
              <a:ahLst/>
              <a:cxnLst/>
              <a:rect l="l" t="t" r="r" b="b"/>
              <a:pathLst>
                <a:path w="5160010" h="28575">
                  <a:moveTo>
                    <a:pt x="5159629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5159629" y="28280"/>
                  </a:lnTo>
                  <a:lnTo>
                    <a:pt x="5159629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686" y="2014260"/>
              <a:ext cx="5160010" cy="28575"/>
            </a:xfrm>
            <a:custGeom>
              <a:avLst/>
              <a:gdLst/>
              <a:ahLst/>
              <a:cxnLst/>
              <a:rect l="l" t="t" r="r" b="b"/>
              <a:pathLst>
                <a:path w="5160010" h="28575">
                  <a:moveTo>
                    <a:pt x="0" y="28280"/>
                  </a:moveTo>
                  <a:lnTo>
                    <a:pt x="5159629" y="28280"/>
                  </a:lnTo>
                  <a:lnTo>
                    <a:pt x="5159629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51946" y="2396393"/>
            <a:ext cx="55880" cy="55880"/>
            <a:chOff x="1151946" y="2396393"/>
            <a:chExt cx="55880" cy="55880"/>
          </a:xfrm>
        </p:grpSpPr>
        <p:sp>
          <p:nvSpPr>
            <p:cNvPr id="15" name="object 15"/>
            <p:cNvSpPr/>
            <p:nvPr/>
          </p:nvSpPr>
          <p:spPr>
            <a:xfrm>
              <a:off x="1156741" y="2401189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159"/>
                  </a:lnTo>
                  <a:lnTo>
                    <a:pt x="2235" y="11175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670"/>
                  </a:lnTo>
                  <a:lnTo>
                    <a:pt x="11214" y="43687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687"/>
                  </a:lnTo>
                  <a:lnTo>
                    <a:pt x="43738" y="34670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175"/>
                  </a:lnTo>
                  <a:lnTo>
                    <a:pt x="34759" y="2159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6741" y="2401189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159"/>
                  </a:lnTo>
                  <a:lnTo>
                    <a:pt x="39255" y="6731"/>
                  </a:lnTo>
                  <a:lnTo>
                    <a:pt x="43738" y="11175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670"/>
                  </a:lnTo>
                  <a:lnTo>
                    <a:pt x="39255" y="39243"/>
                  </a:lnTo>
                  <a:lnTo>
                    <a:pt x="34759" y="43687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7"/>
                  </a:lnTo>
                  <a:lnTo>
                    <a:pt x="6731" y="39243"/>
                  </a:lnTo>
                  <a:lnTo>
                    <a:pt x="2235" y="34670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175"/>
                  </a:lnTo>
                  <a:lnTo>
                    <a:pt x="6731" y="6731"/>
                  </a:lnTo>
                  <a:lnTo>
                    <a:pt x="11214" y="2159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377853" y="2273457"/>
            <a:ext cx="378460" cy="248920"/>
            <a:chOff x="1377853" y="2273457"/>
            <a:chExt cx="378460" cy="248920"/>
          </a:xfrm>
        </p:grpSpPr>
        <p:sp>
          <p:nvSpPr>
            <p:cNvPr id="18" name="object 18"/>
            <p:cNvSpPr/>
            <p:nvPr/>
          </p:nvSpPr>
          <p:spPr>
            <a:xfrm>
              <a:off x="1392935" y="2278253"/>
              <a:ext cx="358140" cy="236220"/>
            </a:xfrm>
            <a:custGeom>
              <a:avLst/>
              <a:gdLst/>
              <a:ahLst/>
              <a:cxnLst/>
              <a:rect l="l" t="t" r="r" b="b"/>
              <a:pathLst>
                <a:path w="358139" h="236219">
                  <a:moveTo>
                    <a:pt x="204977" y="205105"/>
                  </a:moveTo>
                  <a:lnTo>
                    <a:pt x="227329" y="235712"/>
                  </a:lnTo>
                  <a:lnTo>
                    <a:pt x="234950" y="235712"/>
                  </a:lnTo>
                  <a:lnTo>
                    <a:pt x="267620" y="210423"/>
                  </a:lnTo>
                  <a:lnTo>
                    <a:pt x="269680" y="207010"/>
                  </a:lnTo>
                  <a:lnTo>
                    <a:pt x="213359" y="207010"/>
                  </a:lnTo>
                  <a:lnTo>
                    <a:pt x="209169" y="206375"/>
                  </a:lnTo>
                  <a:lnTo>
                    <a:pt x="204977" y="205105"/>
                  </a:lnTo>
                  <a:close/>
                </a:path>
                <a:path w="358139" h="236219">
                  <a:moveTo>
                    <a:pt x="257047" y="50165"/>
                  </a:moveTo>
                  <a:lnTo>
                    <a:pt x="221487" y="50165"/>
                  </a:lnTo>
                  <a:lnTo>
                    <a:pt x="244475" y="182118"/>
                  </a:lnTo>
                  <a:lnTo>
                    <a:pt x="238783" y="193026"/>
                  </a:lnTo>
                  <a:lnTo>
                    <a:pt x="232378" y="200802"/>
                  </a:lnTo>
                  <a:lnTo>
                    <a:pt x="225258" y="205460"/>
                  </a:lnTo>
                  <a:lnTo>
                    <a:pt x="217423" y="207010"/>
                  </a:lnTo>
                  <a:lnTo>
                    <a:pt x="269680" y="207010"/>
                  </a:lnTo>
                  <a:lnTo>
                    <a:pt x="271839" y="203432"/>
                  </a:lnTo>
                  <a:lnTo>
                    <a:pt x="276606" y="195072"/>
                  </a:lnTo>
                  <a:lnTo>
                    <a:pt x="301116" y="151511"/>
                  </a:lnTo>
                  <a:lnTo>
                    <a:pt x="269620" y="151511"/>
                  </a:lnTo>
                  <a:lnTo>
                    <a:pt x="269259" y="145436"/>
                  </a:lnTo>
                  <a:lnTo>
                    <a:pt x="268541" y="137493"/>
                  </a:lnTo>
                  <a:lnTo>
                    <a:pt x="267437" y="127635"/>
                  </a:lnTo>
                  <a:lnTo>
                    <a:pt x="265938" y="115950"/>
                  </a:lnTo>
                  <a:lnTo>
                    <a:pt x="257047" y="50165"/>
                  </a:lnTo>
                  <a:close/>
                </a:path>
                <a:path w="358139" h="236219">
                  <a:moveTo>
                    <a:pt x="91439" y="0"/>
                  </a:moveTo>
                  <a:lnTo>
                    <a:pt x="37972" y="0"/>
                  </a:lnTo>
                  <a:lnTo>
                    <a:pt x="0" y="182118"/>
                  </a:lnTo>
                  <a:lnTo>
                    <a:pt x="33781" y="182118"/>
                  </a:lnTo>
                  <a:lnTo>
                    <a:pt x="62737" y="29972"/>
                  </a:lnTo>
                  <a:lnTo>
                    <a:pt x="92752" y="29972"/>
                  </a:lnTo>
                  <a:lnTo>
                    <a:pt x="91439" y="0"/>
                  </a:lnTo>
                  <a:close/>
                </a:path>
                <a:path w="358139" h="236219">
                  <a:moveTo>
                    <a:pt x="92752" y="29972"/>
                  </a:moveTo>
                  <a:lnTo>
                    <a:pt x="62737" y="29972"/>
                  </a:lnTo>
                  <a:lnTo>
                    <a:pt x="69341" y="182118"/>
                  </a:lnTo>
                  <a:lnTo>
                    <a:pt x="104901" y="182118"/>
                  </a:lnTo>
                  <a:lnTo>
                    <a:pt x="130815" y="127635"/>
                  </a:lnTo>
                  <a:lnTo>
                    <a:pt x="97027" y="127635"/>
                  </a:lnTo>
                  <a:lnTo>
                    <a:pt x="92752" y="29972"/>
                  </a:lnTo>
                  <a:close/>
                </a:path>
                <a:path w="358139" h="236219">
                  <a:moveTo>
                    <a:pt x="206750" y="30987"/>
                  </a:moveTo>
                  <a:lnTo>
                    <a:pt x="176783" y="30987"/>
                  </a:lnTo>
                  <a:lnTo>
                    <a:pt x="140969" y="182118"/>
                  </a:lnTo>
                  <a:lnTo>
                    <a:pt x="175132" y="182118"/>
                  </a:lnTo>
                  <a:lnTo>
                    <a:pt x="206750" y="30987"/>
                  </a:lnTo>
                  <a:close/>
                </a:path>
                <a:path w="358139" h="236219">
                  <a:moveTo>
                    <a:pt x="358139" y="50165"/>
                  </a:moveTo>
                  <a:lnTo>
                    <a:pt x="320420" y="50165"/>
                  </a:lnTo>
                  <a:lnTo>
                    <a:pt x="288797" y="108712"/>
                  </a:lnTo>
                  <a:lnTo>
                    <a:pt x="283033" y="119810"/>
                  </a:lnTo>
                  <a:lnTo>
                    <a:pt x="277923" y="130635"/>
                  </a:lnTo>
                  <a:lnTo>
                    <a:pt x="273456" y="141198"/>
                  </a:lnTo>
                  <a:lnTo>
                    <a:pt x="269620" y="151511"/>
                  </a:lnTo>
                  <a:lnTo>
                    <a:pt x="301116" y="151511"/>
                  </a:lnTo>
                  <a:lnTo>
                    <a:pt x="358139" y="50165"/>
                  </a:lnTo>
                  <a:close/>
                </a:path>
                <a:path w="358139" h="236219">
                  <a:moveTo>
                    <a:pt x="213232" y="0"/>
                  </a:moveTo>
                  <a:lnTo>
                    <a:pt x="159130" y="0"/>
                  </a:lnTo>
                  <a:lnTo>
                    <a:pt x="97027" y="127635"/>
                  </a:lnTo>
                  <a:lnTo>
                    <a:pt x="130815" y="127635"/>
                  </a:lnTo>
                  <a:lnTo>
                    <a:pt x="176783" y="30987"/>
                  </a:lnTo>
                  <a:lnTo>
                    <a:pt x="206750" y="30987"/>
                  </a:lnTo>
                  <a:lnTo>
                    <a:pt x="21323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8140" y="2273457"/>
              <a:ext cx="367730" cy="2453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2648" y="2488732"/>
              <a:ext cx="355600" cy="28575"/>
            </a:xfrm>
            <a:custGeom>
              <a:avLst/>
              <a:gdLst/>
              <a:ahLst/>
              <a:cxnLst/>
              <a:rect l="l" t="t" r="r" b="b"/>
              <a:pathLst>
                <a:path w="355600" h="28575">
                  <a:moveTo>
                    <a:pt x="355079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355079" y="28280"/>
                  </a:lnTo>
                  <a:lnTo>
                    <a:pt x="355079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2648" y="2488732"/>
              <a:ext cx="355600" cy="28575"/>
            </a:xfrm>
            <a:custGeom>
              <a:avLst/>
              <a:gdLst/>
              <a:ahLst/>
              <a:cxnLst/>
              <a:rect l="l" t="t" r="r" b="b"/>
              <a:pathLst>
                <a:path w="355600" h="28575">
                  <a:moveTo>
                    <a:pt x="0" y="28280"/>
                  </a:moveTo>
                  <a:lnTo>
                    <a:pt x="355079" y="28280"/>
                  </a:lnTo>
                  <a:lnTo>
                    <a:pt x="355079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151946" y="2688620"/>
            <a:ext cx="55880" cy="55880"/>
            <a:chOff x="1151946" y="2688620"/>
            <a:chExt cx="55880" cy="55880"/>
          </a:xfrm>
        </p:grpSpPr>
        <p:sp>
          <p:nvSpPr>
            <p:cNvPr id="23" name="object 23"/>
            <p:cNvSpPr/>
            <p:nvPr/>
          </p:nvSpPr>
          <p:spPr>
            <a:xfrm>
              <a:off x="1156741" y="269341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159"/>
                  </a:lnTo>
                  <a:lnTo>
                    <a:pt x="2235" y="11176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671"/>
                  </a:lnTo>
                  <a:lnTo>
                    <a:pt x="11214" y="43687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687"/>
                  </a:lnTo>
                  <a:lnTo>
                    <a:pt x="43738" y="34671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176"/>
                  </a:lnTo>
                  <a:lnTo>
                    <a:pt x="34759" y="2159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6741" y="269341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159"/>
                  </a:lnTo>
                  <a:lnTo>
                    <a:pt x="39255" y="6731"/>
                  </a:lnTo>
                  <a:lnTo>
                    <a:pt x="43738" y="11176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671"/>
                  </a:lnTo>
                  <a:lnTo>
                    <a:pt x="39255" y="39243"/>
                  </a:lnTo>
                  <a:lnTo>
                    <a:pt x="34759" y="43687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7"/>
                  </a:lnTo>
                  <a:lnTo>
                    <a:pt x="6731" y="39243"/>
                  </a:lnTo>
                  <a:lnTo>
                    <a:pt x="2235" y="34671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176"/>
                  </a:lnTo>
                  <a:lnTo>
                    <a:pt x="6731" y="6731"/>
                  </a:lnTo>
                  <a:lnTo>
                    <a:pt x="11214" y="2159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377853" y="2565684"/>
            <a:ext cx="611505" cy="248920"/>
            <a:chOff x="1377853" y="2565684"/>
            <a:chExt cx="611505" cy="248920"/>
          </a:xfrm>
        </p:grpSpPr>
        <p:sp>
          <p:nvSpPr>
            <p:cNvPr id="26" name="object 26"/>
            <p:cNvSpPr/>
            <p:nvPr/>
          </p:nvSpPr>
          <p:spPr>
            <a:xfrm>
              <a:off x="1411858" y="2570480"/>
              <a:ext cx="572135" cy="185420"/>
            </a:xfrm>
            <a:custGeom>
              <a:avLst/>
              <a:gdLst/>
              <a:ahLst/>
              <a:cxnLst/>
              <a:rect l="l" t="t" r="r" b="b"/>
              <a:pathLst>
                <a:path w="572135" h="185419">
                  <a:moveTo>
                    <a:pt x="230885" y="47116"/>
                  </a:moveTo>
                  <a:lnTo>
                    <a:pt x="187702" y="59332"/>
                  </a:lnTo>
                  <a:lnTo>
                    <a:pt x="160988" y="94392"/>
                  </a:lnTo>
                  <a:lnTo>
                    <a:pt x="155828" y="127381"/>
                  </a:lnTo>
                  <a:lnTo>
                    <a:pt x="156279" y="135072"/>
                  </a:lnTo>
                  <a:lnTo>
                    <a:pt x="177639" y="173684"/>
                  </a:lnTo>
                  <a:lnTo>
                    <a:pt x="217423" y="185293"/>
                  </a:lnTo>
                  <a:lnTo>
                    <a:pt x="233785" y="183820"/>
                  </a:lnTo>
                  <a:lnTo>
                    <a:pt x="248396" y="179419"/>
                  </a:lnTo>
                  <a:lnTo>
                    <a:pt x="261268" y="172112"/>
                  </a:lnTo>
                  <a:lnTo>
                    <a:pt x="272415" y="161925"/>
                  </a:lnTo>
                  <a:lnTo>
                    <a:pt x="275489" y="157733"/>
                  </a:lnTo>
                  <a:lnTo>
                    <a:pt x="210947" y="157733"/>
                  </a:lnTo>
                  <a:lnTo>
                    <a:pt x="204469" y="154939"/>
                  </a:lnTo>
                  <a:lnTo>
                    <a:pt x="199390" y="149351"/>
                  </a:lnTo>
                  <a:lnTo>
                    <a:pt x="194182" y="143763"/>
                  </a:lnTo>
                  <a:lnTo>
                    <a:pt x="191675" y="136366"/>
                  </a:lnTo>
                  <a:lnTo>
                    <a:pt x="199897" y="92709"/>
                  </a:lnTo>
                  <a:lnTo>
                    <a:pt x="223265" y="73913"/>
                  </a:lnTo>
                  <a:lnTo>
                    <a:pt x="284660" y="73913"/>
                  </a:lnTo>
                  <a:lnTo>
                    <a:pt x="283646" y="71903"/>
                  </a:lnTo>
                  <a:lnTo>
                    <a:pt x="276478" y="63118"/>
                  </a:lnTo>
                  <a:lnTo>
                    <a:pt x="267479" y="56118"/>
                  </a:lnTo>
                  <a:lnTo>
                    <a:pt x="256873" y="51117"/>
                  </a:lnTo>
                  <a:lnTo>
                    <a:pt x="244671" y="48117"/>
                  </a:lnTo>
                  <a:lnTo>
                    <a:pt x="230885" y="47116"/>
                  </a:lnTo>
                  <a:close/>
                </a:path>
                <a:path w="572135" h="185419">
                  <a:moveTo>
                    <a:pt x="39878" y="0"/>
                  </a:moveTo>
                  <a:lnTo>
                    <a:pt x="0" y="0"/>
                  </a:lnTo>
                  <a:lnTo>
                    <a:pt x="50165" y="111251"/>
                  </a:lnTo>
                  <a:lnTo>
                    <a:pt x="35306" y="182118"/>
                  </a:lnTo>
                  <a:lnTo>
                    <a:pt x="72771" y="182118"/>
                  </a:lnTo>
                  <a:lnTo>
                    <a:pt x="86994" y="114681"/>
                  </a:lnTo>
                  <a:lnTo>
                    <a:pt x="113606" y="78104"/>
                  </a:lnTo>
                  <a:lnTo>
                    <a:pt x="73278" y="78104"/>
                  </a:lnTo>
                  <a:lnTo>
                    <a:pt x="71592" y="73366"/>
                  </a:lnTo>
                  <a:lnTo>
                    <a:pt x="69096" y="67056"/>
                  </a:lnTo>
                  <a:lnTo>
                    <a:pt x="66170" y="60031"/>
                  </a:lnTo>
                  <a:lnTo>
                    <a:pt x="62484" y="51434"/>
                  </a:lnTo>
                  <a:lnTo>
                    <a:pt x="39878" y="0"/>
                  </a:lnTo>
                  <a:close/>
                </a:path>
                <a:path w="572135" h="185419">
                  <a:moveTo>
                    <a:pt x="284660" y="73913"/>
                  </a:moveTo>
                  <a:lnTo>
                    <a:pt x="238759" y="73913"/>
                  </a:lnTo>
                  <a:lnTo>
                    <a:pt x="245109" y="76453"/>
                  </a:lnTo>
                  <a:lnTo>
                    <a:pt x="255015" y="86613"/>
                  </a:lnTo>
                  <a:lnTo>
                    <a:pt x="257428" y="93471"/>
                  </a:lnTo>
                  <a:lnTo>
                    <a:pt x="257428" y="101853"/>
                  </a:lnTo>
                  <a:lnTo>
                    <a:pt x="243332" y="145160"/>
                  </a:lnTo>
                  <a:lnTo>
                    <a:pt x="218693" y="157733"/>
                  </a:lnTo>
                  <a:lnTo>
                    <a:pt x="275489" y="157733"/>
                  </a:lnTo>
                  <a:lnTo>
                    <a:pt x="281396" y="149681"/>
                  </a:lnTo>
                  <a:lnTo>
                    <a:pt x="287782" y="136366"/>
                  </a:lnTo>
                  <a:lnTo>
                    <a:pt x="291595" y="121955"/>
                  </a:lnTo>
                  <a:lnTo>
                    <a:pt x="292861" y="106425"/>
                  </a:lnTo>
                  <a:lnTo>
                    <a:pt x="291903" y="94392"/>
                  </a:lnTo>
                  <a:lnTo>
                    <a:pt x="291812" y="93471"/>
                  </a:lnTo>
                  <a:lnTo>
                    <a:pt x="288766" y="82057"/>
                  </a:lnTo>
                  <a:lnTo>
                    <a:pt x="284660" y="73913"/>
                  </a:lnTo>
                  <a:close/>
                </a:path>
                <a:path w="572135" h="185419">
                  <a:moveTo>
                    <a:pt x="170434" y="0"/>
                  </a:moveTo>
                  <a:lnTo>
                    <a:pt x="127000" y="0"/>
                  </a:lnTo>
                  <a:lnTo>
                    <a:pt x="101218" y="36829"/>
                  </a:lnTo>
                  <a:lnTo>
                    <a:pt x="83947" y="60959"/>
                  </a:lnTo>
                  <a:lnTo>
                    <a:pt x="79882" y="67056"/>
                  </a:lnTo>
                  <a:lnTo>
                    <a:pt x="76327" y="72770"/>
                  </a:lnTo>
                  <a:lnTo>
                    <a:pt x="73278" y="78104"/>
                  </a:lnTo>
                  <a:lnTo>
                    <a:pt x="113606" y="78104"/>
                  </a:lnTo>
                  <a:lnTo>
                    <a:pt x="170434" y="0"/>
                  </a:lnTo>
                  <a:close/>
                </a:path>
                <a:path w="572135" h="185419">
                  <a:moveTo>
                    <a:pt x="370713" y="50164"/>
                  </a:moveTo>
                  <a:lnTo>
                    <a:pt x="335026" y="50164"/>
                  </a:lnTo>
                  <a:lnTo>
                    <a:pt x="319659" y="123697"/>
                  </a:lnTo>
                  <a:lnTo>
                    <a:pt x="315585" y="152526"/>
                  </a:lnTo>
                  <a:lnTo>
                    <a:pt x="316041" y="158410"/>
                  </a:lnTo>
                  <a:lnTo>
                    <a:pt x="350392" y="185293"/>
                  </a:lnTo>
                  <a:lnTo>
                    <a:pt x="363011" y="183981"/>
                  </a:lnTo>
                  <a:lnTo>
                    <a:pt x="375142" y="180038"/>
                  </a:lnTo>
                  <a:lnTo>
                    <a:pt x="386772" y="173452"/>
                  </a:lnTo>
                  <a:lnTo>
                    <a:pt x="397891" y="164210"/>
                  </a:lnTo>
                  <a:lnTo>
                    <a:pt x="431239" y="164210"/>
                  </a:lnTo>
                  <a:lnTo>
                    <a:pt x="432171" y="159765"/>
                  </a:lnTo>
                  <a:lnTo>
                    <a:pt x="362077" y="159765"/>
                  </a:lnTo>
                  <a:lnTo>
                    <a:pt x="358521" y="158369"/>
                  </a:lnTo>
                  <a:lnTo>
                    <a:pt x="355727" y="155701"/>
                  </a:lnTo>
                  <a:lnTo>
                    <a:pt x="352933" y="152907"/>
                  </a:lnTo>
                  <a:lnTo>
                    <a:pt x="351409" y="149732"/>
                  </a:lnTo>
                  <a:lnTo>
                    <a:pt x="351409" y="143509"/>
                  </a:lnTo>
                  <a:lnTo>
                    <a:pt x="352424" y="137668"/>
                  </a:lnTo>
                  <a:lnTo>
                    <a:pt x="354562" y="127888"/>
                  </a:lnTo>
                  <a:lnTo>
                    <a:pt x="370713" y="50164"/>
                  </a:lnTo>
                  <a:close/>
                </a:path>
                <a:path w="572135" h="185419">
                  <a:moveTo>
                    <a:pt x="431239" y="164210"/>
                  </a:moveTo>
                  <a:lnTo>
                    <a:pt x="397891" y="164210"/>
                  </a:lnTo>
                  <a:lnTo>
                    <a:pt x="394208" y="182118"/>
                  </a:lnTo>
                  <a:lnTo>
                    <a:pt x="427482" y="182118"/>
                  </a:lnTo>
                  <a:lnTo>
                    <a:pt x="431239" y="164210"/>
                  </a:lnTo>
                  <a:close/>
                </a:path>
                <a:path w="572135" h="185419">
                  <a:moveTo>
                    <a:pt x="455167" y="50164"/>
                  </a:moveTo>
                  <a:lnTo>
                    <a:pt x="419480" y="50164"/>
                  </a:lnTo>
                  <a:lnTo>
                    <a:pt x="406272" y="113029"/>
                  </a:lnTo>
                  <a:lnTo>
                    <a:pt x="404495" y="121665"/>
                  </a:lnTo>
                  <a:lnTo>
                    <a:pt x="402716" y="127888"/>
                  </a:lnTo>
                  <a:lnTo>
                    <a:pt x="372745" y="159131"/>
                  </a:lnTo>
                  <a:lnTo>
                    <a:pt x="369697" y="159765"/>
                  </a:lnTo>
                  <a:lnTo>
                    <a:pt x="432171" y="159765"/>
                  </a:lnTo>
                  <a:lnTo>
                    <a:pt x="455167" y="50164"/>
                  </a:lnTo>
                  <a:close/>
                </a:path>
                <a:path w="572135" h="185419">
                  <a:moveTo>
                    <a:pt x="520572" y="50164"/>
                  </a:moveTo>
                  <a:lnTo>
                    <a:pt x="487298" y="50164"/>
                  </a:lnTo>
                  <a:lnTo>
                    <a:pt x="459740" y="182118"/>
                  </a:lnTo>
                  <a:lnTo>
                    <a:pt x="495427" y="182118"/>
                  </a:lnTo>
                  <a:lnTo>
                    <a:pt x="504063" y="140715"/>
                  </a:lnTo>
                  <a:lnTo>
                    <a:pt x="506710" y="128978"/>
                  </a:lnTo>
                  <a:lnTo>
                    <a:pt x="523113" y="90043"/>
                  </a:lnTo>
                  <a:lnTo>
                    <a:pt x="542035" y="78358"/>
                  </a:lnTo>
                  <a:lnTo>
                    <a:pt x="559373" y="78358"/>
                  </a:lnTo>
                  <a:lnTo>
                    <a:pt x="560554" y="75818"/>
                  </a:lnTo>
                  <a:lnTo>
                    <a:pt x="515239" y="75818"/>
                  </a:lnTo>
                  <a:lnTo>
                    <a:pt x="520572" y="50164"/>
                  </a:lnTo>
                  <a:close/>
                </a:path>
                <a:path w="572135" h="185419">
                  <a:moveTo>
                    <a:pt x="559373" y="78358"/>
                  </a:moveTo>
                  <a:lnTo>
                    <a:pt x="551815" y="78358"/>
                  </a:lnTo>
                  <a:lnTo>
                    <a:pt x="555243" y="78993"/>
                  </a:lnTo>
                  <a:lnTo>
                    <a:pt x="558546" y="80137"/>
                  </a:lnTo>
                  <a:lnTo>
                    <a:pt x="559373" y="78358"/>
                  </a:lnTo>
                  <a:close/>
                </a:path>
                <a:path w="572135" h="185419">
                  <a:moveTo>
                    <a:pt x="560832" y="47116"/>
                  </a:moveTo>
                  <a:lnTo>
                    <a:pt x="555624" y="47116"/>
                  </a:lnTo>
                  <a:lnTo>
                    <a:pt x="544957" y="48904"/>
                  </a:lnTo>
                  <a:lnTo>
                    <a:pt x="534670" y="54276"/>
                  </a:lnTo>
                  <a:lnTo>
                    <a:pt x="524764" y="63244"/>
                  </a:lnTo>
                  <a:lnTo>
                    <a:pt x="515239" y="75818"/>
                  </a:lnTo>
                  <a:lnTo>
                    <a:pt x="560554" y="75818"/>
                  </a:lnTo>
                  <a:lnTo>
                    <a:pt x="572135" y="50926"/>
                  </a:lnTo>
                  <a:lnTo>
                    <a:pt x="566292" y="48387"/>
                  </a:lnTo>
                  <a:lnTo>
                    <a:pt x="560832" y="47116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1858" y="2570480"/>
              <a:ext cx="572135" cy="185420"/>
            </a:xfrm>
            <a:custGeom>
              <a:avLst/>
              <a:gdLst/>
              <a:ahLst/>
              <a:cxnLst/>
              <a:rect l="l" t="t" r="r" b="b"/>
              <a:pathLst>
                <a:path w="572135" h="185419">
                  <a:moveTo>
                    <a:pt x="231013" y="73913"/>
                  </a:moveTo>
                  <a:lnTo>
                    <a:pt x="223265" y="73913"/>
                  </a:lnTo>
                  <a:lnTo>
                    <a:pt x="216534" y="76326"/>
                  </a:lnTo>
                  <a:lnTo>
                    <a:pt x="194429" y="108495"/>
                  </a:lnTo>
                  <a:lnTo>
                    <a:pt x="191643" y="126872"/>
                  </a:lnTo>
                  <a:lnTo>
                    <a:pt x="191643" y="136270"/>
                  </a:lnTo>
                  <a:lnTo>
                    <a:pt x="194182" y="143763"/>
                  </a:lnTo>
                  <a:lnTo>
                    <a:pt x="199390" y="149351"/>
                  </a:lnTo>
                  <a:lnTo>
                    <a:pt x="204469" y="154939"/>
                  </a:lnTo>
                  <a:lnTo>
                    <a:pt x="210947" y="157733"/>
                  </a:lnTo>
                  <a:lnTo>
                    <a:pt x="218693" y="157733"/>
                  </a:lnTo>
                  <a:lnTo>
                    <a:pt x="253904" y="125412"/>
                  </a:lnTo>
                  <a:lnTo>
                    <a:pt x="257428" y="101853"/>
                  </a:lnTo>
                  <a:lnTo>
                    <a:pt x="257428" y="93471"/>
                  </a:lnTo>
                  <a:lnTo>
                    <a:pt x="255015" y="86613"/>
                  </a:lnTo>
                  <a:lnTo>
                    <a:pt x="250063" y="81533"/>
                  </a:lnTo>
                  <a:lnTo>
                    <a:pt x="245109" y="76453"/>
                  </a:lnTo>
                  <a:lnTo>
                    <a:pt x="238759" y="73913"/>
                  </a:lnTo>
                  <a:lnTo>
                    <a:pt x="231013" y="73913"/>
                  </a:lnTo>
                  <a:close/>
                </a:path>
                <a:path w="572135" h="185419">
                  <a:moveTo>
                    <a:pt x="335026" y="50164"/>
                  </a:moveTo>
                  <a:lnTo>
                    <a:pt x="370713" y="50164"/>
                  </a:lnTo>
                  <a:lnTo>
                    <a:pt x="354457" y="128396"/>
                  </a:lnTo>
                  <a:lnTo>
                    <a:pt x="352424" y="137668"/>
                  </a:lnTo>
                  <a:lnTo>
                    <a:pt x="351409" y="143509"/>
                  </a:lnTo>
                  <a:lnTo>
                    <a:pt x="351409" y="145922"/>
                  </a:lnTo>
                  <a:lnTo>
                    <a:pt x="351409" y="149732"/>
                  </a:lnTo>
                  <a:lnTo>
                    <a:pt x="352933" y="152907"/>
                  </a:lnTo>
                  <a:lnTo>
                    <a:pt x="355727" y="155701"/>
                  </a:lnTo>
                  <a:lnTo>
                    <a:pt x="358521" y="158369"/>
                  </a:lnTo>
                  <a:lnTo>
                    <a:pt x="362077" y="159765"/>
                  </a:lnTo>
                  <a:lnTo>
                    <a:pt x="366522" y="159765"/>
                  </a:lnTo>
                  <a:lnTo>
                    <a:pt x="369697" y="159765"/>
                  </a:lnTo>
                  <a:lnTo>
                    <a:pt x="372745" y="159131"/>
                  </a:lnTo>
                  <a:lnTo>
                    <a:pt x="375792" y="157987"/>
                  </a:lnTo>
                  <a:lnTo>
                    <a:pt x="378841" y="156844"/>
                  </a:lnTo>
                  <a:lnTo>
                    <a:pt x="393953" y="144144"/>
                  </a:lnTo>
                  <a:lnTo>
                    <a:pt x="396493" y="140969"/>
                  </a:lnTo>
                  <a:lnTo>
                    <a:pt x="406272" y="113029"/>
                  </a:lnTo>
                  <a:lnTo>
                    <a:pt x="419480" y="50164"/>
                  </a:lnTo>
                  <a:lnTo>
                    <a:pt x="455167" y="50164"/>
                  </a:lnTo>
                  <a:lnTo>
                    <a:pt x="427482" y="182118"/>
                  </a:lnTo>
                  <a:lnTo>
                    <a:pt x="394208" y="182118"/>
                  </a:lnTo>
                  <a:lnTo>
                    <a:pt x="397891" y="164210"/>
                  </a:lnTo>
                  <a:lnTo>
                    <a:pt x="386772" y="173452"/>
                  </a:lnTo>
                  <a:lnTo>
                    <a:pt x="375142" y="180038"/>
                  </a:lnTo>
                  <a:lnTo>
                    <a:pt x="363011" y="183981"/>
                  </a:lnTo>
                  <a:lnTo>
                    <a:pt x="350392" y="185293"/>
                  </a:lnTo>
                  <a:lnTo>
                    <a:pt x="342651" y="184699"/>
                  </a:lnTo>
                  <a:lnTo>
                    <a:pt x="315467" y="151002"/>
                  </a:lnTo>
                  <a:lnTo>
                    <a:pt x="315729" y="146718"/>
                  </a:lnTo>
                  <a:lnTo>
                    <a:pt x="316515" y="140731"/>
                  </a:lnTo>
                  <a:lnTo>
                    <a:pt x="317825" y="133054"/>
                  </a:lnTo>
                  <a:lnTo>
                    <a:pt x="319659" y="123697"/>
                  </a:lnTo>
                  <a:lnTo>
                    <a:pt x="335026" y="50164"/>
                  </a:lnTo>
                  <a:close/>
                </a:path>
                <a:path w="572135" h="185419">
                  <a:moveTo>
                    <a:pt x="555624" y="47116"/>
                  </a:moveTo>
                  <a:lnTo>
                    <a:pt x="560832" y="47116"/>
                  </a:lnTo>
                  <a:lnTo>
                    <a:pt x="566292" y="48387"/>
                  </a:lnTo>
                  <a:lnTo>
                    <a:pt x="572135" y="50926"/>
                  </a:lnTo>
                  <a:lnTo>
                    <a:pt x="558546" y="80137"/>
                  </a:lnTo>
                  <a:lnTo>
                    <a:pt x="555243" y="78993"/>
                  </a:lnTo>
                  <a:lnTo>
                    <a:pt x="551815" y="78358"/>
                  </a:lnTo>
                  <a:lnTo>
                    <a:pt x="548132" y="78358"/>
                  </a:lnTo>
                  <a:lnTo>
                    <a:pt x="542035" y="78358"/>
                  </a:lnTo>
                  <a:lnTo>
                    <a:pt x="535813" y="80644"/>
                  </a:lnTo>
                  <a:lnTo>
                    <a:pt x="529463" y="85343"/>
                  </a:lnTo>
                  <a:lnTo>
                    <a:pt x="523113" y="90043"/>
                  </a:lnTo>
                  <a:lnTo>
                    <a:pt x="518159" y="96138"/>
                  </a:lnTo>
                  <a:lnTo>
                    <a:pt x="504063" y="140715"/>
                  </a:lnTo>
                  <a:lnTo>
                    <a:pt x="495427" y="182118"/>
                  </a:lnTo>
                  <a:lnTo>
                    <a:pt x="459740" y="182118"/>
                  </a:lnTo>
                  <a:lnTo>
                    <a:pt x="487298" y="50164"/>
                  </a:lnTo>
                  <a:lnTo>
                    <a:pt x="520572" y="50164"/>
                  </a:lnTo>
                  <a:lnTo>
                    <a:pt x="515239" y="75818"/>
                  </a:lnTo>
                  <a:lnTo>
                    <a:pt x="524764" y="63244"/>
                  </a:lnTo>
                  <a:lnTo>
                    <a:pt x="534670" y="54276"/>
                  </a:lnTo>
                  <a:lnTo>
                    <a:pt x="544957" y="48904"/>
                  </a:lnTo>
                  <a:lnTo>
                    <a:pt x="555624" y="47116"/>
                  </a:lnTo>
                  <a:close/>
                </a:path>
                <a:path w="572135" h="185419">
                  <a:moveTo>
                    <a:pt x="230885" y="47116"/>
                  </a:moveTo>
                  <a:lnTo>
                    <a:pt x="276478" y="63118"/>
                  </a:lnTo>
                  <a:lnTo>
                    <a:pt x="292861" y="106425"/>
                  </a:lnTo>
                  <a:lnTo>
                    <a:pt x="291595" y="121955"/>
                  </a:lnTo>
                  <a:lnTo>
                    <a:pt x="272415" y="161925"/>
                  </a:lnTo>
                  <a:lnTo>
                    <a:pt x="233785" y="183820"/>
                  </a:lnTo>
                  <a:lnTo>
                    <a:pt x="217423" y="185293"/>
                  </a:lnTo>
                  <a:lnTo>
                    <a:pt x="208424" y="184818"/>
                  </a:lnTo>
                  <a:lnTo>
                    <a:pt x="171815" y="168782"/>
                  </a:lnTo>
                  <a:lnTo>
                    <a:pt x="155828" y="127381"/>
                  </a:lnTo>
                  <a:lnTo>
                    <a:pt x="157116" y="109946"/>
                  </a:lnTo>
                  <a:lnTo>
                    <a:pt x="176529" y="68833"/>
                  </a:lnTo>
                  <a:lnTo>
                    <a:pt x="214856" y="48474"/>
                  </a:lnTo>
                  <a:lnTo>
                    <a:pt x="230885" y="47116"/>
                  </a:lnTo>
                  <a:close/>
                </a:path>
                <a:path w="572135" h="185419">
                  <a:moveTo>
                    <a:pt x="0" y="0"/>
                  </a:moveTo>
                  <a:lnTo>
                    <a:pt x="39878" y="0"/>
                  </a:lnTo>
                  <a:lnTo>
                    <a:pt x="62484" y="51434"/>
                  </a:lnTo>
                  <a:lnTo>
                    <a:pt x="66170" y="60031"/>
                  </a:lnTo>
                  <a:lnTo>
                    <a:pt x="69215" y="67341"/>
                  </a:lnTo>
                  <a:lnTo>
                    <a:pt x="71592" y="73366"/>
                  </a:lnTo>
                  <a:lnTo>
                    <a:pt x="73278" y="78104"/>
                  </a:lnTo>
                  <a:lnTo>
                    <a:pt x="76327" y="72770"/>
                  </a:lnTo>
                  <a:lnTo>
                    <a:pt x="79882" y="67056"/>
                  </a:lnTo>
                  <a:lnTo>
                    <a:pt x="83947" y="60959"/>
                  </a:lnTo>
                  <a:lnTo>
                    <a:pt x="101218" y="36829"/>
                  </a:lnTo>
                  <a:lnTo>
                    <a:pt x="127000" y="0"/>
                  </a:lnTo>
                  <a:lnTo>
                    <a:pt x="170434" y="0"/>
                  </a:lnTo>
                  <a:lnTo>
                    <a:pt x="86994" y="114681"/>
                  </a:lnTo>
                  <a:lnTo>
                    <a:pt x="72771" y="182118"/>
                  </a:lnTo>
                  <a:lnTo>
                    <a:pt x="35306" y="182118"/>
                  </a:lnTo>
                  <a:lnTo>
                    <a:pt x="50165" y="111251"/>
                  </a:lnTo>
                  <a:lnTo>
                    <a:pt x="0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82648" y="2780959"/>
              <a:ext cx="581660" cy="28575"/>
            </a:xfrm>
            <a:custGeom>
              <a:avLst/>
              <a:gdLst/>
              <a:ahLst/>
              <a:cxnLst/>
              <a:rect l="l" t="t" r="r" b="b"/>
              <a:pathLst>
                <a:path w="581660" h="28575">
                  <a:moveTo>
                    <a:pt x="581317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581317" y="28280"/>
                  </a:lnTo>
                  <a:lnTo>
                    <a:pt x="581317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82648" y="2780959"/>
              <a:ext cx="581660" cy="28575"/>
            </a:xfrm>
            <a:custGeom>
              <a:avLst/>
              <a:gdLst/>
              <a:ahLst/>
              <a:cxnLst/>
              <a:rect l="l" t="t" r="r" b="b"/>
              <a:pathLst>
                <a:path w="581660" h="28575">
                  <a:moveTo>
                    <a:pt x="0" y="28280"/>
                  </a:moveTo>
                  <a:lnTo>
                    <a:pt x="581317" y="28280"/>
                  </a:lnTo>
                  <a:lnTo>
                    <a:pt x="581317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151946" y="2984022"/>
            <a:ext cx="55880" cy="55880"/>
            <a:chOff x="1151946" y="2984022"/>
            <a:chExt cx="55880" cy="55880"/>
          </a:xfrm>
        </p:grpSpPr>
        <p:sp>
          <p:nvSpPr>
            <p:cNvPr id="31" name="object 31"/>
            <p:cNvSpPr/>
            <p:nvPr/>
          </p:nvSpPr>
          <p:spPr>
            <a:xfrm>
              <a:off x="1156741" y="298881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158"/>
                  </a:lnTo>
                  <a:lnTo>
                    <a:pt x="2235" y="11175"/>
                  </a:lnTo>
                  <a:lnTo>
                    <a:pt x="0" y="16509"/>
                  </a:lnTo>
                  <a:lnTo>
                    <a:pt x="0" y="29209"/>
                  </a:lnTo>
                  <a:lnTo>
                    <a:pt x="2235" y="34670"/>
                  </a:lnTo>
                  <a:lnTo>
                    <a:pt x="11214" y="43687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687"/>
                  </a:lnTo>
                  <a:lnTo>
                    <a:pt x="43738" y="34670"/>
                  </a:lnTo>
                  <a:lnTo>
                    <a:pt x="45986" y="29209"/>
                  </a:lnTo>
                  <a:lnTo>
                    <a:pt x="45986" y="16509"/>
                  </a:lnTo>
                  <a:lnTo>
                    <a:pt x="43738" y="11175"/>
                  </a:lnTo>
                  <a:lnTo>
                    <a:pt x="34759" y="2158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6741" y="298881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158"/>
                  </a:lnTo>
                  <a:lnTo>
                    <a:pt x="39255" y="6731"/>
                  </a:lnTo>
                  <a:lnTo>
                    <a:pt x="43738" y="11175"/>
                  </a:lnTo>
                  <a:lnTo>
                    <a:pt x="45986" y="16509"/>
                  </a:lnTo>
                  <a:lnTo>
                    <a:pt x="45986" y="22859"/>
                  </a:lnTo>
                  <a:lnTo>
                    <a:pt x="45986" y="29209"/>
                  </a:lnTo>
                  <a:lnTo>
                    <a:pt x="43738" y="34670"/>
                  </a:lnTo>
                  <a:lnTo>
                    <a:pt x="39255" y="39243"/>
                  </a:lnTo>
                  <a:lnTo>
                    <a:pt x="34759" y="43687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7"/>
                  </a:lnTo>
                  <a:lnTo>
                    <a:pt x="6731" y="39243"/>
                  </a:lnTo>
                  <a:lnTo>
                    <a:pt x="2235" y="34670"/>
                  </a:lnTo>
                  <a:lnTo>
                    <a:pt x="0" y="29209"/>
                  </a:lnTo>
                  <a:lnTo>
                    <a:pt x="0" y="22859"/>
                  </a:lnTo>
                  <a:lnTo>
                    <a:pt x="0" y="16509"/>
                  </a:lnTo>
                  <a:lnTo>
                    <a:pt x="2235" y="11175"/>
                  </a:lnTo>
                  <a:lnTo>
                    <a:pt x="6731" y="6731"/>
                  </a:lnTo>
                  <a:lnTo>
                    <a:pt x="11214" y="2158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377853" y="2861086"/>
            <a:ext cx="408940" cy="248285"/>
            <a:chOff x="1377853" y="2861086"/>
            <a:chExt cx="408940" cy="248285"/>
          </a:xfrm>
        </p:grpSpPr>
        <p:sp>
          <p:nvSpPr>
            <p:cNvPr id="34" name="object 34"/>
            <p:cNvSpPr/>
            <p:nvPr/>
          </p:nvSpPr>
          <p:spPr>
            <a:xfrm>
              <a:off x="1393697" y="2865881"/>
              <a:ext cx="384175" cy="185420"/>
            </a:xfrm>
            <a:custGeom>
              <a:avLst/>
              <a:gdLst/>
              <a:ahLst/>
              <a:cxnLst/>
              <a:rect l="l" t="t" r="r" b="b"/>
              <a:pathLst>
                <a:path w="384175" h="185419">
                  <a:moveTo>
                    <a:pt x="283591" y="139700"/>
                  </a:moveTo>
                  <a:lnTo>
                    <a:pt x="249047" y="145161"/>
                  </a:lnTo>
                  <a:lnTo>
                    <a:pt x="252450" y="154160"/>
                  </a:lnTo>
                  <a:lnTo>
                    <a:pt x="257127" y="162099"/>
                  </a:lnTo>
                  <a:lnTo>
                    <a:pt x="300849" y="184628"/>
                  </a:lnTo>
                  <a:lnTo>
                    <a:pt x="314325" y="185293"/>
                  </a:lnTo>
                  <a:lnTo>
                    <a:pt x="327898" y="184415"/>
                  </a:lnTo>
                  <a:lnTo>
                    <a:pt x="365809" y="164262"/>
                  </a:lnTo>
                  <a:lnTo>
                    <a:pt x="368634" y="159766"/>
                  </a:lnTo>
                  <a:lnTo>
                    <a:pt x="305816" y="159766"/>
                  </a:lnTo>
                  <a:lnTo>
                    <a:pt x="299593" y="158242"/>
                  </a:lnTo>
                  <a:lnTo>
                    <a:pt x="290449" y="152145"/>
                  </a:lnTo>
                  <a:lnTo>
                    <a:pt x="286639" y="147066"/>
                  </a:lnTo>
                  <a:lnTo>
                    <a:pt x="283591" y="139700"/>
                  </a:lnTo>
                  <a:close/>
                </a:path>
                <a:path w="384175" h="185419">
                  <a:moveTo>
                    <a:pt x="75565" y="0"/>
                  </a:moveTo>
                  <a:lnTo>
                    <a:pt x="38100" y="0"/>
                  </a:lnTo>
                  <a:lnTo>
                    <a:pt x="0" y="182118"/>
                  </a:lnTo>
                  <a:lnTo>
                    <a:pt x="37465" y="182118"/>
                  </a:lnTo>
                  <a:lnTo>
                    <a:pt x="54483" y="100711"/>
                  </a:lnTo>
                  <a:lnTo>
                    <a:pt x="162515" y="100711"/>
                  </a:lnTo>
                  <a:lnTo>
                    <a:pt x="168871" y="70231"/>
                  </a:lnTo>
                  <a:lnTo>
                    <a:pt x="60833" y="70231"/>
                  </a:lnTo>
                  <a:lnTo>
                    <a:pt x="75565" y="0"/>
                  </a:lnTo>
                  <a:close/>
                </a:path>
                <a:path w="384175" h="185419">
                  <a:moveTo>
                    <a:pt x="162515" y="100711"/>
                  </a:moveTo>
                  <a:lnTo>
                    <a:pt x="124968" y="100711"/>
                  </a:lnTo>
                  <a:lnTo>
                    <a:pt x="107950" y="182118"/>
                  </a:lnTo>
                  <a:lnTo>
                    <a:pt x="145542" y="182118"/>
                  </a:lnTo>
                  <a:lnTo>
                    <a:pt x="162515" y="100711"/>
                  </a:lnTo>
                  <a:close/>
                </a:path>
                <a:path w="384175" h="185419">
                  <a:moveTo>
                    <a:pt x="244602" y="50164"/>
                  </a:moveTo>
                  <a:lnTo>
                    <a:pt x="208915" y="50164"/>
                  </a:lnTo>
                  <a:lnTo>
                    <a:pt x="181356" y="182118"/>
                  </a:lnTo>
                  <a:lnTo>
                    <a:pt x="217043" y="182118"/>
                  </a:lnTo>
                  <a:lnTo>
                    <a:pt x="244602" y="50164"/>
                  </a:lnTo>
                  <a:close/>
                </a:path>
                <a:path w="384175" h="185419">
                  <a:moveTo>
                    <a:pt x="328803" y="46989"/>
                  </a:moveTo>
                  <a:lnTo>
                    <a:pt x="289583" y="55937"/>
                  </a:lnTo>
                  <a:lnTo>
                    <a:pt x="268732" y="89788"/>
                  </a:lnTo>
                  <a:lnTo>
                    <a:pt x="269492" y="97240"/>
                  </a:lnTo>
                  <a:lnTo>
                    <a:pt x="306228" y="127011"/>
                  </a:lnTo>
                  <a:lnTo>
                    <a:pt x="328929" y="134746"/>
                  </a:lnTo>
                  <a:lnTo>
                    <a:pt x="333756" y="136906"/>
                  </a:lnTo>
                  <a:lnTo>
                    <a:pt x="335779" y="138937"/>
                  </a:lnTo>
                  <a:lnTo>
                    <a:pt x="337439" y="140716"/>
                  </a:lnTo>
                  <a:lnTo>
                    <a:pt x="338201" y="142875"/>
                  </a:lnTo>
                  <a:lnTo>
                    <a:pt x="338201" y="148844"/>
                  </a:lnTo>
                  <a:lnTo>
                    <a:pt x="336550" y="151764"/>
                  </a:lnTo>
                  <a:lnTo>
                    <a:pt x="333121" y="154305"/>
                  </a:lnTo>
                  <a:lnTo>
                    <a:pt x="328295" y="157987"/>
                  </a:lnTo>
                  <a:lnTo>
                    <a:pt x="321818" y="159766"/>
                  </a:lnTo>
                  <a:lnTo>
                    <a:pt x="368634" y="159766"/>
                  </a:lnTo>
                  <a:lnTo>
                    <a:pt x="370728" y="156432"/>
                  </a:lnTo>
                  <a:lnTo>
                    <a:pt x="373671" y="147982"/>
                  </a:lnTo>
                  <a:lnTo>
                    <a:pt x="374567" y="139700"/>
                  </a:lnTo>
                  <a:lnTo>
                    <a:pt x="374635" y="138811"/>
                  </a:lnTo>
                  <a:lnTo>
                    <a:pt x="373866" y="131887"/>
                  </a:lnTo>
                  <a:lnTo>
                    <a:pt x="339254" y="102848"/>
                  </a:lnTo>
                  <a:lnTo>
                    <a:pt x="316103" y="95757"/>
                  </a:lnTo>
                  <a:lnTo>
                    <a:pt x="309372" y="93471"/>
                  </a:lnTo>
                  <a:lnTo>
                    <a:pt x="307340" y="92201"/>
                  </a:lnTo>
                  <a:lnTo>
                    <a:pt x="304038" y="90043"/>
                  </a:lnTo>
                  <a:lnTo>
                    <a:pt x="302387" y="87249"/>
                  </a:lnTo>
                  <a:lnTo>
                    <a:pt x="302387" y="80771"/>
                  </a:lnTo>
                  <a:lnTo>
                    <a:pt x="303910" y="77850"/>
                  </a:lnTo>
                  <a:lnTo>
                    <a:pt x="307213" y="75437"/>
                  </a:lnTo>
                  <a:lnTo>
                    <a:pt x="310515" y="72898"/>
                  </a:lnTo>
                  <a:lnTo>
                    <a:pt x="315849" y="71627"/>
                  </a:lnTo>
                  <a:lnTo>
                    <a:pt x="380259" y="71627"/>
                  </a:lnTo>
                  <a:lnTo>
                    <a:pt x="377983" y="67341"/>
                  </a:lnTo>
                  <a:lnTo>
                    <a:pt x="340780" y="47583"/>
                  </a:lnTo>
                  <a:lnTo>
                    <a:pt x="328803" y="46989"/>
                  </a:lnTo>
                  <a:close/>
                </a:path>
                <a:path w="384175" h="185419">
                  <a:moveTo>
                    <a:pt x="380259" y="71627"/>
                  </a:moveTo>
                  <a:lnTo>
                    <a:pt x="330834" y="71627"/>
                  </a:lnTo>
                  <a:lnTo>
                    <a:pt x="337184" y="73279"/>
                  </a:lnTo>
                  <a:lnTo>
                    <a:pt x="342519" y="76454"/>
                  </a:lnTo>
                  <a:lnTo>
                    <a:pt x="346328" y="78867"/>
                  </a:lnTo>
                  <a:lnTo>
                    <a:pt x="349122" y="82550"/>
                  </a:lnTo>
                  <a:lnTo>
                    <a:pt x="350901" y="87249"/>
                  </a:lnTo>
                  <a:lnTo>
                    <a:pt x="383921" y="81533"/>
                  </a:lnTo>
                  <a:lnTo>
                    <a:pt x="381535" y="74033"/>
                  </a:lnTo>
                  <a:lnTo>
                    <a:pt x="380259" y="71627"/>
                  </a:lnTo>
                  <a:close/>
                </a:path>
                <a:path w="384175" h="185419">
                  <a:moveTo>
                    <a:pt x="183515" y="0"/>
                  </a:moveTo>
                  <a:lnTo>
                    <a:pt x="146050" y="0"/>
                  </a:lnTo>
                  <a:lnTo>
                    <a:pt x="131318" y="70231"/>
                  </a:lnTo>
                  <a:lnTo>
                    <a:pt x="168871" y="70231"/>
                  </a:lnTo>
                  <a:lnTo>
                    <a:pt x="183515" y="0"/>
                  </a:lnTo>
                  <a:close/>
                </a:path>
                <a:path w="384175" h="185419">
                  <a:moveTo>
                    <a:pt x="255015" y="0"/>
                  </a:moveTo>
                  <a:lnTo>
                    <a:pt x="219329" y="0"/>
                  </a:lnTo>
                  <a:lnTo>
                    <a:pt x="212598" y="32257"/>
                  </a:lnTo>
                  <a:lnTo>
                    <a:pt x="248284" y="32257"/>
                  </a:lnTo>
                  <a:lnTo>
                    <a:pt x="255015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8902" y="2861086"/>
              <a:ext cx="393511" cy="194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82648" y="3076234"/>
              <a:ext cx="399415" cy="28575"/>
            </a:xfrm>
            <a:custGeom>
              <a:avLst/>
              <a:gdLst/>
              <a:ahLst/>
              <a:cxnLst/>
              <a:rect l="l" t="t" r="r" b="b"/>
              <a:pathLst>
                <a:path w="399414" h="28575">
                  <a:moveTo>
                    <a:pt x="399072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399072" y="28280"/>
                  </a:lnTo>
                  <a:lnTo>
                    <a:pt x="39907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2648" y="3076234"/>
              <a:ext cx="399415" cy="28575"/>
            </a:xfrm>
            <a:custGeom>
              <a:avLst/>
              <a:gdLst/>
              <a:ahLst/>
              <a:cxnLst/>
              <a:rect l="l" t="t" r="r" b="b"/>
              <a:pathLst>
                <a:path w="399414" h="28575">
                  <a:moveTo>
                    <a:pt x="0" y="28280"/>
                  </a:moveTo>
                  <a:lnTo>
                    <a:pt x="399072" y="28280"/>
                  </a:lnTo>
                  <a:lnTo>
                    <a:pt x="399072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151946" y="3276250"/>
            <a:ext cx="55880" cy="55880"/>
            <a:chOff x="1151946" y="3276250"/>
            <a:chExt cx="55880" cy="55880"/>
          </a:xfrm>
        </p:grpSpPr>
        <p:sp>
          <p:nvSpPr>
            <p:cNvPr id="39" name="object 39"/>
            <p:cNvSpPr/>
            <p:nvPr/>
          </p:nvSpPr>
          <p:spPr>
            <a:xfrm>
              <a:off x="1156741" y="328104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158"/>
                  </a:lnTo>
                  <a:lnTo>
                    <a:pt x="2235" y="11175"/>
                  </a:lnTo>
                  <a:lnTo>
                    <a:pt x="0" y="16509"/>
                  </a:lnTo>
                  <a:lnTo>
                    <a:pt x="0" y="29336"/>
                  </a:lnTo>
                  <a:lnTo>
                    <a:pt x="2235" y="34670"/>
                  </a:lnTo>
                  <a:lnTo>
                    <a:pt x="11214" y="43687"/>
                  </a:lnTo>
                  <a:lnTo>
                    <a:pt x="16649" y="45973"/>
                  </a:lnTo>
                  <a:lnTo>
                    <a:pt x="29349" y="45973"/>
                  </a:lnTo>
                  <a:lnTo>
                    <a:pt x="34759" y="43687"/>
                  </a:lnTo>
                  <a:lnTo>
                    <a:pt x="43738" y="34670"/>
                  </a:lnTo>
                  <a:lnTo>
                    <a:pt x="45986" y="29336"/>
                  </a:lnTo>
                  <a:lnTo>
                    <a:pt x="45986" y="16509"/>
                  </a:lnTo>
                  <a:lnTo>
                    <a:pt x="43738" y="11175"/>
                  </a:lnTo>
                  <a:lnTo>
                    <a:pt x="34759" y="2158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56741" y="328104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158"/>
                  </a:lnTo>
                  <a:lnTo>
                    <a:pt x="39255" y="6730"/>
                  </a:lnTo>
                  <a:lnTo>
                    <a:pt x="43738" y="11175"/>
                  </a:lnTo>
                  <a:lnTo>
                    <a:pt x="45986" y="16509"/>
                  </a:lnTo>
                  <a:lnTo>
                    <a:pt x="45986" y="22859"/>
                  </a:lnTo>
                  <a:lnTo>
                    <a:pt x="45986" y="29336"/>
                  </a:lnTo>
                  <a:lnTo>
                    <a:pt x="43738" y="34670"/>
                  </a:lnTo>
                  <a:lnTo>
                    <a:pt x="39255" y="39242"/>
                  </a:lnTo>
                  <a:lnTo>
                    <a:pt x="34759" y="43687"/>
                  </a:lnTo>
                  <a:lnTo>
                    <a:pt x="29349" y="45973"/>
                  </a:lnTo>
                  <a:lnTo>
                    <a:pt x="23025" y="45973"/>
                  </a:lnTo>
                  <a:lnTo>
                    <a:pt x="16649" y="45973"/>
                  </a:lnTo>
                  <a:lnTo>
                    <a:pt x="11214" y="43687"/>
                  </a:lnTo>
                  <a:lnTo>
                    <a:pt x="6731" y="39242"/>
                  </a:lnTo>
                  <a:lnTo>
                    <a:pt x="2235" y="34670"/>
                  </a:lnTo>
                  <a:lnTo>
                    <a:pt x="0" y="29336"/>
                  </a:lnTo>
                  <a:lnTo>
                    <a:pt x="0" y="22859"/>
                  </a:lnTo>
                  <a:lnTo>
                    <a:pt x="0" y="16509"/>
                  </a:lnTo>
                  <a:lnTo>
                    <a:pt x="2235" y="11175"/>
                  </a:lnTo>
                  <a:lnTo>
                    <a:pt x="6731" y="6730"/>
                  </a:lnTo>
                  <a:lnTo>
                    <a:pt x="11214" y="2158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377853" y="3153313"/>
            <a:ext cx="454025" cy="248920"/>
            <a:chOff x="1377853" y="3153313"/>
            <a:chExt cx="454025" cy="248920"/>
          </a:xfrm>
        </p:grpSpPr>
        <p:sp>
          <p:nvSpPr>
            <p:cNvPr id="42" name="object 42"/>
            <p:cNvSpPr/>
            <p:nvPr/>
          </p:nvSpPr>
          <p:spPr>
            <a:xfrm>
              <a:off x="1393697" y="3158109"/>
              <a:ext cx="433705" cy="185420"/>
            </a:xfrm>
            <a:custGeom>
              <a:avLst/>
              <a:gdLst/>
              <a:ahLst/>
              <a:cxnLst/>
              <a:rect l="l" t="t" r="r" b="b"/>
              <a:pathLst>
                <a:path w="433705" h="185420">
                  <a:moveTo>
                    <a:pt x="259460" y="46990"/>
                  </a:moveTo>
                  <a:lnTo>
                    <a:pt x="212347" y="63117"/>
                  </a:lnTo>
                  <a:lnTo>
                    <a:pt x="189722" y="98234"/>
                  </a:lnTo>
                  <a:lnTo>
                    <a:pt x="185928" y="123825"/>
                  </a:lnTo>
                  <a:lnTo>
                    <a:pt x="186973" y="137040"/>
                  </a:lnTo>
                  <a:lnTo>
                    <a:pt x="211546" y="175756"/>
                  </a:lnTo>
                  <a:lnTo>
                    <a:pt x="245872" y="185293"/>
                  </a:lnTo>
                  <a:lnTo>
                    <a:pt x="255329" y="184677"/>
                  </a:lnTo>
                  <a:lnTo>
                    <a:pt x="294862" y="163544"/>
                  </a:lnTo>
                  <a:lnTo>
                    <a:pt x="297673" y="159766"/>
                  </a:lnTo>
                  <a:lnTo>
                    <a:pt x="238887" y="159766"/>
                  </a:lnTo>
                  <a:lnTo>
                    <a:pt x="232790" y="157099"/>
                  </a:lnTo>
                  <a:lnTo>
                    <a:pt x="222758" y="146304"/>
                  </a:lnTo>
                  <a:lnTo>
                    <a:pt x="220218" y="139192"/>
                  </a:lnTo>
                  <a:lnTo>
                    <a:pt x="220218" y="129667"/>
                  </a:lnTo>
                  <a:lnTo>
                    <a:pt x="220345" y="128650"/>
                  </a:lnTo>
                  <a:lnTo>
                    <a:pt x="220345" y="127254"/>
                  </a:lnTo>
                  <a:lnTo>
                    <a:pt x="309879" y="127254"/>
                  </a:lnTo>
                  <a:lnTo>
                    <a:pt x="311531" y="120268"/>
                  </a:lnTo>
                  <a:lnTo>
                    <a:pt x="312293" y="112522"/>
                  </a:lnTo>
                  <a:lnTo>
                    <a:pt x="312293" y="105410"/>
                  </a:lnTo>
                  <a:lnTo>
                    <a:pt x="224028" y="105410"/>
                  </a:lnTo>
                  <a:lnTo>
                    <a:pt x="225909" y="97793"/>
                  </a:lnTo>
                  <a:lnTo>
                    <a:pt x="248284" y="72517"/>
                  </a:lnTo>
                  <a:lnTo>
                    <a:pt x="305346" y="72517"/>
                  </a:lnTo>
                  <a:lnTo>
                    <a:pt x="304309" y="70240"/>
                  </a:lnTo>
                  <a:lnTo>
                    <a:pt x="298069" y="61975"/>
                  </a:lnTo>
                  <a:lnTo>
                    <a:pt x="290304" y="55455"/>
                  </a:lnTo>
                  <a:lnTo>
                    <a:pt x="281289" y="50768"/>
                  </a:lnTo>
                  <a:lnTo>
                    <a:pt x="271012" y="47938"/>
                  </a:lnTo>
                  <a:lnTo>
                    <a:pt x="259460" y="46990"/>
                  </a:lnTo>
                  <a:close/>
                </a:path>
                <a:path w="433705" h="185420">
                  <a:moveTo>
                    <a:pt x="273812" y="141350"/>
                  </a:moveTo>
                  <a:lnTo>
                    <a:pt x="268360" y="149425"/>
                  </a:lnTo>
                  <a:lnTo>
                    <a:pt x="261921" y="155178"/>
                  </a:lnTo>
                  <a:lnTo>
                    <a:pt x="254506" y="158621"/>
                  </a:lnTo>
                  <a:lnTo>
                    <a:pt x="246126" y="159766"/>
                  </a:lnTo>
                  <a:lnTo>
                    <a:pt x="297673" y="159766"/>
                  </a:lnTo>
                  <a:lnTo>
                    <a:pt x="300692" y="155709"/>
                  </a:lnTo>
                  <a:lnTo>
                    <a:pt x="305689" y="146685"/>
                  </a:lnTo>
                  <a:lnTo>
                    <a:pt x="273812" y="141350"/>
                  </a:lnTo>
                  <a:close/>
                </a:path>
                <a:path w="433705" h="185420">
                  <a:moveTo>
                    <a:pt x="305346" y="72517"/>
                  </a:moveTo>
                  <a:lnTo>
                    <a:pt x="263016" y="72517"/>
                  </a:lnTo>
                  <a:lnTo>
                    <a:pt x="268859" y="74930"/>
                  </a:lnTo>
                  <a:lnTo>
                    <a:pt x="273406" y="79994"/>
                  </a:lnTo>
                  <a:lnTo>
                    <a:pt x="277749" y="84709"/>
                  </a:lnTo>
                  <a:lnTo>
                    <a:pt x="279665" y="91247"/>
                  </a:lnTo>
                  <a:lnTo>
                    <a:pt x="279781" y="105410"/>
                  </a:lnTo>
                  <a:lnTo>
                    <a:pt x="312293" y="105410"/>
                  </a:lnTo>
                  <a:lnTo>
                    <a:pt x="312284" y="103886"/>
                  </a:lnTo>
                  <a:lnTo>
                    <a:pt x="311467" y="92075"/>
                  </a:lnTo>
                  <a:lnTo>
                    <a:pt x="311387" y="91154"/>
                  </a:lnTo>
                  <a:lnTo>
                    <a:pt x="308752" y="79994"/>
                  </a:lnTo>
                  <a:lnTo>
                    <a:pt x="305346" y="72517"/>
                  </a:lnTo>
                  <a:close/>
                </a:path>
                <a:path w="433705" h="185420">
                  <a:moveTo>
                    <a:pt x="381634" y="50165"/>
                  </a:moveTo>
                  <a:lnTo>
                    <a:pt x="348360" y="50165"/>
                  </a:lnTo>
                  <a:lnTo>
                    <a:pt x="320802" y="182118"/>
                  </a:lnTo>
                  <a:lnTo>
                    <a:pt x="356362" y="182118"/>
                  </a:lnTo>
                  <a:lnTo>
                    <a:pt x="365125" y="140716"/>
                  </a:lnTo>
                  <a:lnTo>
                    <a:pt x="367718" y="128978"/>
                  </a:lnTo>
                  <a:lnTo>
                    <a:pt x="384175" y="89916"/>
                  </a:lnTo>
                  <a:lnTo>
                    <a:pt x="390525" y="85343"/>
                  </a:lnTo>
                  <a:lnTo>
                    <a:pt x="396875" y="80644"/>
                  </a:lnTo>
                  <a:lnTo>
                    <a:pt x="403097" y="78359"/>
                  </a:lnTo>
                  <a:lnTo>
                    <a:pt x="420435" y="78359"/>
                  </a:lnTo>
                  <a:lnTo>
                    <a:pt x="421675" y="75692"/>
                  </a:lnTo>
                  <a:lnTo>
                    <a:pt x="376301" y="75692"/>
                  </a:lnTo>
                  <a:lnTo>
                    <a:pt x="381634" y="50165"/>
                  </a:lnTo>
                  <a:close/>
                </a:path>
                <a:path w="433705" h="185420">
                  <a:moveTo>
                    <a:pt x="420435" y="78359"/>
                  </a:moveTo>
                  <a:lnTo>
                    <a:pt x="412877" y="78359"/>
                  </a:lnTo>
                  <a:lnTo>
                    <a:pt x="416306" y="78993"/>
                  </a:lnTo>
                  <a:lnTo>
                    <a:pt x="419608" y="80137"/>
                  </a:lnTo>
                  <a:lnTo>
                    <a:pt x="420435" y="78359"/>
                  </a:lnTo>
                  <a:close/>
                </a:path>
                <a:path w="433705" h="185420">
                  <a:moveTo>
                    <a:pt x="421894" y="46990"/>
                  </a:moveTo>
                  <a:lnTo>
                    <a:pt x="416687" y="46990"/>
                  </a:lnTo>
                  <a:lnTo>
                    <a:pt x="406019" y="48795"/>
                  </a:lnTo>
                  <a:lnTo>
                    <a:pt x="395732" y="54197"/>
                  </a:lnTo>
                  <a:lnTo>
                    <a:pt x="385826" y="63170"/>
                  </a:lnTo>
                  <a:lnTo>
                    <a:pt x="376301" y="75692"/>
                  </a:lnTo>
                  <a:lnTo>
                    <a:pt x="421675" y="75692"/>
                  </a:lnTo>
                  <a:lnTo>
                    <a:pt x="433197" y="50927"/>
                  </a:lnTo>
                  <a:lnTo>
                    <a:pt x="427354" y="48387"/>
                  </a:lnTo>
                  <a:lnTo>
                    <a:pt x="421894" y="46990"/>
                  </a:lnTo>
                  <a:close/>
                </a:path>
                <a:path w="433705" h="185420">
                  <a:moveTo>
                    <a:pt x="75565" y="0"/>
                  </a:moveTo>
                  <a:lnTo>
                    <a:pt x="38100" y="0"/>
                  </a:lnTo>
                  <a:lnTo>
                    <a:pt x="0" y="182118"/>
                  </a:lnTo>
                  <a:lnTo>
                    <a:pt x="37465" y="182118"/>
                  </a:lnTo>
                  <a:lnTo>
                    <a:pt x="54483" y="100711"/>
                  </a:lnTo>
                  <a:lnTo>
                    <a:pt x="162515" y="100711"/>
                  </a:lnTo>
                  <a:lnTo>
                    <a:pt x="168871" y="70231"/>
                  </a:lnTo>
                  <a:lnTo>
                    <a:pt x="60833" y="70231"/>
                  </a:lnTo>
                  <a:lnTo>
                    <a:pt x="75565" y="0"/>
                  </a:lnTo>
                  <a:close/>
                </a:path>
                <a:path w="433705" h="185420">
                  <a:moveTo>
                    <a:pt x="162515" y="100711"/>
                  </a:moveTo>
                  <a:lnTo>
                    <a:pt x="124968" y="100711"/>
                  </a:lnTo>
                  <a:lnTo>
                    <a:pt x="107950" y="182118"/>
                  </a:lnTo>
                  <a:lnTo>
                    <a:pt x="145542" y="182118"/>
                  </a:lnTo>
                  <a:lnTo>
                    <a:pt x="162515" y="100711"/>
                  </a:lnTo>
                  <a:close/>
                </a:path>
                <a:path w="433705" h="185420">
                  <a:moveTo>
                    <a:pt x="183515" y="0"/>
                  </a:moveTo>
                  <a:lnTo>
                    <a:pt x="146050" y="0"/>
                  </a:lnTo>
                  <a:lnTo>
                    <a:pt x="131318" y="70231"/>
                  </a:lnTo>
                  <a:lnTo>
                    <a:pt x="168871" y="70231"/>
                  </a:lnTo>
                  <a:lnTo>
                    <a:pt x="183515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88902" y="3153313"/>
              <a:ext cx="442787" cy="1948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82648" y="3368588"/>
              <a:ext cx="427355" cy="28575"/>
            </a:xfrm>
            <a:custGeom>
              <a:avLst/>
              <a:gdLst/>
              <a:ahLst/>
              <a:cxnLst/>
              <a:rect l="l" t="t" r="r" b="b"/>
              <a:pathLst>
                <a:path w="427355" h="28575">
                  <a:moveTo>
                    <a:pt x="427342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27342" y="28280"/>
                  </a:lnTo>
                  <a:lnTo>
                    <a:pt x="42734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82648" y="3368588"/>
              <a:ext cx="427355" cy="28575"/>
            </a:xfrm>
            <a:custGeom>
              <a:avLst/>
              <a:gdLst/>
              <a:ahLst/>
              <a:cxnLst/>
              <a:rect l="l" t="t" r="r" b="b"/>
              <a:pathLst>
                <a:path w="427355" h="28575">
                  <a:moveTo>
                    <a:pt x="0" y="28280"/>
                  </a:moveTo>
                  <a:lnTo>
                    <a:pt x="427342" y="28280"/>
                  </a:lnTo>
                  <a:lnTo>
                    <a:pt x="427342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151946" y="3571525"/>
            <a:ext cx="55880" cy="55880"/>
            <a:chOff x="1151946" y="3571525"/>
            <a:chExt cx="55880" cy="55880"/>
          </a:xfrm>
        </p:grpSpPr>
        <p:sp>
          <p:nvSpPr>
            <p:cNvPr id="47" name="object 47"/>
            <p:cNvSpPr/>
            <p:nvPr/>
          </p:nvSpPr>
          <p:spPr>
            <a:xfrm>
              <a:off x="1156741" y="3576320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85"/>
                  </a:lnTo>
                  <a:lnTo>
                    <a:pt x="2235" y="11302"/>
                  </a:lnTo>
                  <a:lnTo>
                    <a:pt x="0" y="16636"/>
                  </a:lnTo>
                  <a:lnTo>
                    <a:pt x="0" y="29336"/>
                  </a:lnTo>
                  <a:lnTo>
                    <a:pt x="2235" y="34797"/>
                  </a:lnTo>
                  <a:lnTo>
                    <a:pt x="11214" y="43814"/>
                  </a:lnTo>
                  <a:lnTo>
                    <a:pt x="16649" y="45973"/>
                  </a:lnTo>
                  <a:lnTo>
                    <a:pt x="29349" y="45973"/>
                  </a:lnTo>
                  <a:lnTo>
                    <a:pt x="34759" y="43814"/>
                  </a:lnTo>
                  <a:lnTo>
                    <a:pt x="43738" y="34797"/>
                  </a:lnTo>
                  <a:lnTo>
                    <a:pt x="45986" y="29336"/>
                  </a:lnTo>
                  <a:lnTo>
                    <a:pt x="45986" y="16636"/>
                  </a:lnTo>
                  <a:lnTo>
                    <a:pt x="43738" y="11302"/>
                  </a:lnTo>
                  <a:lnTo>
                    <a:pt x="34759" y="2285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56741" y="3576320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85"/>
                  </a:lnTo>
                  <a:lnTo>
                    <a:pt x="39255" y="6730"/>
                  </a:lnTo>
                  <a:lnTo>
                    <a:pt x="43738" y="11302"/>
                  </a:lnTo>
                  <a:lnTo>
                    <a:pt x="45986" y="16636"/>
                  </a:lnTo>
                  <a:lnTo>
                    <a:pt x="45986" y="22986"/>
                  </a:lnTo>
                  <a:lnTo>
                    <a:pt x="45986" y="29336"/>
                  </a:lnTo>
                  <a:lnTo>
                    <a:pt x="43738" y="34797"/>
                  </a:lnTo>
                  <a:lnTo>
                    <a:pt x="39255" y="39242"/>
                  </a:lnTo>
                  <a:lnTo>
                    <a:pt x="34759" y="43814"/>
                  </a:lnTo>
                  <a:lnTo>
                    <a:pt x="29349" y="45973"/>
                  </a:lnTo>
                  <a:lnTo>
                    <a:pt x="23025" y="45973"/>
                  </a:lnTo>
                  <a:lnTo>
                    <a:pt x="16649" y="45973"/>
                  </a:lnTo>
                  <a:lnTo>
                    <a:pt x="11214" y="43814"/>
                  </a:lnTo>
                  <a:lnTo>
                    <a:pt x="6731" y="39242"/>
                  </a:lnTo>
                  <a:lnTo>
                    <a:pt x="2235" y="34797"/>
                  </a:lnTo>
                  <a:lnTo>
                    <a:pt x="0" y="29336"/>
                  </a:lnTo>
                  <a:lnTo>
                    <a:pt x="0" y="22986"/>
                  </a:lnTo>
                  <a:lnTo>
                    <a:pt x="0" y="16636"/>
                  </a:lnTo>
                  <a:lnTo>
                    <a:pt x="2235" y="11302"/>
                  </a:lnTo>
                  <a:lnTo>
                    <a:pt x="6731" y="6730"/>
                  </a:lnTo>
                  <a:lnTo>
                    <a:pt x="11214" y="2285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377853" y="3448588"/>
            <a:ext cx="308610" cy="248920"/>
            <a:chOff x="1377853" y="3448588"/>
            <a:chExt cx="308610" cy="248920"/>
          </a:xfrm>
        </p:grpSpPr>
        <p:sp>
          <p:nvSpPr>
            <p:cNvPr id="50" name="object 50"/>
            <p:cNvSpPr/>
            <p:nvPr/>
          </p:nvSpPr>
          <p:spPr>
            <a:xfrm>
              <a:off x="1391411" y="3453383"/>
              <a:ext cx="288925" cy="185420"/>
            </a:xfrm>
            <a:custGeom>
              <a:avLst/>
              <a:gdLst/>
              <a:ahLst/>
              <a:cxnLst/>
              <a:rect l="l" t="t" r="r" b="b"/>
              <a:pathLst>
                <a:path w="288925" h="185420">
                  <a:moveTo>
                    <a:pt x="135509" y="76708"/>
                  </a:moveTo>
                  <a:lnTo>
                    <a:pt x="99822" y="76708"/>
                  </a:lnTo>
                  <a:lnTo>
                    <a:pt x="88772" y="129794"/>
                  </a:lnTo>
                  <a:lnTo>
                    <a:pt x="84200" y="166497"/>
                  </a:lnTo>
                  <a:lnTo>
                    <a:pt x="87122" y="173228"/>
                  </a:lnTo>
                  <a:lnTo>
                    <a:pt x="120268" y="185293"/>
                  </a:lnTo>
                  <a:lnTo>
                    <a:pt x="126746" y="185293"/>
                  </a:lnTo>
                  <a:lnTo>
                    <a:pt x="133023" y="184648"/>
                  </a:lnTo>
                  <a:lnTo>
                    <a:pt x="139191" y="183515"/>
                  </a:lnTo>
                  <a:lnTo>
                    <a:pt x="144592" y="157861"/>
                  </a:lnTo>
                  <a:lnTo>
                    <a:pt x="128397" y="157861"/>
                  </a:lnTo>
                  <a:lnTo>
                    <a:pt x="125222" y="157099"/>
                  </a:lnTo>
                  <a:lnTo>
                    <a:pt x="123443" y="155575"/>
                  </a:lnTo>
                  <a:lnTo>
                    <a:pt x="121793" y="154051"/>
                  </a:lnTo>
                  <a:lnTo>
                    <a:pt x="120903" y="151892"/>
                  </a:lnTo>
                  <a:lnTo>
                    <a:pt x="121016" y="147193"/>
                  </a:lnTo>
                  <a:lnTo>
                    <a:pt x="121919" y="142113"/>
                  </a:lnTo>
                  <a:lnTo>
                    <a:pt x="123976" y="131960"/>
                  </a:lnTo>
                  <a:lnTo>
                    <a:pt x="135509" y="76708"/>
                  </a:lnTo>
                  <a:close/>
                </a:path>
                <a:path w="288925" h="185420">
                  <a:moveTo>
                    <a:pt x="188468" y="139827"/>
                  </a:moveTo>
                  <a:lnTo>
                    <a:pt x="153924" y="145288"/>
                  </a:lnTo>
                  <a:lnTo>
                    <a:pt x="157327" y="154287"/>
                  </a:lnTo>
                  <a:lnTo>
                    <a:pt x="162004" y="162226"/>
                  </a:lnTo>
                  <a:lnTo>
                    <a:pt x="205726" y="184648"/>
                  </a:lnTo>
                  <a:lnTo>
                    <a:pt x="219201" y="185293"/>
                  </a:lnTo>
                  <a:lnTo>
                    <a:pt x="232775" y="184435"/>
                  </a:lnTo>
                  <a:lnTo>
                    <a:pt x="270686" y="164334"/>
                  </a:lnTo>
                  <a:lnTo>
                    <a:pt x="273473" y="159893"/>
                  </a:lnTo>
                  <a:lnTo>
                    <a:pt x="210693" y="159893"/>
                  </a:lnTo>
                  <a:lnTo>
                    <a:pt x="204469" y="158369"/>
                  </a:lnTo>
                  <a:lnTo>
                    <a:pt x="195325" y="152273"/>
                  </a:lnTo>
                  <a:lnTo>
                    <a:pt x="191515" y="147193"/>
                  </a:lnTo>
                  <a:lnTo>
                    <a:pt x="188468" y="139827"/>
                  </a:lnTo>
                  <a:close/>
                </a:path>
                <a:path w="288925" h="185420">
                  <a:moveTo>
                    <a:pt x="233679" y="47117"/>
                  </a:moveTo>
                  <a:lnTo>
                    <a:pt x="194460" y="56010"/>
                  </a:lnTo>
                  <a:lnTo>
                    <a:pt x="173609" y="89916"/>
                  </a:lnTo>
                  <a:lnTo>
                    <a:pt x="174369" y="97365"/>
                  </a:lnTo>
                  <a:lnTo>
                    <a:pt x="211105" y="127083"/>
                  </a:lnTo>
                  <a:lnTo>
                    <a:pt x="233806" y="134747"/>
                  </a:lnTo>
                  <a:lnTo>
                    <a:pt x="238632" y="137033"/>
                  </a:lnTo>
                  <a:lnTo>
                    <a:pt x="240656" y="138938"/>
                  </a:lnTo>
                  <a:lnTo>
                    <a:pt x="242315" y="140716"/>
                  </a:lnTo>
                  <a:lnTo>
                    <a:pt x="243077" y="142875"/>
                  </a:lnTo>
                  <a:lnTo>
                    <a:pt x="243077" y="148844"/>
                  </a:lnTo>
                  <a:lnTo>
                    <a:pt x="241426" y="151892"/>
                  </a:lnTo>
                  <a:lnTo>
                    <a:pt x="233172" y="157988"/>
                  </a:lnTo>
                  <a:lnTo>
                    <a:pt x="226694" y="159893"/>
                  </a:lnTo>
                  <a:lnTo>
                    <a:pt x="273473" y="159893"/>
                  </a:lnTo>
                  <a:lnTo>
                    <a:pt x="275605" y="156495"/>
                  </a:lnTo>
                  <a:lnTo>
                    <a:pt x="278548" y="148038"/>
                  </a:lnTo>
                  <a:lnTo>
                    <a:pt x="279437" y="139769"/>
                  </a:lnTo>
                  <a:lnTo>
                    <a:pt x="279512" y="138811"/>
                  </a:lnTo>
                  <a:lnTo>
                    <a:pt x="278743" y="131960"/>
                  </a:lnTo>
                  <a:lnTo>
                    <a:pt x="244131" y="102975"/>
                  </a:lnTo>
                  <a:lnTo>
                    <a:pt x="220979" y="95885"/>
                  </a:lnTo>
                  <a:lnTo>
                    <a:pt x="214249" y="93599"/>
                  </a:lnTo>
                  <a:lnTo>
                    <a:pt x="212216" y="92202"/>
                  </a:lnTo>
                  <a:lnTo>
                    <a:pt x="208915" y="90043"/>
                  </a:lnTo>
                  <a:lnTo>
                    <a:pt x="207263" y="87376"/>
                  </a:lnTo>
                  <a:lnTo>
                    <a:pt x="207263" y="80772"/>
                  </a:lnTo>
                  <a:lnTo>
                    <a:pt x="208787" y="77978"/>
                  </a:lnTo>
                  <a:lnTo>
                    <a:pt x="212090" y="75438"/>
                  </a:lnTo>
                  <a:lnTo>
                    <a:pt x="215391" y="73025"/>
                  </a:lnTo>
                  <a:lnTo>
                    <a:pt x="220725" y="71755"/>
                  </a:lnTo>
                  <a:lnTo>
                    <a:pt x="285136" y="71755"/>
                  </a:lnTo>
                  <a:lnTo>
                    <a:pt x="282860" y="67468"/>
                  </a:lnTo>
                  <a:lnTo>
                    <a:pt x="245657" y="47710"/>
                  </a:lnTo>
                  <a:lnTo>
                    <a:pt x="233679" y="47117"/>
                  </a:lnTo>
                  <a:close/>
                </a:path>
                <a:path w="288925" h="185420">
                  <a:moveTo>
                    <a:pt x="144779" y="156972"/>
                  </a:moveTo>
                  <a:lnTo>
                    <a:pt x="138429" y="157607"/>
                  </a:lnTo>
                  <a:lnTo>
                    <a:pt x="134493" y="157861"/>
                  </a:lnTo>
                  <a:lnTo>
                    <a:pt x="144592" y="157861"/>
                  </a:lnTo>
                  <a:lnTo>
                    <a:pt x="144779" y="156972"/>
                  </a:lnTo>
                  <a:close/>
                </a:path>
                <a:path w="288925" h="185420">
                  <a:moveTo>
                    <a:pt x="285136" y="71755"/>
                  </a:moveTo>
                  <a:lnTo>
                    <a:pt x="235712" y="71755"/>
                  </a:lnTo>
                  <a:lnTo>
                    <a:pt x="242062" y="73406"/>
                  </a:lnTo>
                  <a:lnTo>
                    <a:pt x="247395" y="76581"/>
                  </a:lnTo>
                  <a:lnTo>
                    <a:pt x="251206" y="78994"/>
                  </a:lnTo>
                  <a:lnTo>
                    <a:pt x="254000" y="82550"/>
                  </a:lnTo>
                  <a:lnTo>
                    <a:pt x="255777" y="87376"/>
                  </a:lnTo>
                  <a:lnTo>
                    <a:pt x="288798" y="81661"/>
                  </a:lnTo>
                  <a:lnTo>
                    <a:pt x="286412" y="74160"/>
                  </a:lnTo>
                  <a:lnTo>
                    <a:pt x="285136" y="71755"/>
                  </a:lnTo>
                  <a:close/>
                </a:path>
                <a:path w="288925" h="185420">
                  <a:moveTo>
                    <a:pt x="162940" y="50292"/>
                  </a:moveTo>
                  <a:lnTo>
                    <a:pt x="88010" y="50292"/>
                  </a:lnTo>
                  <a:lnTo>
                    <a:pt x="82550" y="76708"/>
                  </a:lnTo>
                  <a:lnTo>
                    <a:pt x="157353" y="76708"/>
                  </a:lnTo>
                  <a:lnTo>
                    <a:pt x="162940" y="50292"/>
                  </a:lnTo>
                  <a:close/>
                </a:path>
                <a:path w="288925" h="185420">
                  <a:moveTo>
                    <a:pt x="150749" y="4572"/>
                  </a:moveTo>
                  <a:lnTo>
                    <a:pt x="109854" y="29083"/>
                  </a:lnTo>
                  <a:lnTo>
                    <a:pt x="105409" y="50292"/>
                  </a:lnTo>
                  <a:lnTo>
                    <a:pt x="141097" y="50292"/>
                  </a:lnTo>
                  <a:lnTo>
                    <a:pt x="150749" y="4572"/>
                  </a:lnTo>
                  <a:close/>
                </a:path>
                <a:path w="288925" h="185420">
                  <a:moveTo>
                    <a:pt x="75565" y="0"/>
                  </a:moveTo>
                  <a:lnTo>
                    <a:pt x="38100" y="0"/>
                  </a:lnTo>
                  <a:lnTo>
                    <a:pt x="0" y="182245"/>
                  </a:lnTo>
                  <a:lnTo>
                    <a:pt x="37591" y="182245"/>
                  </a:lnTo>
                  <a:lnTo>
                    <a:pt x="75565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86616" y="3448588"/>
              <a:ext cx="298388" cy="1948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82648" y="3663863"/>
              <a:ext cx="299085" cy="28575"/>
            </a:xfrm>
            <a:custGeom>
              <a:avLst/>
              <a:gdLst/>
              <a:ahLst/>
              <a:cxnLst/>
              <a:rect l="l" t="t" r="r" b="b"/>
              <a:pathLst>
                <a:path w="299085" h="28575">
                  <a:moveTo>
                    <a:pt x="298513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298513" y="28280"/>
                  </a:lnTo>
                  <a:lnTo>
                    <a:pt x="298513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82648" y="3663863"/>
              <a:ext cx="299085" cy="28575"/>
            </a:xfrm>
            <a:custGeom>
              <a:avLst/>
              <a:gdLst/>
              <a:ahLst/>
              <a:cxnLst/>
              <a:rect l="l" t="t" r="r" b="b"/>
              <a:pathLst>
                <a:path w="299085" h="28575">
                  <a:moveTo>
                    <a:pt x="0" y="28280"/>
                  </a:moveTo>
                  <a:lnTo>
                    <a:pt x="298513" y="28280"/>
                  </a:lnTo>
                  <a:lnTo>
                    <a:pt x="298513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151946" y="3866926"/>
            <a:ext cx="55880" cy="55880"/>
            <a:chOff x="1151946" y="3866926"/>
            <a:chExt cx="55880" cy="55880"/>
          </a:xfrm>
        </p:grpSpPr>
        <p:sp>
          <p:nvSpPr>
            <p:cNvPr id="55" name="object 55"/>
            <p:cNvSpPr/>
            <p:nvPr/>
          </p:nvSpPr>
          <p:spPr>
            <a:xfrm>
              <a:off x="1156741" y="3871721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85"/>
                  </a:lnTo>
                  <a:lnTo>
                    <a:pt x="2235" y="11175"/>
                  </a:lnTo>
                  <a:lnTo>
                    <a:pt x="0" y="16636"/>
                  </a:lnTo>
                  <a:lnTo>
                    <a:pt x="0" y="29336"/>
                  </a:lnTo>
                  <a:lnTo>
                    <a:pt x="2235" y="34797"/>
                  </a:lnTo>
                  <a:lnTo>
                    <a:pt x="11214" y="43814"/>
                  </a:lnTo>
                  <a:lnTo>
                    <a:pt x="16649" y="45973"/>
                  </a:lnTo>
                  <a:lnTo>
                    <a:pt x="29349" y="45973"/>
                  </a:lnTo>
                  <a:lnTo>
                    <a:pt x="34759" y="43814"/>
                  </a:lnTo>
                  <a:lnTo>
                    <a:pt x="43738" y="34797"/>
                  </a:lnTo>
                  <a:lnTo>
                    <a:pt x="45986" y="29336"/>
                  </a:lnTo>
                  <a:lnTo>
                    <a:pt x="45986" y="16636"/>
                  </a:lnTo>
                  <a:lnTo>
                    <a:pt x="43738" y="11175"/>
                  </a:lnTo>
                  <a:lnTo>
                    <a:pt x="34759" y="2285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56741" y="3871721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85"/>
                  </a:lnTo>
                  <a:lnTo>
                    <a:pt x="39255" y="6730"/>
                  </a:lnTo>
                  <a:lnTo>
                    <a:pt x="43738" y="11175"/>
                  </a:lnTo>
                  <a:lnTo>
                    <a:pt x="45986" y="16636"/>
                  </a:lnTo>
                  <a:lnTo>
                    <a:pt x="45986" y="22986"/>
                  </a:lnTo>
                  <a:lnTo>
                    <a:pt x="45986" y="29336"/>
                  </a:lnTo>
                  <a:lnTo>
                    <a:pt x="43738" y="34797"/>
                  </a:lnTo>
                  <a:lnTo>
                    <a:pt x="39255" y="39242"/>
                  </a:lnTo>
                  <a:lnTo>
                    <a:pt x="34759" y="43814"/>
                  </a:lnTo>
                  <a:lnTo>
                    <a:pt x="29349" y="45973"/>
                  </a:lnTo>
                  <a:lnTo>
                    <a:pt x="23025" y="45973"/>
                  </a:lnTo>
                  <a:lnTo>
                    <a:pt x="16649" y="45973"/>
                  </a:lnTo>
                  <a:lnTo>
                    <a:pt x="11214" y="43814"/>
                  </a:lnTo>
                  <a:lnTo>
                    <a:pt x="6731" y="39242"/>
                  </a:lnTo>
                  <a:lnTo>
                    <a:pt x="2235" y="34797"/>
                  </a:lnTo>
                  <a:lnTo>
                    <a:pt x="0" y="29336"/>
                  </a:lnTo>
                  <a:lnTo>
                    <a:pt x="0" y="22986"/>
                  </a:lnTo>
                  <a:lnTo>
                    <a:pt x="0" y="16636"/>
                  </a:lnTo>
                  <a:lnTo>
                    <a:pt x="2235" y="11175"/>
                  </a:lnTo>
                  <a:lnTo>
                    <a:pt x="6731" y="6730"/>
                  </a:lnTo>
                  <a:lnTo>
                    <a:pt x="11214" y="2285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1377853" y="3740942"/>
            <a:ext cx="482600" cy="251460"/>
            <a:chOff x="1377853" y="3740942"/>
            <a:chExt cx="482600" cy="251460"/>
          </a:xfrm>
        </p:grpSpPr>
        <p:sp>
          <p:nvSpPr>
            <p:cNvPr id="58" name="object 58"/>
            <p:cNvSpPr/>
            <p:nvPr/>
          </p:nvSpPr>
          <p:spPr>
            <a:xfrm>
              <a:off x="1404873" y="3745738"/>
              <a:ext cx="450850" cy="188595"/>
            </a:xfrm>
            <a:custGeom>
              <a:avLst/>
              <a:gdLst/>
              <a:ahLst/>
              <a:cxnLst/>
              <a:rect l="l" t="t" r="r" b="b"/>
              <a:pathLst>
                <a:path w="450850" h="188595">
                  <a:moveTo>
                    <a:pt x="248919" y="53212"/>
                  </a:moveTo>
                  <a:lnTo>
                    <a:pt x="213232" y="53212"/>
                  </a:lnTo>
                  <a:lnTo>
                    <a:pt x="197865" y="126872"/>
                  </a:lnTo>
                  <a:lnTo>
                    <a:pt x="193669" y="155575"/>
                  </a:lnTo>
                  <a:lnTo>
                    <a:pt x="194158" y="161544"/>
                  </a:lnTo>
                  <a:lnTo>
                    <a:pt x="228473" y="188340"/>
                  </a:lnTo>
                  <a:lnTo>
                    <a:pt x="241093" y="187031"/>
                  </a:lnTo>
                  <a:lnTo>
                    <a:pt x="253238" y="183102"/>
                  </a:lnTo>
                  <a:lnTo>
                    <a:pt x="264906" y="176553"/>
                  </a:lnTo>
                  <a:lnTo>
                    <a:pt x="276098" y="167385"/>
                  </a:lnTo>
                  <a:lnTo>
                    <a:pt x="309425" y="167385"/>
                  </a:lnTo>
                  <a:lnTo>
                    <a:pt x="310352" y="162940"/>
                  </a:lnTo>
                  <a:lnTo>
                    <a:pt x="240283" y="162940"/>
                  </a:lnTo>
                  <a:lnTo>
                    <a:pt x="236727" y="161544"/>
                  </a:lnTo>
                  <a:lnTo>
                    <a:pt x="231012" y="156082"/>
                  </a:lnTo>
                  <a:lnTo>
                    <a:pt x="229615" y="152781"/>
                  </a:lnTo>
                  <a:lnTo>
                    <a:pt x="229615" y="146684"/>
                  </a:lnTo>
                  <a:lnTo>
                    <a:pt x="230631" y="140843"/>
                  </a:lnTo>
                  <a:lnTo>
                    <a:pt x="232769" y="130937"/>
                  </a:lnTo>
                  <a:lnTo>
                    <a:pt x="248919" y="53212"/>
                  </a:lnTo>
                  <a:close/>
                </a:path>
                <a:path w="450850" h="188595">
                  <a:moveTo>
                    <a:pt x="309425" y="167385"/>
                  </a:moveTo>
                  <a:lnTo>
                    <a:pt x="276098" y="167385"/>
                  </a:lnTo>
                  <a:lnTo>
                    <a:pt x="272414" y="185293"/>
                  </a:lnTo>
                  <a:lnTo>
                    <a:pt x="305688" y="185293"/>
                  </a:lnTo>
                  <a:lnTo>
                    <a:pt x="309425" y="167385"/>
                  </a:lnTo>
                  <a:close/>
                </a:path>
                <a:path w="450850" h="188595">
                  <a:moveTo>
                    <a:pt x="333248" y="53212"/>
                  </a:moveTo>
                  <a:lnTo>
                    <a:pt x="297561" y="53212"/>
                  </a:lnTo>
                  <a:lnTo>
                    <a:pt x="284480" y="116204"/>
                  </a:lnTo>
                  <a:lnTo>
                    <a:pt x="282575" y="124713"/>
                  </a:lnTo>
                  <a:lnTo>
                    <a:pt x="280924" y="130937"/>
                  </a:lnTo>
                  <a:lnTo>
                    <a:pt x="279273" y="134747"/>
                  </a:lnTo>
                  <a:lnTo>
                    <a:pt x="277113" y="139953"/>
                  </a:lnTo>
                  <a:lnTo>
                    <a:pt x="274700" y="144018"/>
                  </a:lnTo>
                  <a:lnTo>
                    <a:pt x="269620" y="150368"/>
                  </a:lnTo>
                  <a:lnTo>
                    <a:pt x="266700" y="153162"/>
                  </a:lnTo>
                  <a:lnTo>
                    <a:pt x="263398" y="155575"/>
                  </a:lnTo>
                  <a:lnTo>
                    <a:pt x="260223" y="158115"/>
                  </a:lnTo>
                  <a:lnTo>
                    <a:pt x="257048" y="159893"/>
                  </a:lnTo>
                  <a:lnTo>
                    <a:pt x="254000" y="161035"/>
                  </a:lnTo>
                  <a:lnTo>
                    <a:pt x="250951" y="162306"/>
                  </a:lnTo>
                  <a:lnTo>
                    <a:pt x="247776" y="162940"/>
                  </a:lnTo>
                  <a:lnTo>
                    <a:pt x="310352" y="162940"/>
                  </a:lnTo>
                  <a:lnTo>
                    <a:pt x="333248" y="53212"/>
                  </a:lnTo>
                  <a:close/>
                </a:path>
                <a:path w="450850" h="188595">
                  <a:moveTo>
                    <a:pt x="398780" y="53212"/>
                  </a:moveTo>
                  <a:lnTo>
                    <a:pt x="365506" y="53212"/>
                  </a:lnTo>
                  <a:lnTo>
                    <a:pt x="337819" y="185293"/>
                  </a:lnTo>
                  <a:lnTo>
                    <a:pt x="373506" y="185293"/>
                  </a:lnTo>
                  <a:lnTo>
                    <a:pt x="382269" y="143890"/>
                  </a:lnTo>
                  <a:lnTo>
                    <a:pt x="384863" y="132099"/>
                  </a:lnTo>
                  <a:lnTo>
                    <a:pt x="401319" y="93090"/>
                  </a:lnTo>
                  <a:lnTo>
                    <a:pt x="420243" y="81534"/>
                  </a:lnTo>
                  <a:lnTo>
                    <a:pt x="437401" y="81534"/>
                  </a:lnTo>
                  <a:lnTo>
                    <a:pt x="438653" y="78866"/>
                  </a:lnTo>
                  <a:lnTo>
                    <a:pt x="393445" y="78866"/>
                  </a:lnTo>
                  <a:lnTo>
                    <a:pt x="398780" y="53212"/>
                  </a:lnTo>
                  <a:close/>
                </a:path>
                <a:path w="450850" h="188595">
                  <a:moveTo>
                    <a:pt x="437401" y="81534"/>
                  </a:moveTo>
                  <a:lnTo>
                    <a:pt x="430021" y="81534"/>
                  </a:lnTo>
                  <a:lnTo>
                    <a:pt x="433450" y="82041"/>
                  </a:lnTo>
                  <a:lnTo>
                    <a:pt x="436625" y="83184"/>
                  </a:lnTo>
                  <a:lnTo>
                    <a:pt x="437401" y="81534"/>
                  </a:lnTo>
                  <a:close/>
                </a:path>
                <a:path w="450850" h="188595">
                  <a:moveTo>
                    <a:pt x="438912" y="50165"/>
                  </a:moveTo>
                  <a:lnTo>
                    <a:pt x="433831" y="50165"/>
                  </a:lnTo>
                  <a:lnTo>
                    <a:pt x="423163" y="51952"/>
                  </a:lnTo>
                  <a:lnTo>
                    <a:pt x="412876" y="57324"/>
                  </a:lnTo>
                  <a:lnTo>
                    <a:pt x="402970" y="66292"/>
                  </a:lnTo>
                  <a:lnTo>
                    <a:pt x="393445" y="78866"/>
                  </a:lnTo>
                  <a:lnTo>
                    <a:pt x="438653" y="78866"/>
                  </a:lnTo>
                  <a:lnTo>
                    <a:pt x="450342" y="53975"/>
                  </a:lnTo>
                  <a:lnTo>
                    <a:pt x="444500" y="51434"/>
                  </a:lnTo>
                  <a:lnTo>
                    <a:pt x="438912" y="50165"/>
                  </a:lnTo>
                  <a:close/>
                </a:path>
                <a:path w="450850" h="188595">
                  <a:moveTo>
                    <a:pt x="101853" y="0"/>
                  </a:moveTo>
                  <a:lnTo>
                    <a:pt x="56895" y="10159"/>
                  </a:lnTo>
                  <a:lnTo>
                    <a:pt x="24094" y="38153"/>
                  </a:lnTo>
                  <a:lnTo>
                    <a:pt x="4825" y="79756"/>
                  </a:lnTo>
                  <a:lnTo>
                    <a:pt x="0" y="113791"/>
                  </a:lnTo>
                  <a:lnTo>
                    <a:pt x="452" y="122457"/>
                  </a:lnTo>
                  <a:lnTo>
                    <a:pt x="16906" y="163956"/>
                  </a:lnTo>
                  <a:lnTo>
                    <a:pt x="50974" y="185594"/>
                  </a:lnTo>
                  <a:lnTo>
                    <a:pt x="74422" y="188468"/>
                  </a:lnTo>
                  <a:lnTo>
                    <a:pt x="88709" y="187563"/>
                  </a:lnTo>
                  <a:lnTo>
                    <a:pt x="127000" y="173990"/>
                  </a:lnTo>
                  <a:lnTo>
                    <a:pt x="146826" y="157225"/>
                  </a:lnTo>
                  <a:lnTo>
                    <a:pt x="78485" y="157225"/>
                  </a:lnTo>
                  <a:lnTo>
                    <a:pt x="69603" y="156420"/>
                  </a:lnTo>
                  <a:lnTo>
                    <a:pt x="39814" y="130301"/>
                  </a:lnTo>
                  <a:lnTo>
                    <a:pt x="36956" y="113029"/>
                  </a:lnTo>
                  <a:lnTo>
                    <a:pt x="38048" y="98079"/>
                  </a:lnTo>
                  <a:lnTo>
                    <a:pt x="54228" y="56896"/>
                  </a:lnTo>
                  <a:lnTo>
                    <a:pt x="85840" y="32839"/>
                  </a:lnTo>
                  <a:lnTo>
                    <a:pt x="98932" y="31241"/>
                  </a:lnTo>
                  <a:lnTo>
                    <a:pt x="164766" y="31241"/>
                  </a:lnTo>
                  <a:lnTo>
                    <a:pt x="156463" y="20954"/>
                  </a:lnTo>
                  <a:lnTo>
                    <a:pt x="145270" y="11787"/>
                  </a:lnTo>
                  <a:lnTo>
                    <a:pt x="132445" y="5238"/>
                  </a:lnTo>
                  <a:lnTo>
                    <a:pt x="117977" y="1309"/>
                  </a:lnTo>
                  <a:lnTo>
                    <a:pt x="101853" y="0"/>
                  </a:lnTo>
                  <a:close/>
                </a:path>
                <a:path w="450850" h="188595">
                  <a:moveTo>
                    <a:pt x="164766" y="31241"/>
                  </a:moveTo>
                  <a:lnTo>
                    <a:pt x="98932" y="31241"/>
                  </a:lnTo>
                  <a:lnTo>
                    <a:pt x="107483" y="32005"/>
                  </a:lnTo>
                  <a:lnTo>
                    <a:pt x="115236" y="34305"/>
                  </a:lnTo>
                  <a:lnTo>
                    <a:pt x="139219" y="67046"/>
                  </a:lnTo>
                  <a:lnTo>
                    <a:pt x="139953" y="77215"/>
                  </a:lnTo>
                  <a:lnTo>
                    <a:pt x="139382" y="86907"/>
                  </a:lnTo>
                  <a:lnTo>
                    <a:pt x="125930" y="126368"/>
                  </a:lnTo>
                  <a:lnTo>
                    <a:pt x="93376" y="154685"/>
                  </a:lnTo>
                  <a:lnTo>
                    <a:pt x="78485" y="157225"/>
                  </a:lnTo>
                  <a:lnTo>
                    <a:pt x="146826" y="157225"/>
                  </a:lnTo>
                  <a:lnTo>
                    <a:pt x="169737" y="118836"/>
                  </a:lnTo>
                  <a:lnTo>
                    <a:pt x="177291" y="76581"/>
                  </a:lnTo>
                  <a:lnTo>
                    <a:pt x="176002" y="60102"/>
                  </a:lnTo>
                  <a:lnTo>
                    <a:pt x="172116" y="45338"/>
                  </a:lnTo>
                  <a:lnTo>
                    <a:pt x="165611" y="32289"/>
                  </a:lnTo>
                  <a:lnTo>
                    <a:pt x="164766" y="31241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00078" y="3740942"/>
              <a:ext cx="459932" cy="1980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82648" y="3959265"/>
              <a:ext cx="455930" cy="28575"/>
            </a:xfrm>
            <a:custGeom>
              <a:avLst/>
              <a:gdLst/>
              <a:ahLst/>
              <a:cxnLst/>
              <a:rect l="l" t="t" r="r" b="b"/>
              <a:pathLst>
                <a:path w="455930" h="28575">
                  <a:moveTo>
                    <a:pt x="455625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55625" y="28280"/>
                  </a:lnTo>
                  <a:lnTo>
                    <a:pt x="455625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82648" y="3959265"/>
              <a:ext cx="455930" cy="28575"/>
            </a:xfrm>
            <a:custGeom>
              <a:avLst/>
              <a:gdLst/>
              <a:ahLst/>
              <a:cxnLst/>
              <a:rect l="l" t="t" r="r" b="b"/>
              <a:pathLst>
                <a:path w="455930" h="28575">
                  <a:moveTo>
                    <a:pt x="0" y="28280"/>
                  </a:moveTo>
                  <a:lnTo>
                    <a:pt x="455625" y="28280"/>
                  </a:lnTo>
                  <a:lnTo>
                    <a:pt x="455625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151946" y="4159166"/>
            <a:ext cx="55880" cy="55880"/>
            <a:chOff x="1151946" y="4159166"/>
            <a:chExt cx="55880" cy="55880"/>
          </a:xfrm>
        </p:grpSpPr>
        <p:sp>
          <p:nvSpPr>
            <p:cNvPr id="63" name="object 63"/>
            <p:cNvSpPr/>
            <p:nvPr/>
          </p:nvSpPr>
          <p:spPr>
            <a:xfrm>
              <a:off x="1156741" y="4163961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47"/>
                  </a:lnTo>
                  <a:lnTo>
                    <a:pt x="2235" y="11226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72"/>
                  </a:lnTo>
                  <a:lnTo>
                    <a:pt x="11214" y="43738"/>
                  </a:lnTo>
                  <a:lnTo>
                    <a:pt x="16649" y="45986"/>
                  </a:lnTo>
                  <a:lnTo>
                    <a:pt x="29349" y="45986"/>
                  </a:lnTo>
                  <a:lnTo>
                    <a:pt x="34759" y="43738"/>
                  </a:lnTo>
                  <a:lnTo>
                    <a:pt x="43738" y="34772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226"/>
                  </a:lnTo>
                  <a:lnTo>
                    <a:pt x="34759" y="2247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56741" y="4163961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47"/>
                  </a:lnTo>
                  <a:lnTo>
                    <a:pt x="39255" y="6731"/>
                  </a:lnTo>
                  <a:lnTo>
                    <a:pt x="43738" y="11226"/>
                  </a:lnTo>
                  <a:lnTo>
                    <a:pt x="45986" y="16637"/>
                  </a:lnTo>
                  <a:lnTo>
                    <a:pt x="45986" y="22961"/>
                  </a:lnTo>
                  <a:lnTo>
                    <a:pt x="45986" y="29337"/>
                  </a:lnTo>
                  <a:lnTo>
                    <a:pt x="43738" y="34772"/>
                  </a:lnTo>
                  <a:lnTo>
                    <a:pt x="39255" y="39255"/>
                  </a:lnTo>
                  <a:lnTo>
                    <a:pt x="34759" y="43738"/>
                  </a:lnTo>
                  <a:lnTo>
                    <a:pt x="29349" y="45986"/>
                  </a:lnTo>
                  <a:lnTo>
                    <a:pt x="23025" y="45986"/>
                  </a:lnTo>
                  <a:lnTo>
                    <a:pt x="16649" y="45986"/>
                  </a:lnTo>
                  <a:lnTo>
                    <a:pt x="11214" y="43738"/>
                  </a:lnTo>
                  <a:lnTo>
                    <a:pt x="6731" y="39255"/>
                  </a:lnTo>
                  <a:lnTo>
                    <a:pt x="2235" y="34772"/>
                  </a:lnTo>
                  <a:lnTo>
                    <a:pt x="0" y="29337"/>
                  </a:lnTo>
                  <a:lnTo>
                    <a:pt x="0" y="22961"/>
                  </a:lnTo>
                  <a:lnTo>
                    <a:pt x="0" y="16637"/>
                  </a:lnTo>
                  <a:lnTo>
                    <a:pt x="2235" y="11226"/>
                  </a:lnTo>
                  <a:lnTo>
                    <a:pt x="6731" y="6731"/>
                  </a:lnTo>
                  <a:lnTo>
                    <a:pt x="11214" y="2247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1377853" y="4036217"/>
            <a:ext cx="655320" cy="248920"/>
            <a:chOff x="1377853" y="4036217"/>
            <a:chExt cx="655320" cy="248920"/>
          </a:xfrm>
        </p:grpSpPr>
        <p:sp>
          <p:nvSpPr>
            <p:cNvPr id="66" name="object 66"/>
            <p:cNvSpPr/>
            <p:nvPr/>
          </p:nvSpPr>
          <p:spPr>
            <a:xfrm>
              <a:off x="1413128" y="4041013"/>
              <a:ext cx="615315" cy="185420"/>
            </a:xfrm>
            <a:custGeom>
              <a:avLst/>
              <a:gdLst/>
              <a:ahLst/>
              <a:cxnLst/>
              <a:rect l="l" t="t" r="r" b="b"/>
              <a:pathLst>
                <a:path w="615314" h="185420">
                  <a:moveTo>
                    <a:pt x="368934" y="47116"/>
                  </a:moveTo>
                  <a:lnTo>
                    <a:pt x="321750" y="63195"/>
                  </a:lnTo>
                  <a:lnTo>
                    <a:pt x="299132" y="98320"/>
                  </a:lnTo>
                  <a:lnTo>
                    <a:pt x="295402" y="123926"/>
                  </a:lnTo>
                  <a:lnTo>
                    <a:pt x="296429" y="137099"/>
                  </a:lnTo>
                  <a:lnTo>
                    <a:pt x="320964" y="175845"/>
                  </a:lnTo>
                  <a:lnTo>
                    <a:pt x="355219" y="185318"/>
                  </a:lnTo>
                  <a:lnTo>
                    <a:pt x="364696" y="184715"/>
                  </a:lnTo>
                  <a:lnTo>
                    <a:pt x="404288" y="163642"/>
                  </a:lnTo>
                  <a:lnTo>
                    <a:pt x="407116" y="159842"/>
                  </a:lnTo>
                  <a:lnTo>
                    <a:pt x="348234" y="159842"/>
                  </a:lnTo>
                  <a:lnTo>
                    <a:pt x="342138" y="157149"/>
                  </a:lnTo>
                  <a:lnTo>
                    <a:pt x="337184" y="151765"/>
                  </a:lnTo>
                  <a:lnTo>
                    <a:pt x="332104" y="146380"/>
                  </a:lnTo>
                  <a:lnTo>
                    <a:pt x="329691" y="139293"/>
                  </a:lnTo>
                  <a:lnTo>
                    <a:pt x="329691" y="128689"/>
                  </a:lnTo>
                  <a:lnTo>
                    <a:pt x="329819" y="127279"/>
                  </a:lnTo>
                  <a:lnTo>
                    <a:pt x="419227" y="127279"/>
                  </a:lnTo>
                  <a:lnTo>
                    <a:pt x="420878" y="120396"/>
                  </a:lnTo>
                  <a:lnTo>
                    <a:pt x="421766" y="112649"/>
                  </a:lnTo>
                  <a:lnTo>
                    <a:pt x="421766" y="105524"/>
                  </a:lnTo>
                  <a:lnTo>
                    <a:pt x="333375" y="105524"/>
                  </a:lnTo>
                  <a:lnTo>
                    <a:pt x="335256" y="97885"/>
                  </a:lnTo>
                  <a:lnTo>
                    <a:pt x="357632" y="72593"/>
                  </a:lnTo>
                  <a:lnTo>
                    <a:pt x="414720" y="72593"/>
                  </a:lnTo>
                  <a:lnTo>
                    <a:pt x="413676" y="70327"/>
                  </a:lnTo>
                  <a:lnTo>
                    <a:pt x="407416" y="62090"/>
                  </a:lnTo>
                  <a:lnTo>
                    <a:pt x="399653" y="55539"/>
                  </a:lnTo>
                  <a:lnTo>
                    <a:pt x="390652" y="50860"/>
                  </a:lnTo>
                  <a:lnTo>
                    <a:pt x="380412" y="48052"/>
                  </a:lnTo>
                  <a:lnTo>
                    <a:pt x="368934" y="47116"/>
                  </a:lnTo>
                  <a:close/>
                </a:path>
                <a:path w="615314" h="185420">
                  <a:moveTo>
                    <a:pt x="383159" y="141439"/>
                  </a:moveTo>
                  <a:lnTo>
                    <a:pt x="377707" y="149490"/>
                  </a:lnTo>
                  <a:lnTo>
                    <a:pt x="371268" y="155241"/>
                  </a:lnTo>
                  <a:lnTo>
                    <a:pt x="363853" y="158692"/>
                  </a:lnTo>
                  <a:lnTo>
                    <a:pt x="355472" y="159842"/>
                  </a:lnTo>
                  <a:lnTo>
                    <a:pt x="407116" y="159842"/>
                  </a:lnTo>
                  <a:lnTo>
                    <a:pt x="410112" y="155815"/>
                  </a:lnTo>
                  <a:lnTo>
                    <a:pt x="415163" y="146786"/>
                  </a:lnTo>
                  <a:lnTo>
                    <a:pt x="383159" y="141439"/>
                  </a:lnTo>
                  <a:close/>
                </a:path>
                <a:path w="615314" h="185420">
                  <a:moveTo>
                    <a:pt x="414720" y="72593"/>
                  </a:moveTo>
                  <a:lnTo>
                    <a:pt x="372491" y="72593"/>
                  </a:lnTo>
                  <a:lnTo>
                    <a:pt x="378333" y="75044"/>
                  </a:lnTo>
                  <a:lnTo>
                    <a:pt x="382769" y="80063"/>
                  </a:lnTo>
                  <a:lnTo>
                    <a:pt x="387096" y="84810"/>
                  </a:lnTo>
                  <a:lnTo>
                    <a:pt x="389004" y="91301"/>
                  </a:lnTo>
                  <a:lnTo>
                    <a:pt x="389128" y="105524"/>
                  </a:lnTo>
                  <a:lnTo>
                    <a:pt x="421766" y="105524"/>
                  </a:lnTo>
                  <a:lnTo>
                    <a:pt x="421760" y="103949"/>
                  </a:lnTo>
                  <a:lnTo>
                    <a:pt x="420849" y="91238"/>
                  </a:lnTo>
                  <a:lnTo>
                    <a:pt x="418163" y="80063"/>
                  </a:lnTo>
                  <a:lnTo>
                    <a:pt x="414720" y="72593"/>
                  </a:lnTo>
                  <a:close/>
                </a:path>
                <a:path w="615314" h="185420">
                  <a:moveTo>
                    <a:pt x="495427" y="50228"/>
                  </a:moveTo>
                  <a:lnTo>
                    <a:pt x="459740" y="50228"/>
                  </a:lnTo>
                  <a:lnTo>
                    <a:pt x="432181" y="182206"/>
                  </a:lnTo>
                  <a:lnTo>
                    <a:pt x="467868" y="182206"/>
                  </a:lnTo>
                  <a:lnTo>
                    <a:pt x="495427" y="50228"/>
                  </a:lnTo>
                  <a:close/>
                </a:path>
                <a:path w="615314" h="185420">
                  <a:moveTo>
                    <a:pt x="563372" y="50228"/>
                  </a:moveTo>
                  <a:lnTo>
                    <a:pt x="529971" y="50228"/>
                  </a:lnTo>
                  <a:lnTo>
                    <a:pt x="502412" y="182206"/>
                  </a:lnTo>
                  <a:lnTo>
                    <a:pt x="538098" y="182206"/>
                  </a:lnTo>
                  <a:lnTo>
                    <a:pt x="546735" y="140830"/>
                  </a:lnTo>
                  <a:lnTo>
                    <a:pt x="549401" y="129061"/>
                  </a:lnTo>
                  <a:lnTo>
                    <a:pt x="565912" y="90030"/>
                  </a:lnTo>
                  <a:lnTo>
                    <a:pt x="584835" y="78435"/>
                  </a:lnTo>
                  <a:lnTo>
                    <a:pt x="602034" y="78435"/>
                  </a:lnTo>
                  <a:lnTo>
                    <a:pt x="603257" y="75831"/>
                  </a:lnTo>
                  <a:lnTo>
                    <a:pt x="558038" y="75831"/>
                  </a:lnTo>
                  <a:lnTo>
                    <a:pt x="563372" y="50228"/>
                  </a:lnTo>
                  <a:close/>
                </a:path>
                <a:path w="615314" h="185420">
                  <a:moveTo>
                    <a:pt x="602034" y="78435"/>
                  </a:moveTo>
                  <a:lnTo>
                    <a:pt x="594614" y="78435"/>
                  </a:lnTo>
                  <a:lnTo>
                    <a:pt x="598043" y="79019"/>
                  </a:lnTo>
                  <a:lnTo>
                    <a:pt x="601218" y="80175"/>
                  </a:lnTo>
                  <a:lnTo>
                    <a:pt x="602034" y="78435"/>
                  </a:lnTo>
                  <a:close/>
                </a:path>
                <a:path w="615314" h="185420">
                  <a:moveTo>
                    <a:pt x="603504" y="47116"/>
                  </a:moveTo>
                  <a:lnTo>
                    <a:pt x="598423" y="47116"/>
                  </a:lnTo>
                  <a:lnTo>
                    <a:pt x="587684" y="48912"/>
                  </a:lnTo>
                  <a:lnTo>
                    <a:pt x="577373" y="54297"/>
                  </a:lnTo>
                  <a:lnTo>
                    <a:pt x="567491" y="63270"/>
                  </a:lnTo>
                  <a:lnTo>
                    <a:pt x="558038" y="75831"/>
                  </a:lnTo>
                  <a:lnTo>
                    <a:pt x="603257" y="75831"/>
                  </a:lnTo>
                  <a:lnTo>
                    <a:pt x="614934" y="50965"/>
                  </a:lnTo>
                  <a:lnTo>
                    <a:pt x="608965" y="48399"/>
                  </a:lnTo>
                  <a:lnTo>
                    <a:pt x="603504" y="47116"/>
                  </a:lnTo>
                  <a:close/>
                </a:path>
                <a:path w="615314" h="185420">
                  <a:moveTo>
                    <a:pt x="505841" y="0"/>
                  </a:moveTo>
                  <a:lnTo>
                    <a:pt x="470153" y="0"/>
                  </a:lnTo>
                  <a:lnTo>
                    <a:pt x="463422" y="32334"/>
                  </a:lnTo>
                  <a:lnTo>
                    <a:pt x="499109" y="32334"/>
                  </a:lnTo>
                  <a:lnTo>
                    <a:pt x="505841" y="0"/>
                  </a:lnTo>
                  <a:close/>
                </a:path>
                <a:path w="615314" h="185420">
                  <a:moveTo>
                    <a:pt x="90932" y="30467"/>
                  </a:moveTo>
                  <a:lnTo>
                    <a:pt x="53467" y="30467"/>
                  </a:lnTo>
                  <a:lnTo>
                    <a:pt x="21717" y="182206"/>
                  </a:lnTo>
                  <a:lnTo>
                    <a:pt x="59182" y="182206"/>
                  </a:lnTo>
                  <a:lnTo>
                    <a:pt x="90932" y="30467"/>
                  </a:lnTo>
                  <a:close/>
                </a:path>
                <a:path w="615314" h="185420">
                  <a:moveTo>
                    <a:pt x="207899" y="0"/>
                  </a:moveTo>
                  <a:lnTo>
                    <a:pt x="172339" y="0"/>
                  </a:lnTo>
                  <a:lnTo>
                    <a:pt x="134112" y="182206"/>
                  </a:lnTo>
                  <a:lnTo>
                    <a:pt x="169799" y="182206"/>
                  </a:lnTo>
                  <a:lnTo>
                    <a:pt x="180721" y="129882"/>
                  </a:lnTo>
                  <a:lnTo>
                    <a:pt x="183153" y="118817"/>
                  </a:lnTo>
                  <a:lnTo>
                    <a:pt x="200209" y="83140"/>
                  </a:lnTo>
                  <a:lnTo>
                    <a:pt x="216408" y="72593"/>
                  </a:lnTo>
                  <a:lnTo>
                    <a:pt x="273039" y="72593"/>
                  </a:lnTo>
                  <a:lnTo>
                    <a:pt x="271510" y="66941"/>
                  </a:lnTo>
                  <a:lnTo>
                    <a:pt x="270459" y="64884"/>
                  </a:lnTo>
                  <a:lnTo>
                    <a:pt x="194309" y="64884"/>
                  </a:lnTo>
                  <a:lnTo>
                    <a:pt x="207899" y="0"/>
                  </a:lnTo>
                  <a:close/>
                </a:path>
                <a:path w="615314" h="185420">
                  <a:moveTo>
                    <a:pt x="273039" y="72593"/>
                  </a:moveTo>
                  <a:lnTo>
                    <a:pt x="227076" y="72593"/>
                  </a:lnTo>
                  <a:lnTo>
                    <a:pt x="230759" y="73926"/>
                  </a:lnTo>
                  <a:lnTo>
                    <a:pt x="236347" y="79222"/>
                  </a:lnTo>
                  <a:lnTo>
                    <a:pt x="237616" y="82740"/>
                  </a:lnTo>
                  <a:lnTo>
                    <a:pt x="237616" y="89534"/>
                  </a:lnTo>
                  <a:lnTo>
                    <a:pt x="236728" y="95008"/>
                  </a:lnTo>
                  <a:lnTo>
                    <a:pt x="235077" y="103543"/>
                  </a:lnTo>
                  <a:lnTo>
                    <a:pt x="218566" y="182206"/>
                  </a:lnTo>
                  <a:lnTo>
                    <a:pt x="254127" y="182206"/>
                  </a:lnTo>
                  <a:lnTo>
                    <a:pt x="270729" y="103345"/>
                  </a:lnTo>
                  <a:lnTo>
                    <a:pt x="272669" y="93929"/>
                  </a:lnTo>
                  <a:lnTo>
                    <a:pt x="273812" y="85725"/>
                  </a:lnTo>
                  <a:lnTo>
                    <a:pt x="273714" y="79222"/>
                  </a:lnTo>
                  <a:lnTo>
                    <a:pt x="273238" y="73328"/>
                  </a:lnTo>
                  <a:lnTo>
                    <a:pt x="273039" y="72593"/>
                  </a:lnTo>
                  <a:close/>
                </a:path>
                <a:path w="615314" h="185420">
                  <a:moveTo>
                    <a:pt x="239140" y="47116"/>
                  </a:moveTo>
                  <a:lnTo>
                    <a:pt x="231140" y="47116"/>
                  </a:lnTo>
                  <a:lnTo>
                    <a:pt x="223773" y="48501"/>
                  </a:lnTo>
                  <a:lnTo>
                    <a:pt x="194309" y="64884"/>
                  </a:lnTo>
                  <a:lnTo>
                    <a:pt x="270459" y="64884"/>
                  </a:lnTo>
                  <a:lnTo>
                    <a:pt x="239140" y="47116"/>
                  </a:lnTo>
                  <a:close/>
                </a:path>
                <a:path w="615314" h="185420">
                  <a:moveTo>
                    <a:pt x="149859" y="0"/>
                  </a:moveTo>
                  <a:lnTo>
                    <a:pt x="6350" y="0"/>
                  </a:lnTo>
                  <a:lnTo>
                    <a:pt x="0" y="30467"/>
                  </a:lnTo>
                  <a:lnTo>
                    <a:pt x="143637" y="30467"/>
                  </a:lnTo>
                  <a:lnTo>
                    <a:pt x="149859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13128" y="4041013"/>
              <a:ext cx="615315" cy="185420"/>
            </a:xfrm>
            <a:custGeom>
              <a:avLst/>
              <a:gdLst/>
              <a:ahLst/>
              <a:cxnLst/>
              <a:rect l="l" t="t" r="r" b="b"/>
              <a:pathLst>
                <a:path w="615314" h="185420">
                  <a:moveTo>
                    <a:pt x="365125" y="72593"/>
                  </a:moveTo>
                  <a:lnTo>
                    <a:pt x="357632" y="72593"/>
                  </a:lnTo>
                  <a:lnTo>
                    <a:pt x="351028" y="75374"/>
                  </a:lnTo>
                  <a:lnTo>
                    <a:pt x="333375" y="105524"/>
                  </a:lnTo>
                  <a:lnTo>
                    <a:pt x="389128" y="105524"/>
                  </a:lnTo>
                  <a:lnTo>
                    <a:pt x="389254" y="103949"/>
                  </a:lnTo>
                  <a:lnTo>
                    <a:pt x="389254" y="102755"/>
                  </a:lnTo>
                  <a:lnTo>
                    <a:pt x="389254" y="101930"/>
                  </a:lnTo>
                  <a:lnTo>
                    <a:pt x="389254" y="92151"/>
                  </a:lnTo>
                  <a:lnTo>
                    <a:pt x="387096" y="84810"/>
                  </a:lnTo>
                  <a:lnTo>
                    <a:pt x="382651" y="79933"/>
                  </a:lnTo>
                  <a:lnTo>
                    <a:pt x="378333" y="75044"/>
                  </a:lnTo>
                  <a:lnTo>
                    <a:pt x="372491" y="72593"/>
                  </a:lnTo>
                  <a:lnTo>
                    <a:pt x="365125" y="72593"/>
                  </a:lnTo>
                  <a:close/>
                </a:path>
                <a:path w="615314" h="185420">
                  <a:moveTo>
                    <a:pt x="459740" y="50228"/>
                  </a:moveTo>
                  <a:lnTo>
                    <a:pt x="495427" y="50228"/>
                  </a:lnTo>
                  <a:lnTo>
                    <a:pt x="467868" y="182206"/>
                  </a:lnTo>
                  <a:lnTo>
                    <a:pt x="432181" y="182206"/>
                  </a:lnTo>
                  <a:lnTo>
                    <a:pt x="459740" y="50228"/>
                  </a:lnTo>
                  <a:close/>
                </a:path>
                <a:path w="615314" h="185420">
                  <a:moveTo>
                    <a:pt x="598423" y="47116"/>
                  </a:moveTo>
                  <a:lnTo>
                    <a:pt x="603504" y="47116"/>
                  </a:lnTo>
                  <a:lnTo>
                    <a:pt x="608965" y="48399"/>
                  </a:lnTo>
                  <a:lnTo>
                    <a:pt x="614934" y="50965"/>
                  </a:lnTo>
                  <a:lnTo>
                    <a:pt x="601218" y="80175"/>
                  </a:lnTo>
                  <a:lnTo>
                    <a:pt x="598043" y="79019"/>
                  </a:lnTo>
                  <a:lnTo>
                    <a:pt x="594614" y="78435"/>
                  </a:lnTo>
                  <a:lnTo>
                    <a:pt x="590931" y="78435"/>
                  </a:lnTo>
                  <a:lnTo>
                    <a:pt x="584835" y="78435"/>
                  </a:lnTo>
                  <a:lnTo>
                    <a:pt x="578612" y="80759"/>
                  </a:lnTo>
                  <a:lnTo>
                    <a:pt x="572262" y="85394"/>
                  </a:lnTo>
                  <a:lnTo>
                    <a:pt x="565912" y="90030"/>
                  </a:lnTo>
                  <a:lnTo>
                    <a:pt x="560959" y="96227"/>
                  </a:lnTo>
                  <a:lnTo>
                    <a:pt x="546735" y="140830"/>
                  </a:lnTo>
                  <a:lnTo>
                    <a:pt x="538098" y="182206"/>
                  </a:lnTo>
                  <a:lnTo>
                    <a:pt x="502412" y="182206"/>
                  </a:lnTo>
                  <a:lnTo>
                    <a:pt x="529971" y="50228"/>
                  </a:lnTo>
                  <a:lnTo>
                    <a:pt x="563372" y="50228"/>
                  </a:lnTo>
                  <a:lnTo>
                    <a:pt x="558038" y="75831"/>
                  </a:lnTo>
                  <a:lnTo>
                    <a:pt x="567491" y="63270"/>
                  </a:lnTo>
                  <a:lnTo>
                    <a:pt x="577373" y="54297"/>
                  </a:lnTo>
                  <a:lnTo>
                    <a:pt x="587684" y="48912"/>
                  </a:lnTo>
                  <a:lnTo>
                    <a:pt x="598423" y="47116"/>
                  </a:lnTo>
                  <a:close/>
                </a:path>
                <a:path w="615314" h="185420">
                  <a:moveTo>
                    <a:pt x="368934" y="47116"/>
                  </a:moveTo>
                  <a:lnTo>
                    <a:pt x="407416" y="62090"/>
                  </a:lnTo>
                  <a:lnTo>
                    <a:pt x="421766" y="104038"/>
                  </a:lnTo>
                  <a:lnTo>
                    <a:pt x="421766" y="112649"/>
                  </a:lnTo>
                  <a:lnTo>
                    <a:pt x="420878" y="120396"/>
                  </a:lnTo>
                  <a:lnTo>
                    <a:pt x="419227" y="127279"/>
                  </a:lnTo>
                  <a:lnTo>
                    <a:pt x="329819" y="127279"/>
                  </a:lnTo>
                  <a:lnTo>
                    <a:pt x="329691" y="128689"/>
                  </a:lnTo>
                  <a:lnTo>
                    <a:pt x="329691" y="129768"/>
                  </a:lnTo>
                  <a:lnTo>
                    <a:pt x="329691" y="130505"/>
                  </a:lnTo>
                  <a:lnTo>
                    <a:pt x="329691" y="139293"/>
                  </a:lnTo>
                  <a:lnTo>
                    <a:pt x="332104" y="146380"/>
                  </a:lnTo>
                  <a:lnTo>
                    <a:pt x="337184" y="151765"/>
                  </a:lnTo>
                  <a:lnTo>
                    <a:pt x="342138" y="157149"/>
                  </a:lnTo>
                  <a:lnTo>
                    <a:pt x="348234" y="159842"/>
                  </a:lnTo>
                  <a:lnTo>
                    <a:pt x="355472" y="159842"/>
                  </a:lnTo>
                  <a:lnTo>
                    <a:pt x="363853" y="158692"/>
                  </a:lnTo>
                  <a:lnTo>
                    <a:pt x="371268" y="155241"/>
                  </a:lnTo>
                  <a:lnTo>
                    <a:pt x="377707" y="149490"/>
                  </a:lnTo>
                  <a:lnTo>
                    <a:pt x="383159" y="141439"/>
                  </a:lnTo>
                  <a:lnTo>
                    <a:pt x="415163" y="146786"/>
                  </a:lnTo>
                  <a:lnTo>
                    <a:pt x="390271" y="175679"/>
                  </a:lnTo>
                  <a:lnTo>
                    <a:pt x="355219" y="185318"/>
                  </a:lnTo>
                  <a:lnTo>
                    <a:pt x="342578" y="184265"/>
                  </a:lnTo>
                  <a:lnTo>
                    <a:pt x="304724" y="159377"/>
                  </a:lnTo>
                  <a:lnTo>
                    <a:pt x="295402" y="123926"/>
                  </a:lnTo>
                  <a:lnTo>
                    <a:pt x="296332" y="110748"/>
                  </a:lnTo>
                  <a:lnTo>
                    <a:pt x="321750" y="63195"/>
                  </a:lnTo>
                  <a:lnTo>
                    <a:pt x="351000" y="48903"/>
                  </a:lnTo>
                  <a:lnTo>
                    <a:pt x="368934" y="47116"/>
                  </a:lnTo>
                  <a:close/>
                </a:path>
                <a:path w="615314" h="185420">
                  <a:moveTo>
                    <a:pt x="470153" y="0"/>
                  </a:moveTo>
                  <a:lnTo>
                    <a:pt x="505841" y="0"/>
                  </a:lnTo>
                  <a:lnTo>
                    <a:pt x="499109" y="32334"/>
                  </a:lnTo>
                  <a:lnTo>
                    <a:pt x="463422" y="32334"/>
                  </a:lnTo>
                  <a:lnTo>
                    <a:pt x="470153" y="0"/>
                  </a:lnTo>
                  <a:close/>
                </a:path>
                <a:path w="615314" h="185420">
                  <a:moveTo>
                    <a:pt x="172339" y="0"/>
                  </a:moveTo>
                  <a:lnTo>
                    <a:pt x="207899" y="0"/>
                  </a:lnTo>
                  <a:lnTo>
                    <a:pt x="194309" y="64884"/>
                  </a:lnTo>
                  <a:lnTo>
                    <a:pt x="200215" y="60496"/>
                  </a:lnTo>
                  <a:lnTo>
                    <a:pt x="231140" y="47116"/>
                  </a:lnTo>
                  <a:lnTo>
                    <a:pt x="239140" y="47116"/>
                  </a:lnTo>
                  <a:lnTo>
                    <a:pt x="273238" y="73328"/>
                  </a:lnTo>
                  <a:lnTo>
                    <a:pt x="273812" y="80429"/>
                  </a:lnTo>
                  <a:lnTo>
                    <a:pt x="273812" y="85725"/>
                  </a:lnTo>
                  <a:lnTo>
                    <a:pt x="272669" y="93929"/>
                  </a:lnTo>
                  <a:lnTo>
                    <a:pt x="270383" y="105028"/>
                  </a:lnTo>
                  <a:lnTo>
                    <a:pt x="254127" y="182206"/>
                  </a:lnTo>
                  <a:lnTo>
                    <a:pt x="218566" y="182206"/>
                  </a:lnTo>
                  <a:lnTo>
                    <a:pt x="235077" y="103543"/>
                  </a:lnTo>
                  <a:lnTo>
                    <a:pt x="236728" y="95008"/>
                  </a:lnTo>
                  <a:lnTo>
                    <a:pt x="237616" y="89534"/>
                  </a:lnTo>
                  <a:lnTo>
                    <a:pt x="237616" y="87134"/>
                  </a:lnTo>
                  <a:lnTo>
                    <a:pt x="237616" y="82740"/>
                  </a:lnTo>
                  <a:lnTo>
                    <a:pt x="236347" y="79222"/>
                  </a:lnTo>
                  <a:lnTo>
                    <a:pt x="233553" y="76568"/>
                  </a:lnTo>
                  <a:lnTo>
                    <a:pt x="230759" y="73926"/>
                  </a:lnTo>
                  <a:lnTo>
                    <a:pt x="227076" y="72593"/>
                  </a:lnTo>
                  <a:lnTo>
                    <a:pt x="222377" y="72593"/>
                  </a:lnTo>
                  <a:lnTo>
                    <a:pt x="216408" y="72593"/>
                  </a:lnTo>
                  <a:lnTo>
                    <a:pt x="187257" y="103345"/>
                  </a:lnTo>
                  <a:lnTo>
                    <a:pt x="169799" y="182206"/>
                  </a:lnTo>
                  <a:lnTo>
                    <a:pt x="134112" y="182206"/>
                  </a:lnTo>
                  <a:lnTo>
                    <a:pt x="172339" y="0"/>
                  </a:lnTo>
                  <a:close/>
                </a:path>
                <a:path w="615314" h="185420">
                  <a:moveTo>
                    <a:pt x="6350" y="0"/>
                  </a:moveTo>
                  <a:lnTo>
                    <a:pt x="149859" y="0"/>
                  </a:lnTo>
                  <a:lnTo>
                    <a:pt x="143637" y="30467"/>
                  </a:lnTo>
                  <a:lnTo>
                    <a:pt x="90932" y="30467"/>
                  </a:lnTo>
                  <a:lnTo>
                    <a:pt x="59182" y="182206"/>
                  </a:lnTo>
                  <a:lnTo>
                    <a:pt x="21717" y="182206"/>
                  </a:lnTo>
                  <a:lnTo>
                    <a:pt x="53467" y="30467"/>
                  </a:lnTo>
                  <a:lnTo>
                    <a:pt x="0" y="30467"/>
                  </a:lnTo>
                  <a:lnTo>
                    <a:pt x="6350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82648" y="4251505"/>
              <a:ext cx="625475" cy="28575"/>
            </a:xfrm>
            <a:custGeom>
              <a:avLst/>
              <a:gdLst/>
              <a:ahLst/>
              <a:cxnLst/>
              <a:rect l="l" t="t" r="r" b="b"/>
              <a:pathLst>
                <a:path w="625475" h="28575">
                  <a:moveTo>
                    <a:pt x="625309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625309" y="28280"/>
                  </a:lnTo>
                  <a:lnTo>
                    <a:pt x="625309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82648" y="4251505"/>
              <a:ext cx="625475" cy="28575"/>
            </a:xfrm>
            <a:custGeom>
              <a:avLst/>
              <a:gdLst/>
              <a:ahLst/>
              <a:cxnLst/>
              <a:rect l="l" t="t" r="r" b="b"/>
              <a:pathLst>
                <a:path w="625475" h="28575">
                  <a:moveTo>
                    <a:pt x="0" y="28280"/>
                  </a:moveTo>
                  <a:lnTo>
                    <a:pt x="625309" y="28280"/>
                  </a:lnTo>
                  <a:lnTo>
                    <a:pt x="625309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891" y="966246"/>
            <a:ext cx="4729480" cy="252095"/>
            <a:chOff x="915891" y="966246"/>
            <a:chExt cx="4729480" cy="252095"/>
          </a:xfrm>
        </p:grpSpPr>
        <p:sp>
          <p:nvSpPr>
            <p:cNvPr id="3" name="object 3"/>
            <p:cNvSpPr/>
            <p:nvPr/>
          </p:nvSpPr>
          <p:spPr>
            <a:xfrm>
              <a:off x="926203" y="966246"/>
              <a:ext cx="4718026" cy="2484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0686" y="1184696"/>
              <a:ext cx="4719955" cy="28575"/>
            </a:xfrm>
            <a:custGeom>
              <a:avLst/>
              <a:gdLst/>
              <a:ahLst/>
              <a:cxnLst/>
              <a:rect l="l" t="t" r="r" b="b"/>
              <a:pathLst>
                <a:path w="4719955" h="28575">
                  <a:moveTo>
                    <a:pt x="4719701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719701" y="28280"/>
                  </a:lnTo>
                  <a:lnTo>
                    <a:pt x="4719701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686" y="1184696"/>
              <a:ext cx="4719955" cy="28575"/>
            </a:xfrm>
            <a:custGeom>
              <a:avLst/>
              <a:gdLst/>
              <a:ahLst/>
              <a:cxnLst/>
              <a:rect l="l" t="t" r="r" b="b"/>
              <a:pathLst>
                <a:path w="4719955" h="28575">
                  <a:moveTo>
                    <a:pt x="0" y="28280"/>
                  </a:moveTo>
                  <a:lnTo>
                    <a:pt x="4719701" y="28280"/>
                  </a:lnTo>
                  <a:lnTo>
                    <a:pt x="4719701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14519" y="1264696"/>
            <a:ext cx="2713355" cy="248920"/>
            <a:chOff x="914519" y="1264696"/>
            <a:chExt cx="2713355" cy="248920"/>
          </a:xfrm>
        </p:grpSpPr>
        <p:sp>
          <p:nvSpPr>
            <p:cNvPr id="7" name="object 7"/>
            <p:cNvSpPr/>
            <p:nvPr/>
          </p:nvSpPr>
          <p:spPr>
            <a:xfrm>
              <a:off x="914519" y="1264696"/>
              <a:ext cx="2691614" cy="242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0686" y="1479971"/>
              <a:ext cx="2702560" cy="28575"/>
            </a:xfrm>
            <a:custGeom>
              <a:avLst/>
              <a:gdLst/>
              <a:ahLst/>
              <a:cxnLst/>
              <a:rect l="l" t="t" r="r" b="b"/>
              <a:pathLst>
                <a:path w="2702560" h="28575">
                  <a:moveTo>
                    <a:pt x="2702305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2702305" y="28280"/>
                  </a:lnTo>
                  <a:lnTo>
                    <a:pt x="2702305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686" y="1479971"/>
              <a:ext cx="2702560" cy="28575"/>
            </a:xfrm>
            <a:custGeom>
              <a:avLst/>
              <a:gdLst/>
              <a:ahLst/>
              <a:cxnLst/>
              <a:rect l="l" t="t" r="r" b="b"/>
              <a:pathLst>
                <a:path w="2702560" h="28575">
                  <a:moveTo>
                    <a:pt x="0" y="28280"/>
                  </a:moveTo>
                  <a:lnTo>
                    <a:pt x="2702305" y="28280"/>
                  </a:lnTo>
                  <a:lnTo>
                    <a:pt x="2702305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15891" y="1764695"/>
            <a:ext cx="4076065" cy="318135"/>
            <a:chOff x="915891" y="1764695"/>
            <a:chExt cx="4076065" cy="318135"/>
          </a:xfrm>
        </p:grpSpPr>
        <p:sp>
          <p:nvSpPr>
            <p:cNvPr id="11" name="object 11"/>
            <p:cNvSpPr/>
            <p:nvPr/>
          </p:nvSpPr>
          <p:spPr>
            <a:xfrm>
              <a:off x="930369" y="1764695"/>
              <a:ext cx="4059556" cy="3180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686" y="2042520"/>
              <a:ext cx="4066540" cy="34925"/>
            </a:xfrm>
            <a:custGeom>
              <a:avLst/>
              <a:gdLst/>
              <a:ahLst/>
              <a:cxnLst/>
              <a:rect l="l" t="t" r="r" b="b"/>
              <a:pathLst>
                <a:path w="4066540" h="34925">
                  <a:moveTo>
                    <a:pt x="4066032" y="0"/>
                  </a:moveTo>
                  <a:lnTo>
                    <a:pt x="0" y="0"/>
                  </a:lnTo>
                  <a:lnTo>
                    <a:pt x="0" y="34564"/>
                  </a:lnTo>
                  <a:lnTo>
                    <a:pt x="4066032" y="34564"/>
                  </a:lnTo>
                  <a:lnTo>
                    <a:pt x="406603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686" y="2042520"/>
              <a:ext cx="4066540" cy="34925"/>
            </a:xfrm>
            <a:custGeom>
              <a:avLst/>
              <a:gdLst/>
              <a:ahLst/>
              <a:cxnLst/>
              <a:rect l="l" t="t" r="r" b="b"/>
              <a:pathLst>
                <a:path w="4066540" h="34925">
                  <a:moveTo>
                    <a:pt x="0" y="34564"/>
                  </a:moveTo>
                  <a:lnTo>
                    <a:pt x="4066032" y="34564"/>
                  </a:lnTo>
                  <a:lnTo>
                    <a:pt x="4066032" y="0"/>
                  </a:lnTo>
                  <a:lnTo>
                    <a:pt x="0" y="0"/>
                  </a:lnTo>
                  <a:lnTo>
                    <a:pt x="0" y="34564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927321" y="2286030"/>
            <a:ext cx="1789050" cy="194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15891" y="2286030"/>
            <a:ext cx="5452110" cy="541020"/>
            <a:chOff x="915891" y="2286030"/>
            <a:chExt cx="5452110" cy="541020"/>
          </a:xfrm>
        </p:grpSpPr>
        <p:sp>
          <p:nvSpPr>
            <p:cNvPr id="16" name="object 16"/>
            <p:cNvSpPr/>
            <p:nvPr/>
          </p:nvSpPr>
          <p:spPr>
            <a:xfrm>
              <a:off x="2798348" y="2286030"/>
              <a:ext cx="3568511" cy="2453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0686" y="2501305"/>
              <a:ext cx="5442585" cy="28575"/>
            </a:xfrm>
            <a:custGeom>
              <a:avLst/>
              <a:gdLst/>
              <a:ahLst/>
              <a:cxnLst/>
              <a:rect l="l" t="t" r="r" b="b"/>
              <a:pathLst>
                <a:path w="5442585" h="28575">
                  <a:moveTo>
                    <a:pt x="5442458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5442458" y="28280"/>
                  </a:lnTo>
                  <a:lnTo>
                    <a:pt x="5442458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0686" y="2501305"/>
              <a:ext cx="5442585" cy="28575"/>
            </a:xfrm>
            <a:custGeom>
              <a:avLst/>
              <a:gdLst/>
              <a:ahLst/>
              <a:cxnLst/>
              <a:rect l="l" t="t" r="r" b="b"/>
              <a:pathLst>
                <a:path w="5442585" h="28575">
                  <a:moveTo>
                    <a:pt x="0" y="28280"/>
                  </a:moveTo>
                  <a:lnTo>
                    <a:pt x="5442458" y="28280"/>
                  </a:lnTo>
                  <a:lnTo>
                    <a:pt x="5442458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7321" y="2575082"/>
              <a:ext cx="5358004" cy="2453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686" y="2793532"/>
              <a:ext cx="5358130" cy="28575"/>
            </a:xfrm>
            <a:custGeom>
              <a:avLst/>
              <a:gdLst/>
              <a:ahLst/>
              <a:cxnLst/>
              <a:rect l="l" t="t" r="r" b="b"/>
              <a:pathLst>
                <a:path w="5358130" h="28575">
                  <a:moveTo>
                    <a:pt x="5357622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5357622" y="28280"/>
                  </a:lnTo>
                  <a:lnTo>
                    <a:pt x="535762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0686" y="2793532"/>
              <a:ext cx="5358130" cy="28575"/>
            </a:xfrm>
            <a:custGeom>
              <a:avLst/>
              <a:gdLst/>
              <a:ahLst/>
              <a:cxnLst/>
              <a:rect l="l" t="t" r="r" b="b"/>
              <a:pathLst>
                <a:path w="5358130" h="28575">
                  <a:moveTo>
                    <a:pt x="0" y="28280"/>
                  </a:moveTo>
                  <a:lnTo>
                    <a:pt x="5357622" y="28280"/>
                  </a:lnTo>
                  <a:lnTo>
                    <a:pt x="5357622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914519" y="2873532"/>
            <a:ext cx="3219426" cy="245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915891" y="2873532"/>
            <a:ext cx="4940300" cy="248920"/>
            <a:chOff x="915891" y="2873532"/>
            <a:chExt cx="4940300" cy="248920"/>
          </a:xfrm>
        </p:grpSpPr>
        <p:sp>
          <p:nvSpPr>
            <p:cNvPr id="24" name="object 24"/>
            <p:cNvSpPr/>
            <p:nvPr/>
          </p:nvSpPr>
          <p:spPr>
            <a:xfrm>
              <a:off x="4245894" y="2873532"/>
              <a:ext cx="1591629" cy="2313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0686" y="3088807"/>
              <a:ext cx="4930775" cy="28575"/>
            </a:xfrm>
            <a:custGeom>
              <a:avLst/>
              <a:gdLst/>
              <a:ahLst/>
              <a:cxnLst/>
              <a:rect l="l" t="t" r="r" b="b"/>
              <a:pathLst>
                <a:path w="4930775" h="28575">
                  <a:moveTo>
                    <a:pt x="4930267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930267" y="28280"/>
                  </a:lnTo>
                  <a:lnTo>
                    <a:pt x="4930267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0686" y="3088807"/>
              <a:ext cx="4930775" cy="28575"/>
            </a:xfrm>
            <a:custGeom>
              <a:avLst/>
              <a:gdLst/>
              <a:ahLst/>
              <a:cxnLst/>
              <a:rect l="l" t="t" r="r" b="b"/>
              <a:pathLst>
                <a:path w="4930775" h="28575">
                  <a:moveTo>
                    <a:pt x="0" y="28280"/>
                  </a:moveTo>
                  <a:lnTo>
                    <a:pt x="4930267" y="28280"/>
                  </a:lnTo>
                  <a:lnTo>
                    <a:pt x="4930267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35030" y="3165886"/>
            <a:ext cx="442595" cy="194945"/>
            <a:chOff x="935030" y="3165886"/>
            <a:chExt cx="442595" cy="194945"/>
          </a:xfrm>
        </p:grpSpPr>
        <p:sp>
          <p:nvSpPr>
            <p:cNvPr id="28" name="object 28"/>
            <p:cNvSpPr/>
            <p:nvPr/>
          </p:nvSpPr>
          <p:spPr>
            <a:xfrm>
              <a:off x="939825" y="3170681"/>
              <a:ext cx="432434" cy="185420"/>
            </a:xfrm>
            <a:custGeom>
              <a:avLst/>
              <a:gdLst/>
              <a:ahLst/>
              <a:cxnLst/>
              <a:rect l="l" t="t" r="r" b="b"/>
              <a:pathLst>
                <a:path w="432434" h="185420">
                  <a:moveTo>
                    <a:pt x="293116" y="50164"/>
                  </a:moveTo>
                  <a:lnTo>
                    <a:pt x="257454" y="50164"/>
                  </a:lnTo>
                  <a:lnTo>
                    <a:pt x="229857" y="182118"/>
                  </a:lnTo>
                  <a:lnTo>
                    <a:pt x="265531" y="182118"/>
                  </a:lnTo>
                  <a:lnTo>
                    <a:pt x="293116" y="50164"/>
                  </a:lnTo>
                  <a:close/>
                </a:path>
                <a:path w="432434" h="185420">
                  <a:moveTo>
                    <a:pt x="332079" y="139700"/>
                  </a:moveTo>
                  <a:lnTo>
                    <a:pt x="297535" y="145161"/>
                  </a:lnTo>
                  <a:lnTo>
                    <a:pt x="300960" y="154160"/>
                  </a:lnTo>
                  <a:lnTo>
                    <a:pt x="305633" y="162099"/>
                  </a:lnTo>
                  <a:lnTo>
                    <a:pt x="349457" y="184628"/>
                  </a:lnTo>
                  <a:lnTo>
                    <a:pt x="362940" y="185293"/>
                  </a:lnTo>
                  <a:lnTo>
                    <a:pt x="376440" y="184415"/>
                  </a:lnTo>
                  <a:lnTo>
                    <a:pt x="414298" y="164262"/>
                  </a:lnTo>
                  <a:lnTo>
                    <a:pt x="417123" y="159766"/>
                  </a:lnTo>
                  <a:lnTo>
                    <a:pt x="354304" y="159766"/>
                  </a:lnTo>
                  <a:lnTo>
                    <a:pt x="348081" y="158242"/>
                  </a:lnTo>
                  <a:lnTo>
                    <a:pt x="338937" y="152145"/>
                  </a:lnTo>
                  <a:lnTo>
                    <a:pt x="335127" y="147066"/>
                  </a:lnTo>
                  <a:lnTo>
                    <a:pt x="332079" y="139700"/>
                  </a:lnTo>
                  <a:close/>
                </a:path>
                <a:path w="432434" h="185420">
                  <a:moveTo>
                    <a:pt x="377291" y="46989"/>
                  </a:moveTo>
                  <a:lnTo>
                    <a:pt x="338104" y="55937"/>
                  </a:lnTo>
                  <a:lnTo>
                    <a:pt x="317296" y="89788"/>
                  </a:lnTo>
                  <a:lnTo>
                    <a:pt x="318049" y="97240"/>
                  </a:lnTo>
                  <a:lnTo>
                    <a:pt x="354771" y="127011"/>
                  </a:lnTo>
                  <a:lnTo>
                    <a:pt x="377418" y="134746"/>
                  </a:lnTo>
                  <a:lnTo>
                    <a:pt x="382371" y="136906"/>
                  </a:lnTo>
                  <a:lnTo>
                    <a:pt x="385927" y="140716"/>
                  </a:lnTo>
                  <a:lnTo>
                    <a:pt x="386816" y="142875"/>
                  </a:lnTo>
                  <a:lnTo>
                    <a:pt x="386816" y="148844"/>
                  </a:lnTo>
                  <a:lnTo>
                    <a:pt x="385038" y="151764"/>
                  </a:lnTo>
                  <a:lnTo>
                    <a:pt x="381736" y="154305"/>
                  </a:lnTo>
                  <a:lnTo>
                    <a:pt x="376783" y="157987"/>
                  </a:lnTo>
                  <a:lnTo>
                    <a:pt x="370306" y="159766"/>
                  </a:lnTo>
                  <a:lnTo>
                    <a:pt x="417123" y="159766"/>
                  </a:lnTo>
                  <a:lnTo>
                    <a:pt x="419217" y="156432"/>
                  </a:lnTo>
                  <a:lnTo>
                    <a:pt x="422160" y="147982"/>
                  </a:lnTo>
                  <a:lnTo>
                    <a:pt x="423138" y="138937"/>
                  </a:lnTo>
                  <a:lnTo>
                    <a:pt x="422372" y="131887"/>
                  </a:lnTo>
                  <a:lnTo>
                    <a:pt x="387850" y="102848"/>
                  </a:lnTo>
                  <a:lnTo>
                    <a:pt x="364591" y="95757"/>
                  </a:lnTo>
                  <a:lnTo>
                    <a:pt x="357860" y="93471"/>
                  </a:lnTo>
                  <a:lnTo>
                    <a:pt x="355828" y="92201"/>
                  </a:lnTo>
                  <a:lnTo>
                    <a:pt x="352526" y="90043"/>
                  </a:lnTo>
                  <a:lnTo>
                    <a:pt x="350875" y="87249"/>
                  </a:lnTo>
                  <a:lnTo>
                    <a:pt x="350875" y="80771"/>
                  </a:lnTo>
                  <a:lnTo>
                    <a:pt x="352526" y="77850"/>
                  </a:lnTo>
                  <a:lnTo>
                    <a:pt x="359003" y="72898"/>
                  </a:lnTo>
                  <a:lnTo>
                    <a:pt x="364337" y="71627"/>
                  </a:lnTo>
                  <a:lnTo>
                    <a:pt x="428754" y="71627"/>
                  </a:lnTo>
                  <a:lnTo>
                    <a:pt x="426488" y="67341"/>
                  </a:lnTo>
                  <a:lnTo>
                    <a:pt x="389271" y="47583"/>
                  </a:lnTo>
                  <a:lnTo>
                    <a:pt x="377291" y="46989"/>
                  </a:lnTo>
                  <a:close/>
                </a:path>
                <a:path w="432434" h="185420">
                  <a:moveTo>
                    <a:pt x="428754" y="71627"/>
                  </a:moveTo>
                  <a:lnTo>
                    <a:pt x="379323" y="71627"/>
                  </a:lnTo>
                  <a:lnTo>
                    <a:pt x="385673" y="73279"/>
                  </a:lnTo>
                  <a:lnTo>
                    <a:pt x="391007" y="76454"/>
                  </a:lnTo>
                  <a:lnTo>
                    <a:pt x="394944" y="78867"/>
                  </a:lnTo>
                  <a:lnTo>
                    <a:pt x="397738" y="82550"/>
                  </a:lnTo>
                  <a:lnTo>
                    <a:pt x="399389" y="87249"/>
                  </a:lnTo>
                  <a:lnTo>
                    <a:pt x="432409" y="81533"/>
                  </a:lnTo>
                  <a:lnTo>
                    <a:pt x="430026" y="74033"/>
                  </a:lnTo>
                  <a:lnTo>
                    <a:pt x="428754" y="71627"/>
                  </a:lnTo>
                  <a:close/>
                </a:path>
                <a:path w="432434" h="185420">
                  <a:moveTo>
                    <a:pt x="52946" y="76581"/>
                  </a:moveTo>
                  <a:lnTo>
                    <a:pt x="17271" y="76581"/>
                  </a:lnTo>
                  <a:lnTo>
                    <a:pt x="6184" y="129793"/>
                  </a:lnTo>
                  <a:lnTo>
                    <a:pt x="1612" y="166369"/>
                  </a:lnTo>
                  <a:lnTo>
                    <a:pt x="4470" y="173100"/>
                  </a:lnTo>
                  <a:lnTo>
                    <a:pt x="37655" y="185293"/>
                  </a:lnTo>
                  <a:lnTo>
                    <a:pt x="44119" y="185293"/>
                  </a:lnTo>
                  <a:lnTo>
                    <a:pt x="50418" y="184657"/>
                  </a:lnTo>
                  <a:lnTo>
                    <a:pt x="56540" y="183387"/>
                  </a:lnTo>
                  <a:lnTo>
                    <a:pt x="61953" y="157733"/>
                  </a:lnTo>
                  <a:lnTo>
                    <a:pt x="45770" y="157733"/>
                  </a:lnTo>
                  <a:lnTo>
                    <a:pt x="42621" y="156971"/>
                  </a:lnTo>
                  <a:lnTo>
                    <a:pt x="39141" y="153924"/>
                  </a:lnTo>
                  <a:lnTo>
                    <a:pt x="38277" y="151764"/>
                  </a:lnTo>
                  <a:lnTo>
                    <a:pt x="38277" y="147700"/>
                  </a:lnTo>
                  <a:lnTo>
                    <a:pt x="39306" y="141986"/>
                  </a:lnTo>
                  <a:lnTo>
                    <a:pt x="52946" y="76581"/>
                  </a:lnTo>
                  <a:close/>
                </a:path>
                <a:path w="432434" h="185420">
                  <a:moveTo>
                    <a:pt x="150215" y="0"/>
                  </a:moveTo>
                  <a:lnTo>
                    <a:pt x="114541" y="0"/>
                  </a:lnTo>
                  <a:lnTo>
                    <a:pt x="76390" y="182118"/>
                  </a:lnTo>
                  <a:lnTo>
                    <a:pt x="112052" y="182118"/>
                  </a:lnTo>
                  <a:lnTo>
                    <a:pt x="123014" y="129667"/>
                  </a:lnTo>
                  <a:lnTo>
                    <a:pt x="125413" y="118719"/>
                  </a:lnTo>
                  <a:lnTo>
                    <a:pt x="142447" y="83071"/>
                  </a:lnTo>
                  <a:lnTo>
                    <a:pt x="158661" y="72517"/>
                  </a:lnTo>
                  <a:lnTo>
                    <a:pt x="215295" y="72517"/>
                  </a:lnTo>
                  <a:lnTo>
                    <a:pt x="213745" y="66849"/>
                  </a:lnTo>
                  <a:lnTo>
                    <a:pt x="212674" y="64769"/>
                  </a:lnTo>
                  <a:lnTo>
                    <a:pt x="136537" y="64769"/>
                  </a:lnTo>
                  <a:lnTo>
                    <a:pt x="150215" y="0"/>
                  </a:lnTo>
                  <a:close/>
                </a:path>
                <a:path w="432434" h="185420">
                  <a:moveTo>
                    <a:pt x="215295" y="72517"/>
                  </a:moveTo>
                  <a:lnTo>
                    <a:pt x="169354" y="72517"/>
                  </a:lnTo>
                  <a:lnTo>
                    <a:pt x="173075" y="73787"/>
                  </a:lnTo>
                  <a:lnTo>
                    <a:pt x="178549" y="79120"/>
                  </a:lnTo>
                  <a:lnTo>
                    <a:pt x="179908" y="82676"/>
                  </a:lnTo>
                  <a:lnTo>
                    <a:pt x="179908" y="89407"/>
                  </a:lnTo>
                  <a:lnTo>
                    <a:pt x="179044" y="94868"/>
                  </a:lnTo>
                  <a:lnTo>
                    <a:pt x="177304" y="103505"/>
                  </a:lnTo>
                  <a:lnTo>
                    <a:pt x="160769" y="182118"/>
                  </a:lnTo>
                  <a:lnTo>
                    <a:pt x="196443" y="182118"/>
                  </a:lnTo>
                  <a:lnTo>
                    <a:pt x="214922" y="93852"/>
                  </a:lnTo>
                  <a:lnTo>
                    <a:pt x="216077" y="85598"/>
                  </a:lnTo>
                  <a:lnTo>
                    <a:pt x="215974" y="79120"/>
                  </a:lnTo>
                  <a:lnTo>
                    <a:pt x="215494" y="73245"/>
                  </a:lnTo>
                  <a:lnTo>
                    <a:pt x="215295" y="72517"/>
                  </a:lnTo>
                  <a:close/>
                </a:path>
                <a:path w="432434" h="185420">
                  <a:moveTo>
                    <a:pt x="62141" y="156844"/>
                  </a:moveTo>
                  <a:lnTo>
                    <a:pt x="55841" y="157480"/>
                  </a:lnTo>
                  <a:lnTo>
                    <a:pt x="51904" y="157733"/>
                  </a:lnTo>
                  <a:lnTo>
                    <a:pt x="61953" y="157733"/>
                  </a:lnTo>
                  <a:lnTo>
                    <a:pt x="62141" y="156844"/>
                  </a:lnTo>
                  <a:close/>
                </a:path>
                <a:path w="432434" h="185420">
                  <a:moveTo>
                    <a:pt x="80276" y="50164"/>
                  </a:moveTo>
                  <a:lnTo>
                    <a:pt x="5461" y="50164"/>
                  </a:lnTo>
                  <a:lnTo>
                    <a:pt x="0" y="76581"/>
                  </a:lnTo>
                  <a:lnTo>
                    <a:pt x="74815" y="76581"/>
                  </a:lnTo>
                  <a:lnTo>
                    <a:pt x="80276" y="50164"/>
                  </a:lnTo>
                  <a:close/>
                </a:path>
                <a:path w="432434" h="185420">
                  <a:moveTo>
                    <a:pt x="181406" y="46989"/>
                  </a:moveTo>
                  <a:lnTo>
                    <a:pt x="173456" y="46989"/>
                  </a:lnTo>
                  <a:lnTo>
                    <a:pt x="165989" y="48387"/>
                  </a:lnTo>
                  <a:lnTo>
                    <a:pt x="136537" y="64769"/>
                  </a:lnTo>
                  <a:lnTo>
                    <a:pt x="212674" y="64769"/>
                  </a:lnTo>
                  <a:lnTo>
                    <a:pt x="181406" y="46989"/>
                  </a:lnTo>
                  <a:close/>
                </a:path>
                <a:path w="432434" h="185420">
                  <a:moveTo>
                    <a:pt x="68097" y="4444"/>
                  </a:moveTo>
                  <a:lnTo>
                    <a:pt x="27216" y="29082"/>
                  </a:lnTo>
                  <a:lnTo>
                    <a:pt x="22860" y="50164"/>
                  </a:lnTo>
                  <a:lnTo>
                    <a:pt x="58534" y="50164"/>
                  </a:lnTo>
                  <a:lnTo>
                    <a:pt x="68097" y="4444"/>
                  </a:lnTo>
                  <a:close/>
                </a:path>
                <a:path w="432434" h="185420">
                  <a:moveTo>
                    <a:pt x="303555" y="0"/>
                  </a:moveTo>
                  <a:lnTo>
                    <a:pt x="267893" y="0"/>
                  </a:lnTo>
                  <a:lnTo>
                    <a:pt x="261175" y="32257"/>
                  </a:lnTo>
                  <a:lnTo>
                    <a:pt x="296849" y="32257"/>
                  </a:lnTo>
                  <a:lnTo>
                    <a:pt x="303555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5030" y="3165886"/>
              <a:ext cx="442000" cy="1948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452021" y="3165886"/>
            <a:ext cx="467359" cy="194945"/>
            <a:chOff x="1452021" y="3165886"/>
            <a:chExt cx="467359" cy="194945"/>
          </a:xfrm>
        </p:grpSpPr>
        <p:sp>
          <p:nvSpPr>
            <p:cNvPr id="31" name="object 31"/>
            <p:cNvSpPr/>
            <p:nvPr/>
          </p:nvSpPr>
          <p:spPr>
            <a:xfrm>
              <a:off x="1456817" y="3170681"/>
              <a:ext cx="457834" cy="185420"/>
            </a:xfrm>
            <a:custGeom>
              <a:avLst/>
              <a:gdLst/>
              <a:ahLst/>
              <a:cxnLst/>
              <a:rect l="l" t="t" r="r" b="b"/>
              <a:pathLst>
                <a:path w="457835" h="185420">
                  <a:moveTo>
                    <a:pt x="122623" y="72517"/>
                  </a:moveTo>
                  <a:lnTo>
                    <a:pt x="77851" y="72517"/>
                  </a:lnTo>
                  <a:lnTo>
                    <a:pt x="82423" y="73787"/>
                  </a:lnTo>
                  <a:lnTo>
                    <a:pt x="85471" y="76326"/>
                  </a:lnTo>
                  <a:lnTo>
                    <a:pt x="88519" y="78993"/>
                  </a:lnTo>
                  <a:lnTo>
                    <a:pt x="90043" y="82168"/>
                  </a:lnTo>
                  <a:lnTo>
                    <a:pt x="90043" y="88900"/>
                  </a:lnTo>
                  <a:lnTo>
                    <a:pt x="53721" y="102996"/>
                  </a:lnTo>
                  <a:lnTo>
                    <a:pt x="39814" y="104709"/>
                  </a:lnTo>
                  <a:lnTo>
                    <a:pt x="2952" y="129841"/>
                  </a:lnTo>
                  <a:lnTo>
                    <a:pt x="0" y="146812"/>
                  </a:lnTo>
                  <a:lnTo>
                    <a:pt x="686" y="154888"/>
                  </a:lnTo>
                  <a:lnTo>
                    <a:pt x="30011" y="184606"/>
                  </a:lnTo>
                  <a:lnTo>
                    <a:pt x="37846" y="185293"/>
                  </a:lnTo>
                  <a:lnTo>
                    <a:pt x="44704" y="185293"/>
                  </a:lnTo>
                  <a:lnTo>
                    <a:pt x="76327" y="167258"/>
                  </a:lnTo>
                  <a:lnTo>
                    <a:pt x="110617" y="167258"/>
                  </a:lnTo>
                  <a:lnTo>
                    <a:pt x="110685" y="162179"/>
                  </a:lnTo>
                  <a:lnTo>
                    <a:pt x="110905" y="158495"/>
                  </a:lnTo>
                  <a:lnTo>
                    <a:pt x="44958" y="158495"/>
                  </a:lnTo>
                  <a:lnTo>
                    <a:pt x="41021" y="157099"/>
                  </a:lnTo>
                  <a:lnTo>
                    <a:pt x="38100" y="154177"/>
                  </a:lnTo>
                  <a:lnTo>
                    <a:pt x="35052" y="151383"/>
                  </a:lnTo>
                  <a:lnTo>
                    <a:pt x="33655" y="147827"/>
                  </a:lnTo>
                  <a:lnTo>
                    <a:pt x="33655" y="138683"/>
                  </a:lnTo>
                  <a:lnTo>
                    <a:pt x="74549" y="122174"/>
                  </a:lnTo>
                  <a:lnTo>
                    <a:pt x="78105" y="121793"/>
                  </a:lnTo>
                  <a:lnTo>
                    <a:pt x="83058" y="120650"/>
                  </a:lnTo>
                  <a:lnTo>
                    <a:pt x="118050" y="120650"/>
                  </a:lnTo>
                  <a:lnTo>
                    <a:pt x="118762" y="117373"/>
                  </a:lnTo>
                  <a:lnTo>
                    <a:pt x="124319" y="82168"/>
                  </a:lnTo>
                  <a:lnTo>
                    <a:pt x="123571" y="75225"/>
                  </a:lnTo>
                  <a:lnTo>
                    <a:pt x="122623" y="72517"/>
                  </a:lnTo>
                  <a:close/>
                </a:path>
                <a:path w="457835" h="185420">
                  <a:moveTo>
                    <a:pt x="110617" y="167258"/>
                  </a:moveTo>
                  <a:lnTo>
                    <a:pt x="76327" y="167258"/>
                  </a:lnTo>
                  <a:lnTo>
                    <a:pt x="76708" y="172338"/>
                  </a:lnTo>
                  <a:lnTo>
                    <a:pt x="77597" y="177292"/>
                  </a:lnTo>
                  <a:lnTo>
                    <a:pt x="78994" y="182118"/>
                  </a:lnTo>
                  <a:lnTo>
                    <a:pt x="113665" y="182118"/>
                  </a:lnTo>
                  <a:lnTo>
                    <a:pt x="111633" y="175260"/>
                  </a:lnTo>
                  <a:lnTo>
                    <a:pt x="110617" y="169037"/>
                  </a:lnTo>
                  <a:lnTo>
                    <a:pt x="110617" y="167258"/>
                  </a:lnTo>
                  <a:close/>
                </a:path>
                <a:path w="457835" h="185420">
                  <a:moveTo>
                    <a:pt x="118050" y="120650"/>
                  </a:moveTo>
                  <a:lnTo>
                    <a:pt x="83058" y="120650"/>
                  </a:lnTo>
                  <a:lnTo>
                    <a:pt x="82042" y="125349"/>
                  </a:lnTo>
                  <a:lnTo>
                    <a:pt x="80264" y="133985"/>
                  </a:lnTo>
                  <a:lnTo>
                    <a:pt x="78232" y="140462"/>
                  </a:lnTo>
                  <a:lnTo>
                    <a:pt x="73406" y="148589"/>
                  </a:lnTo>
                  <a:lnTo>
                    <a:pt x="69850" y="152019"/>
                  </a:lnTo>
                  <a:lnTo>
                    <a:pt x="65151" y="154558"/>
                  </a:lnTo>
                  <a:lnTo>
                    <a:pt x="60325" y="157225"/>
                  </a:lnTo>
                  <a:lnTo>
                    <a:pt x="55245" y="158495"/>
                  </a:lnTo>
                  <a:lnTo>
                    <a:pt x="110905" y="158495"/>
                  </a:lnTo>
                  <a:lnTo>
                    <a:pt x="111038" y="157099"/>
                  </a:lnTo>
                  <a:lnTo>
                    <a:pt x="111950" y="150383"/>
                  </a:lnTo>
                  <a:lnTo>
                    <a:pt x="113617" y="141229"/>
                  </a:lnTo>
                  <a:lnTo>
                    <a:pt x="116051" y="129841"/>
                  </a:lnTo>
                  <a:lnTo>
                    <a:pt x="118050" y="120650"/>
                  </a:lnTo>
                  <a:close/>
                </a:path>
                <a:path w="457835" h="185420">
                  <a:moveTo>
                    <a:pt x="74549" y="46989"/>
                  </a:moveTo>
                  <a:lnTo>
                    <a:pt x="35179" y="57023"/>
                  </a:lnTo>
                  <a:lnTo>
                    <a:pt x="14351" y="84581"/>
                  </a:lnTo>
                  <a:lnTo>
                    <a:pt x="49149" y="87502"/>
                  </a:lnTo>
                  <a:lnTo>
                    <a:pt x="50419" y="82804"/>
                  </a:lnTo>
                  <a:lnTo>
                    <a:pt x="52959" y="78993"/>
                  </a:lnTo>
                  <a:lnTo>
                    <a:pt x="56642" y="76454"/>
                  </a:lnTo>
                  <a:lnTo>
                    <a:pt x="60325" y="73787"/>
                  </a:lnTo>
                  <a:lnTo>
                    <a:pt x="65405" y="72517"/>
                  </a:lnTo>
                  <a:lnTo>
                    <a:pt x="122623" y="72517"/>
                  </a:lnTo>
                  <a:lnTo>
                    <a:pt x="121285" y="68691"/>
                  </a:lnTo>
                  <a:lnTo>
                    <a:pt x="86405" y="47632"/>
                  </a:lnTo>
                  <a:lnTo>
                    <a:pt x="74549" y="46989"/>
                  </a:lnTo>
                  <a:close/>
                </a:path>
                <a:path w="457835" h="185420">
                  <a:moveTo>
                    <a:pt x="367410" y="46989"/>
                  </a:moveTo>
                  <a:lnTo>
                    <a:pt x="329727" y="61456"/>
                  </a:lnTo>
                  <a:lnTo>
                    <a:pt x="306609" y="99758"/>
                  </a:lnTo>
                  <a:lnTo>
                    <a:pt x="302236" y="131571"/>
                  </a:lnTo>
                  <a:lnTo>
                    <a:pt x="302940" y="142781"/>
                  </a:lnTo>
                  <a:lnTo>
                    <a:pt x="321818" y="177363"/>
                  </a:lnTo>
                  <a:lnTo>
                    <a:pt x="348107" y="185293"/>
                  </a:lnTo>
                  <a:lnTo>
                    <a:pt x="355981" y="185293"/>
                  </a:lnTo>
                  <a:lnTo>
                    <a:pt x="363093" y="183895"/>
                  </a:lnTo>
                  <a:lnTo>
                    <a:pt x="375666" y="178562"/>
                  </a:lnTo>
                  <a:lnTo>
                    <a:pt x="382016" y="174117"/>
                  </a:lnTo>
                  <a:lnTo>
                    <a:pt x="388366" y="167894"/>
                  </a:lnTo>
                  <a:lnTo>
                    <a:pt x="422202" y="167894"/>
                  </a:lnTo>
                  <a:lnTo>
                    <a:pt x="424168" y="158495"/>
                  </a:lnTo>
                  <a:lnTo>
                    <a:pt x="354584" y="158495"/>
                  </a:lnTo>
                  <a:lnTo>
                    <a:pt x="348741" y="155829"/>
                  </a:lnTo>
                  <a:lnTo>
                    <a:pt x="339216" y="145287"/>
                  </a:lnTo>
                  <a:lnTo>
                    <a:pt x="336803" y="137921"/>
                  </a:lnTo>
                  <a:lnTo>
                    <a:pt x="336803" y="128396"/>
                  </a:lnTo>
                  <a:lnTo>
                    <a:pt x="346964" y="90805"/>
                  </a:lnTo>
                  <a:lnTo>
                    <a:pt x="372618" y="73406"/>
                  </a:lnTo>
                  <a:lnTo>
                    <a:pt x="441970" y="73406"/>
                  </a:lnTo>
                  <a:lnTo>
                    <a:pt x="443059" y="68199"/>
                  </a:lnTo>
                  <a:lnTo>
                    <a:pt x="407289" y="68199"/>
                  </a:lnTo>
                  <a:lnTo>
                    <a:pt x="399807" y="58937"/>
                  </a:lnTo>
                  <a:lnTo>
                    <a:pt x="390683" y="52308"/>
                  </a:lnTo>
                  <a:lnTo>
                    <a:pt x="379892" y="48321"/>
                  </a:lnTo>
                  <a:lnTo>
                    <a:pt x="367410" y="46989"/>
                  </a:lnTo>
                  <a:close/>
                </a:path>
                <a:path w="457835" h="185420">
                  <a:moveTo>
                    <a:pt x="422202" y="167894"/>
                  </a:moveTo>
                  <a:lnTo>
                    <a:pt x="388366" y="167894"/>
                  </a:lnTo>
                  <a:lnTo>
                    <a:pt x="385445" y="182118"/>
                  </a:lnTo>
                  <a:lnTo>
                    <a:pt x="419227" y="182118"/>
                  </a:lnTo>
                  <a:lnTo>
                    <a:pt x="422202" y="167894"/>
                  </a:lnTo>
                  <a:close/>
                </a:path>
                <a:path w="457835" h="185420">
                  <a:moveTo>
                    <a:pt x="441970" y="73406"/>
                  </a:moveTo>
                  <a:lnTo>
                    <a:pt x="379349" y="73406"/>
                  </a:lnTo>
                  <a:lnTo>
                    <a:pt x="385318" y="76326"/>
                  </a:lnTo>
                  <a:lnTo>
                    <a:pt x="395605" y="88137"/>
                  </a:lnTo>
                  <a:lnTo>
                    <a:pt x="398145" y="95757"/>
                  </a:lnTo>
                  <a:lnTo>
                    <a:pt x="398145" y="105282"/>
                  </a:lnTo>
                  <a:lnTo>
                    <a:pt x="385318" y="147446"/>
                  </a:lnTo>
                  <a:lnTo>
                    <a:pt x="368046" y="158495"/>
                  </a:lnTo>
                  <a:lnTo>
                    <a:pt x="424168" y="158495"/>
                  </a:lnTo>
                  <a:lnTo>
                    <a:pt x="441970" y="73406"/>
                  </a:lnTo>
                  <a:close/>
                </a:path>
                <a:path w="457835" h="185420">
                  <a:moveTo>
                    <a:pt x="457327" y="0"/>
                  </a:moveTo>
                  <a:lnTo>
                    <a:pt x="421640" y="0"/>
                  </a:lnTo>
                  <a:lnTo>
                    <a:pt x="407289" y="68199"/>
                  </a:lnTo>
                  <a:lnTo>
                    <a:pt x="443059" y="68199"/>
                  </a:lnTo>
                  <a:lnTo>
                    <a:pt x="457327" y="0"/>
                  </a:lnTo>
                  <a:close/>
                </a:path>
                <a:path w="457835" h="185420">
                  <a:moveTo>
                    <a:pt x="202057" y="50164"/>
                  </a:moveTo>
                  <a:lnTo>
                    <a:pt x="168275" y="50164"/>
                  </a:lnTo>
                  <a:lnTo>
                    <a:pt x="140716" y="182118"/>
                  </a:lnTo>
                  <a:lnTo>
                    <a:pt x="176403" y="182118"/>
                  </a:lnTo>
                  <a:lnTo>
                    <a:pt x="187706" y="127888"/>
                  </a:lnTo>
                  <a:lnTo>
                    <a:pt x="190113" y="117058"/>
                  </a:lnTo>
                  <a:lnTo>
                    <a:pt x="211709" y="79120"/>
                  </a:lnTo>
                  <a:lnTo>
                    <a:pt x="218059" y="74675"/>
                  </a:lnTo>
                  <a:lnTo>
                    <a:pt x="223901" y="72517"/>
                  </a:lnTo>
                  <a:lnTo>
                    <a:pt x="279598" y="72517"/>
                  </a:lnTo>
                  <a:lnTo>
                    <a:pt x="278194" y="67310"/>
                  </a:lnTo>
                  <a:lnTo>
                    <a:pt x="198628" y="67310"/>
                  </a:lnTo>
                  <a:lnTo>
                    <a:pt x="202057" y="50164"/>
                  </a:lnTo>
                  <a:close/>
                </a:path>
                <a:path w="457835" h="185420">
                  <a:moveTo>
                    <a:pt x="279598" y="72517"/>
                  </a:moveTo>
                  <a:lnTo>
                    <a:pt x="233934" y="72517"/>
                  </a:lnTo>
                  <a:lnTo>
                    <a:pt x="237616" y="73787"/>
                  </a:lnTo>
                  <a:lnTo>
                    <a:pt x="240284" y="76454"/>
                  </a:lnTo>
                  <a:lnTo>
                    <a:pt x="243078" y="78993"/>
                  </a:lnTo>
                  <a:lnTo>
                    <a:pt x="244347" y="82676"/>
                  </a:lnTo>
                  <a:lnTo>
                    <a:pt x="244347" y="89281"/>
                  </a:lnTo>
                  <a:lnTo>
                    <a:pt x="243205" y="96012"/>
                  </a:lnTo>
                  <a:lnTo>
                    <a:pt x="240865" y="107442"/>
                  </a:lnTo>
                  <a:lnTo>
                    <a:pt x="225171" y="182118"/>
                  </a:lnTo>
                  <a:lnTo>
                    <a:pt x="260858" y="182118"/>
                  </a:lnTo>
                  <a:lnTo>
                    <a:pt x="276529" y="107187"/>
                  </a:lnTo>
                  <a:lnTo>
                    <a:pt x="280543" y="81152"/>
                  </a:lnTo>
                  <a:lnTo>
                    <a:pt x="279941" y="73787"/>
                  </a:lnTo>
                  <a:lnTo>
                    <a:pt x="279598" y="72517"/>
                  </a:lnTo>
                  <a:close/>
                </a:path>
                <a:path w="457835" h="185420">
                  <a:moveTo>
                    <a:pt x="245490" y="46989"/>
                  </a:moveTo>
                  <a:lnTo>
                    <a:pt x="237363" y="46989"/>
                  </a:lnTo>
                  <a:lnTo>
                    <a:pt x="229615" y="48641"/>
                  </a:lnTo>
                  <a:lnTo>
                    <a:pt x="198628" y="67310"/>
                  </a:lnTo>
                  <a:lnTo>
                    <a:pt x="278194" y="67310"/>
                  </a:lnTo>
                  <a:lnTo>
                    <a:pt x="245490" y="46989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52021" y="3165886"/>
              <a:ext cx="466917" cy="1948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915891" y="3165886"/>
            <a:ext cx="5182235" cy="248285"/>
            <a:chOff x="915891" y="3165886"/>
            <a:chExt cx="5182235" cy="248285"/>
          </a:xfrm>
        </p:grpSpPr>
        <p:sp>
          <p:nvSpPr>
            <p:cNvPr id="34" name="object 34"/>
            <p:cNvSpPr/>
            <p:nvPr/>
          </p:nvSpPr>
          <p:spPr>
            <a:xfrm>
              <a:off x="1984532" y="3165886"/>
              <a:ext cx="4094545" cy="24530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20686" y="3381034"/>
              <a:ext cx="5172710" cy="28575"/>
            </a:xfrm>
            <a:custGeom>
              <a:avLst/>
              <a:gdLst/>
              <a:ahLst/>
              <a:cxnLst/>
              <a:rect l="l" t="t" r="r" b="b"/>
              <a:pathLst>
                <a:path w="5172710" h="28575">
                  <a:moveTo>
                    <a:pt x="5172202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5172202" y="28280"/>
                  </a:lnTo>
                  <a:lnTo>
                    <a:pt x="517220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0686" y="3381034"/>
              <a:ext cx="5172710" cy="28575"/>
            </a:xfrm>
            <a:custGeom>
              <a:avLst/>
              <a:gdLst/>
              <a:ahLst/>
              <a:cxnLst/>
              <a:rect l="l" t="t" r="r" b="b"/>
              <a:pathLst>
                <a:path w="5172710" h="28575">
                  <a:moveTo>
                    <a:pt x="0" y="28280"/>
                  </a:moveTo>
                  <a:lnTo>
                    <a:pt x="5172202" y="28280"/>
                  </a:lnTo>
                  <a:lnTo>
                    <a:pt x="5172202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151946" y="3766342"/>
            <a:ext cx="55880" cy="55880"/>
            <a:chOff x="1151946" y="3766342"/>
            <a:chExt cx="55880" cy="55880"/>
          </a:xfrm>
        </p:grpSpPr>
        <p:sp>
          <p:nvSpPr>
            <p:cNvPr id="38" name="object 38"/>
            <p:cNvSpPr/>
            <p:nvPr/>
          </p:nvSpPr>
          <p:spPr>
            <a:xfrm>
              <a:off x="1156741" y="377113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85"/>
                  </a:lnTo>
                  <a:lnTo>
                    <a:pt x="2235" y="11303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97"/>
                  </a:lnTo>
                  <a:lnTo>
                    <a:pt x="11214" y="43815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815"/>
                  </a:lnTo>
                  <a:lnTo>
                    <a:pt x="43738" y="34797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303"/>
                  </a:lnTo>
                  <a:lnTo>
                    <a:pt x="34759" y="2285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6741" y="377113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85"/>
                  </a:lnTo>
                  <a:lnTo>
                    <a:pt x="39255" y="6731"/>
                  </a:lnTo>
                  <a:lnTo>
                    <a:pt x="43738" y="11303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797"/>
                  </a:lnTo>
                  <a:lnTo>
                    <a:pt x="39255" y="39243"/>
                  </a:lnTo>
                  <a:lnTo>
                    <a:pt x="34759" y="43815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815"/>
                  </a:lnTo>
                  <a:lnTo>
                    <a:pt x="6731" y="39243"/>
                  </a:lnTo>
                  <a:lnTo>
                    <a:pt x="2235" y="34797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303"/>
                  </a:lnTo>
                  <a:lnTo>
                    <a:pt x="6731" y="6731"/>
                  </a:lnTo>
                  <a:lnTo>
                    <a:pt x="11214" y="2285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1408333" y="3643406"/>
            <a:ext cx="714186" cy="194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97765" y="3643406"/>
            <a:ext cx="2039304" cy="2454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1377853" y="3643406"/>
            <a:ext cx="3421379" cy="248920"/>
            <a:chOff x="1377853" y="3643406"/>
            <a:chExt cx="3421379" cy="248920"/>
          </a:xfrm>
        </p:grpSpPr>
        <p:sp>
          <p:nvSpPr>
            <p:cNvPr id="43" name="object 43"/>
            <p:cNvSpPr/>
            <p:nvPr/>
          </p:nvSpPr>
          <p:spPr>
            <a:xfrm>
              <a:off x="4322348" y="3643406"/>
              <a:ext cx="476442" cy="1948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82648" y="3858681"/>
              <a:ext cx="3397250" cy="28575"/>
            </a:xfrm>
            <a:custGeom>
              <a:avLst/>
              <a:gdLst/>
              <a:ahLst/>
              <a:cxnLst/>
              <a:rect l="l" t="t" r="r" b="b"/>
              <a:pathLst>
                <a:path w="3397250" h="28575">
                  <a:moveTo>
                    <a:pt x="3396741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3396741" y="28280"/>
                  </a:lnTo>
                  <a:lnTo>
                    <a:pt x="3396741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82648" y="3858681"/>
              <a:ext cx="3397250" cy="28575"/>
            </a:xfrm>
            <a:custGeom>
              <a:avLst/>
              <a:gdLst/>
              <a:ahLst/>
              <a:cxnLst/>
              <a:rect l="l" t="t" r="r" b="b"/>
              <a:pathLst>
                <a:path w="3397250" h="28575">
                  <a:moveTo>
                    <a:pt x="0" y="28280"/>
                  </a:moveTo>
                  <a:lnTo>
                    <a:pt x="3396741" y="28280"/>
                  </a:lnTo>
                  <a:lnTo>
                    <a:pt x="3396741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151946" y="4058620"/>
            <a:ext cx="55880" cy="55880"/>
            <a:chOff x="1151946" y="4058620"/>
            <a:chExt cx="55880" cy="55880"/>
          </a:xfrm>
        </p:grpSpPr>
        <p:sp>
          <p:nvSpPr>
            <p:cNvPr id="47" name="object 47"/>
            <p:cNvSpPr/>
            <p:nvPr/>
          </p:nvSpPr>
          <p:spPr>
            <a:xfrm>
              <a:off x="1156741" y="406341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35"/>
                  </a:lnTo>
                  <a:lnTo>
                    <a:pt x="2235" y="11214"/>
                  </a:lnTo>
                  <a:lnTo>
                    <a:pt x="0" y="16624"/>
                  </a:lnTo>
                  <a:lnTo>
                    <a:pt x="0" y="29336"/>
                  </a:lnTo>
                  <a:lnTo>
                    <a:pt x="2235" y="34759"/>
                  </a:lnTo>
                  <a:lnTo>
                    <a:pt x="11214" y="43738"/>
                  </a:lnTo>
                  <a:lnTo>
                    <a:pt x="16649" y="45986"/>
                  </a:lnTo>
                  <a:lnTo>
                    <a:pt x="29349" y="45986"/>
                  </a:lnTo>
                  <a:lnTo>
                    <a:pt x="34759" y="43738"/>
                  </a:lnTo>
                  <a:lnTo>
                    <a:pt x="43738" y="34759"/>
                  </a:lnTo>
                  <a:lnTo>
                    <a:pt x="45986" y="29336"/>
                  </a:lnTo>
                  <a:lnTo>
                    <a:pt x="45986" y="16624"/>
                  </a:lnTo>
                  <a:lnTo>
                    <a:pt x="43738" y="11214"/>
                  </a:lnTo>
                  <a:lnTo>
                    <a:pt x="34759" y="2235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56741" y="406341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35"/>
                  </a:lnTo>
                  <a:lnTo>
                    <a:pt x="39255" y="6730"/>
                  </a:lnTo>
                  <a:lnTo>
                    <a:pt x="43738" y="11214"/>
                  </a:lnTo>
                  <a:lnTo>
                    <a:pt x="45986" y="16624"/>
                  </a:lnTo>
                  <a:lnTo>
                    <a:pt x="45986" y="22961"/>
                  </a:lnTo>
                  <a:lnTo>
                    <a:pt x="45986" y="29336"/>
                  </a:lnTo>
                  <a:lnTo>
                    <a:pt x="43738" y="34759"/>
                  </a:lnTo>
                  <a:lnTo>
                    <a:pt x="39255" y="39255"/>
                  </a:lnTo>
                  <a:lnTo>
                    <a:pt x="34759" y="43738"/>
                  </a:lnTo>
                  <a:lnTo>
                    <a:pt x="29349" y="45986"/>
                  </a:lnTo>
                  <a:lnTo>
                    <a:pt x="23025" y="45986"/>
                  </a:lnTo>
                  <a:lnTo>
                    <a:pt x="16649" y="45986"/>
                  </a:lnTo>
                  <a:lnTo>
                    <a:pt x="11214" y="43738"/>
                  </a:lnTo>
                  <a:lnTo>
                    <a:pt x="6731" y="39255"/>
                  </a:lnTo>
                  <a:lnTo>
                    <a:pt x="2235" y="34759"/>
                  </a:lnTo>
                  <a:lnTo>
                    <a:pt x="0" y="29336"/>
                  </a:lnTo>
                  <a:lnTo>
                    <a:pt x="0" y="22961"/>
                  </a:lnTo>
                  <a:lnTo>
                    <a:pt x="0" y="16624"/>
                  </a:lnTo>
                  <a:lnTo>
                    <a:pt x="2235" y="11214"/>
                  </a:lnTo>
                  <a:lnTo>
                    <a:pt x="6731" y="6730"/>
                  </a:lnTo>
                  <a:lnTo>
                    <a:pt x="11214" y="2235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408333" y="3935633"/>
            <a:ext cx="499745" cy="194945"/>
            <a:chOff x="1408333" y="3935633"/>
            <a:chExt cx="499745" cy="194945"/>
          </a:xfrm>
        </p:grpSpPr>
        <p:sp>
          <p:nvSpPr>
            <p:cNvPr id="50" name="object 50"/>
            <p:cNvSpPr/>
            <p:nvPr/>
          </p:nvSpPr>
          <p:spPr>
            <a:xfrm>
              <a:off x="1413129" y="3940429"/>
              <a:ext cx="490220" cy="185420"/>
            </a:xfrm>
            <a:custGeom>
              <a:avLst/>
              <a:gdLst/>
              <a:ahLst/>
              <a:cxnLst/>
              <a:rect l="l" t="t" r="r" b="b"/>
              <a:pathLst>
                <a:path w="490219" h="185420">
                  <a:moveTo>
                    <a:pt x="350901" y="50292"/>
                  </a:moveTo>
                  <a:lnTo>
                    <a:pt x="315214" y="50292"/>
                  </a:lnTo>
                  <a:lnTo>
                    <a:pt x="287654" y="182245"/>
                  </a:lnTo>
                  <a:lnTo>
                    <a:pt x="323215" y="182245"/>
                  </a:lnTo>
                  <a:lnTo>
                    <a:pt x="350901" y="50292"/>
                  </a:lnTo>
                  <a:close/>
                </a:path>
                <a:path w="490219" h="185420">
                  <a:moveTo>
                    <a:pt x="389763" y="139865"/>
                  </a:moveTo>
                  <a:lnTo>
                    <a:pt x="355219" y="145326"/>
                  </a:lnTo>
                  <a:lnTo>
                    <a:pt x="358675" y="154300"/>
                  </a:lnTo>
                  <a:lnTo>
                    <a:pt x="363347" y="162212"/>
                  </a:lnTo>
                  <a:lnTo>
                    <a:pt x="407146" y="184688"/>
                  </a:lnTo>
                  <a:lnTo>
                    <a:pt x="420623" y="185343"/>
                  </a:lnTo>
                  <a:lnTo>
                    <a:pt x="434197" y="184481"/>
                  </a:lnTo>
                  <a:lnTo>
                    <a:pt x="472055" y="164343"/>
                  </a:lnTo>
                  <a:lnTo>
                    <a:pt x="474870" y="159867"/>
                  </a:lnTo>
                  <a:lnTo>
                    <a:pt x="411988" y="159867"/>
                  </a:lnTo>
                  <a:lnTo>
                    <a:pt x="405765" y="158356"/>
                  </a:lnTo>
                  <a:lnTo>
                    <a:pt x="401320" y="155333"/>
                  </a:lnTo>
                  <a:lnTo>
                    <a:pt x="396747" y="152311"/>
                  </a:lnTo>
                  <a:lnTo>
                    <a:pt x="392938" y="147154"/>
                  </a:lnTo>
                  <a:lnTo>
                    <a:pt x="389763" y="139865"/>
                  </a:lnTo>
                  <a:close/>
                </a:path>
                <a:path w="490219" h="185420">
                  <a:moveTo>
                    <a:pt x="435102" y="47117"/>
                  </a:moveTo>
                  <a:lnTo>
                    <a:pt x="395811" y="56064"/>
                  </a:lnTo>
                  <a:lnTo>
                    <a:pt x="375031" y="89916"/>
                  </a:lnTo>
                  <a:lnTo>
                    <a:pt x="375791" y="97367"/>
                  </a:lnTo>
                  <a:lnTo>
                    <a:pt x="412456" y="127092"/>
                  </a:lnTo>
                  <a:lnTo>
                    <a:pt x="435102" y="134810"/>
                  </a:lnTo>
                  <a:lnTo>
                    <a:pt x="440054" y="137045"/>
                  </a:lnTo>
                  <a:lnTo>
                    <a:pt x="441959" y="138861"/>
                  </a:lnTo>
                  <a:lnTo>
                    <a:pt x="443610" y="140766"/>
                  </a:lnTo>
                  <a:lnTo>
                    <a:pt x="444500" y="142925"/>
                  </a:lnTo>
                  <a:lnTo>
                    <a:pt x="444500" y="148894"/>
                  </a:lnTo>
                  <a:lnTo>
                    <a:pt x="442848" y="151917"/>
                  </a:lnTo>
                  <a:lnTo>
                    <a:pt x="434466" y="158051"/>
                  </a:lnTo>
                  <a:lnTo>
                    <a:pt x="427990" y="159867"/>
                  </a:lnTo>
                  <a:lnTo>
                    <a:pt x="474870" y="159867"/>
                  </a:lnTo>
                  <a:lnTo>
                    <a:pt x="476980" y="156513"/>
                  </a:lnTo>
                  <a:lnTo>
                    <a:pt x="479952" y="148061"/>
                  </a:lnTo>
                  <a:lnTo>
                    <a:pt x="480852" y="139865"/>
                  </a:lnTo>
                  <a:lnTo>
                    <a:pt x="480934" y="138861"/>
                  </a:lnTo>
                  <a:lnTo>
                    <a:pt x="480165" y="131985"/>
                  </a:lnTo>
                  <a:lnTo>
                    <a:pt x="445553" y="102975"/>
                  </a:lnTo>
                  <a:lnTo>
                    <a:pt x="422275" y="95885"/>
                  </a:lnTo>
                  <a:lnTo>
                    <a:pt x="415671" y="93599"/>
                  </a:lnTo>
                  <a:lnTo>
                    <a:pt x="413512" y="92202"/>
                  </a:lnTo>
                  <a:lnTo>
                    <a:pt x="410209" y="90170"/>
                  </a:lnTo>
                  <a:lnTo>
                    <a:pt x="408559" y="87376"/>
                  </a:lnTo>
                  <a:lnTo>
                    <a:pt x="408559" y="80772"/>
                  </a:lnTo>
                  <a:lnTo>
                    <a:pt x="410209" y="77978"/>
                  </a:lnTo>
                  <a:lnTo>
                    <a:pt x="413620" y="75358"/>
                  </a:lnTo>
                  <a:lnTo>
                    <a:pt x="416814" y="73025"/>
                  </a:lnTo>
                  <a:lnTo>
                    <a:pt x="422147" y="71755"/>
                  </a:lnTo>
                  <a:lnTo>
                    <a:pt x="486518" y="71755"/>
                  </a:lnTo>
                  <a:lnTo>
                    <a:pt x="484266" y="67468"/>
                  </a:lnTo>
                  <a:lnTo>
                    <a:pt x="447026" y="47710"/>
                  </a:lnTo>
                  <a:lnTo>
                    <a:pt x="435102" y="47117"/>
                  </a:lnTo>
                  <a:close/>
                </a:path>
                <a:path w="490219" h="185420">
                  <a:moveTo>
                    <a:pt x="486518" y="71755"/>
                  </a:moveTo>
                  <a:lnTo>
                    <a:pt x="437007" y="71755"/>
                  </a:lnTo>
                  <a:lnTo>
                    <a:pt x="443484" y="73406"/>
                  </a:lnTo>
                  <a:lnTo>
                    <a:pt x="452628" y="78994"/>
                  </a:lnTo>
                  <a:lnTo>
                    <a:pt x="455422" y="82550"/>
                  </a:lnTo>
                  <a:lnTo>
                    <a:pt x="457200" y="87376"/>
                  </a:lnTo>
                  <a:lnTo>
                    <a:pt x="490093" y="81661"/>
                  </a:lnTo>
                  <a:lnTo>
                    <a:pt x="487781" y="74160"/>
                  </a:lnTo>
                  <a:lnTo>
                    <a:pt x="486518" y="71755"/>
                  </a:lnTo>
                  <a:close/>
                </a:path>
                <a:path w="490219" h="185420">
                  <a:moveTo>
                    <a:pt x="361315" y="0"/>
                  </a:moveTo>
                  <a:lnTo>
                    <a:pt x="325628" y="0"/>
                  </a:lnTo>
                  <a:lnTo>
                    <a:pt x="318897" y="32385"/>
                  </a:lnTo>
                  <a:lnTo>
                    <a:pt x="354584" y="32385"/>
                  </a:lnTo>
                  <a:lnTo>
                    <a:pt x="361315" y="0"/>
                  </a:lnTo>
                  <a:close/>
                </a:path>
                <a:path w="490219" h="185420">
                  <a:moveTo>
                    <a:pt x="90932" y="30480"/>
                  </a:moveTo>
                  <a:lnTo>
                    <a:pt x="53467" y="30480"/>
                  </a:lnTo>
                  <a:lnTo>
                    <a:pt x="21717" y="182245"/>
                  </a:lnTo>
                  <a:lnTo>
                    <a:pt x="59182" y="182245"/>
                  </a:lnTo>
                  <a:lnTo>
                    <a:pt x="90932" y="30480"/>
                  </a:lnTo>
                  <a:close/>
                </a:path>
                <a:path w="490219" h="185420">
                  <a:moveTo>
                    <a:pt x="207899" y="0"/>
                  </a:moveTo>
                  <a:lnTo>
                    <a:pt x="172339" y="0"/>
                  </a:lnTo>
                  <a:lnTo>
                    <a:pt x="134112" y="182245"/>
                  </a:lnTo>
                  <a:lnTo>
                    <a:pt x="169799" y="182245"/>
                  </a:lnTo>
                  <a:lnTo>
                    <a:pt x="180721" y="129921"/>
                  </a:lnTo>
                  <a:lnTo>
                    <a:pt x="183153" y="118846"/>
                  </a:lnTo>
                  <a:lnTo>
                    <a:pt x="200209" y="83198"/>
                  </a:lnTo>
                  <a:lnTo>
                    <a:pt x="216408" y="72644"/>
                  </a:lnTo>
                  <a:lnTo>
                    <a:pt x="273041" y="72644"/>
                  </a:lnTo>
                  <a:lnTo>
                    <a:pt x="271510" y="66976"/>
                  </a:lnTo>
                  <a:lnTo>
                    <a:pt x="270445" y="64897"/>
                  </a:lnTo>
                  <a:lnTo>
                    <a:pt x="194309" y="64897"/>
                  </a:lnTo>
                  <a:lnTo>
                    <a:pt x="207899" y="0"/>
                  </a:lnTo>
                  <a:close/>
                </a:path>
                <a:path w="490219" h="185420">
                  <a:moveTo>
                    <a:pt x="273041" y="72644"/>
                  </a:moveTo>
                  <a:lnTo>
                    <a:pt x="227076" y="72644"/>
                  </a:lnTo>
                  <a:lnTo>
                    <a:pt x="230759" y="73914"/>
                  </a:lnTo>
                  <a:lnTo>
                    <a:pt x="236347" y="79248"/>
                  </a:lnTo>
                  <a:lnTo>
                    <a:pt x="237616" y="82804"/>
                  </a:lnTo>
                  <a:lnTo>
                    <a:pt x="237616" y="89535"/>
                  </a:lnTo>
                  <a:lnTo>
                    <a:pt x="236728" y="94996"/>
                  </a:lnTo>
                  <a:lnTo>
                    <a:pt x="235077" y="103632"/>
                  </a:lnTo>
                  <a:lnTo>
                    <a:pt x="218566" y="182245"/>
                  </a:lnTo>
                  <a:lnTo>
                    <a:pt x="254127" y="182245"/>
                  </a:lnTo>
                  <a:lnTo>
                    <a:pt x="270727" y="103364"/>
                  </a:lnTo>
                  <a:lnTo>
                    <a:pt x="272669" y="93980"/>
                  </a:lnTo>
                  <a:lnTo>
                    <a:pt x="273812" y="85725"/>
                  </a:lnTo>
                  <a:lnTo>
                    <a:pt x="273710" y="79248"/>
                  </a:lnTo>
                  <a:lnTo>
                    <a:pt x="273238" y="73372"/>
                  </a:lnTo>
                  <a:lnTo>
                    <a:pt x="273041" y="72644"/>
                  </a:lnTo>
                  <a:close/>
                </a:path>
                <a:path w="490219" h="185420">
                  <a:moveTo>
                    <a:pt x="239140" y="47117"/>
                  </a:moveTo>
                  <a:lnTo>
                    <a:pt x="231140" y="47117"/>
                  </a:lnTo>
                  <a:lnTo>
                    <a:pt x="223773" y="48514"/>
                  </a:lnTo>
                  <a:lnTo>
                    <a:pt x="194309" y="64897"/>
                  </a:lnTo>
                  <a:lnTo>
                    <a:pt x="270445" y="64897"/>
                  </a:lnTo>
                  <a:lnTo>
                    <a:pt x="239140" y="47117"/>
                  </a:lnTo>
                  <a:close/>
                </a:path>
                <a:path w="490219" h="185420">
                  <a:moveTo>
                    <a:pt x="149859" y="0"/>
                  </a:moveTo>
                  <a:lnTo>
                    <a:pt x="6350" y="0"/>
                  </a:lnTo>
                  <a:lnTo>
                    <a:pt x="0" y="30480"/>
                  </a:lnTo>
                  <a:lnTo>
                    <a:pt x="143637" y="30480"/>
                  </a:lnTo>
                  <a:lnTo>
                    <a:pt x="149859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08333" y="3935633"/>
              <a:ext cx="499683" cy="1949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377853" y="3932585"/>
            <a:ext cx="3136265" cy="251460"/>
            <a:chOff x="1377853" y="3932585"/>
            <a:chExt cx="3136265" cy="251460"/>
          </a:xfrm>
        </p:grpSpPr>
        <p:sp>
          <p:nvSpPr>
            <p:cNvPr id="53" name="object 53"/>
            <p:cNvSpPr/>
            <p:nvPr/>
          </p:nvSpPr>
          <p:spPr>
            <a:xfrm>
              <a:off x="1980722" y="3932585"/>
              <a:ext cx="2514665" cy="2484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82648" y="4150946"/>
              <a:ext cx="3126740" cy="28575"/>
            </a:xfrm>
            <a:custGeom>
              <a:avLst/>
              <a:gdLst/>
              <a:ahLst/>
              <a:cxnLst/>
              <a:rect l="l" t="t" r="r" b="b"/>
              <a:pathLst>
                <a:path w="3126740" h="28575">
                  <a:moveTo>
                    <a:pt x="3126613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3126613" y="28280"/>
                  </a:lnTo>
                  <a:lnTo>
                    <a:pt x="3126613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82648" y="4150946"/>
              <a:ext cx="3126740" cy="28575"/>
            </a:xfrm>
            <a:custGeom>
              <a:avLst/>
              <a:gdLst/>
              <a:ahLst/>
              <a:cxnLst/>
              <a:rect l="l" t="t" r="r" b="b"/>
              <a:pathLst>
                <a:path w="3126740" h="28575">
                  <a:moveTo>
                    <a:pt x="0" y="28280"/>
                  </a:moveTo>
                  <a:lnTo>
                    <a:pt x="3126613" y="28280"/>
                  </a:lnTo>
                  <a:lnTo>
                    <a:pt x="3126613" y="0"/>
                  </a:lnTo>
                  <a:lnTo>
                    <a:pt x="0" y="0"/>
                  </a:lnTo>
                  <a:lnTo>
                    <a:pt x="0" y="28280"/>
                  </a:lnTo>
                  <a:close/>
                </a:path>
              </a:pathLst>
            </a:custGeom>
            <a:ln w="959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135409" y="4119537"/>
            <a:ext cx="3895725" cy="389890"/>
            <a:chOff x="1135409" y="4119537"/>
            <a:chExt cx="3895725" cy="389890"/>
          </a:xfrm>
        </p:grpSpPr>
        <p:sp>
          <p:nvSpPr>
            <p:cNvPr id="57" name="object 57"/>
            <p:cNvSpPr/>
            <p:nvPr/>
          </p:nvSpPr>
          <p:spPr>
            <a:xfrm>
              <a:off x="1135409" y="4274436"/>
              <a:ext cx="82744" cy="8188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56741" y="4292803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35"/>
                  </a:lnTo>
                  <a:lnTo>
                    <a:pt x="2235" y="11214"/>
                  </a:lnTo>
                  <a:lnTo>
                    <a:pt x="0" y="16624"/>
                  </a:lnTo>
                  <a:lnTo>
                    <a:pt x="0" y="29324"/>
                  </a:lnTo>
                  <a:lnTo>
                    <a:pt x="2235" y="34759"/>
                  </a:lnTo>
                  <a:lnTo>
                    <a:pt x="11214" y="43738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738"/>
                  </a:lnTo>
                  <a:lnTo>
                    <a:pt x="43738" y="34759"/>
                  </a:lnTo>
                  <a:lnTo>
                    <a:pt x="45986" y="29324"/>
                  </a:lnTo>
                  <a:lnTo>
                    <a:pt x="45986" y="16624"/>
                  </a:lnTo>
                  <a:lnTo>
                    <a:pt x="43738" y="11214"/>
                  </a:lnTo>
                  <a:lnTo>
                    <a:pt x="34759" y="22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48651" y="4284878"/>
              <a:ext cx="62344" cy="621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60043" y="4119537"/>
              <a:ext cx="1153210" cy="3896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95222" y="4228338"/>
              <a:ext cx="854075" cy="158115"/>
            </a:xfrm>
            <a:custGeom>
              <a:avLst/>
              <a:gdLst/>
              <a:ahLst/>
              <a:cxnLst/>
              <a:rect l="l" t="t" r="r" b="b"/>
              <a:pathLst>
                <a:path w="854075" h="158114">
                  <a:moveTo>
                    <a:pt x="332394" y="50215"/>
                  </a:moveTo>
                  <a:lnTo>
                    <a:pt x="300228" y="50215"/>
                  </a:lnTo>
                  <a:lnTo>
                    <a:pt x="304419" y="51181"/>
                  </a:lnTo>
                  <a:lnTo>
                    <a:pt x="306704" y="53124"/>
                  </a:lnTo>
                  <a:lnTo>
                    <a:pt x="308864" y="55067"/>
                  </a:lnTo>
                  <a:lnTo>
                    <a:pt x="310007" y="58318"/>
                  </a:lnTo>
                  <a:lnTo>
                    <a:pt x="310007" y="65239"/>
                  </a:lnTo>
                  <a:lnTo>
                    <a:pt x="305816" y="67043"/>
                  </a:lnTo>
                  <a:lnTo>
                    <a:pt x="298069" y="68973"/>
                  </a:lnTo>
                  <a:lnTo>
                    <a:pt x="278765" y="72631"/>
                  </a:lnTo>
                  <a:lnTo>
                    <a:pt x="272541" y="74472"/>
                  </a:lnTo>
                  <a:lnTo>
                    <a:pt x="254380" y="94183"/>
                  </a:lnTo>
                  <a:lnTo>
                    <a:pt x="254380" y="106895"/>
                  </a:lnTo>
                  <a:lnTo>
                    <a:pt x="257047" y="113220"/>
                  </a:lnTo>
                  <a:lnTo>
                    <a:pt x="262382" y="118237"/>
                  </a:lnTo>
                  <a:lnTo>
                    <a:pt x="267589" y="123240"/>
                  </a:lnTo>
                  <a:lnTo>
                    <a:pt x="274954" y="125742"/>
                  </a:lnTo>
                  <a:lnTo>
                    <a:pt x="289305" y="125742"/>
                  </a:lnTo>
                  <a:lnTo>
                    <a:pt x="311911" y="113931"/>
                  </a:lnTo>
                  <a:lnTo>
                    <a:pt x="334720" y="113931"/>
                  </a:lnTo>
                  <a:lnTo>
                    <a:pt x="333721" y="109029"/>
                  </a:lnTo>
                  <a:lnTo>
                    <a:pt x="287401" y="109029"/>
                  </a:lnTo>
                  <a:lnTo>
                    <a:pt x="284226" y="107822"/>
                  </a:lnTo>
                  <a:lnTo>
                    <a:pt x="281813" y="105409"/>
                  </a:lnTo>
                  <a:lnTo>
                    <a:pt x="279272" y="102984"/>
                  </a:lnTo>
                  <a:lnTo>
                    <a:pt x="278003" y="100114"/>
                  </a:lnTo>
                  <a:lnTo>
                    <a:pt x="278003" y="93421"/>
                  </a:lnTo>
                  <a:lnTo>
                    <a:pt x="279653" y="90639"/>
                  </a:lnTo>
                  <a:lnTo>
                    <a:pt x="282702" y="88442"/>
                  </a:lnTo>
                  <a:lnTo>
                    <a:pt x="284734" y="87096"/>
                  </a:lnTo>
                  <a:lnTo>
                    <a:pt x="289052" y="85712"/>
                  </a:lnTo>
                  <a:lnTo>
                    <a:pt x="302133" y="82905"/>
                  </a:lnTo>
                  <a:lnTo>
                    <a:pt x="306959" y="81686"/>
                  </a:lnTo>
                  <a:lnTo>
                    <a:pt x="310007" y="80683"/>
                  </a:lnTo>
                  <a:lnTo>
                    <a:pt x="333245" y="80683"/>
                  </a:lnTo>
                  <a:lnTo>
                    <a:pt x="333370" y="67043"/>
                  </a:lnTo>
                  <a:lnTo>
                    <a:pt x="333375" y="56286"/>
                  </a:lnTo>
                  <a:lnTo>
                    <a:pt x="332394" y="50215"/>
                  </a:lnTo>
                  <a:close/>
                </a:path>
                <a:path w="854075" h="158114">
                  <a:moveTo>
                    <a:pt x="334720" y="113931"/>
                  </a:moveTo>
                  <a:lnTo>
                    <a:pt x="311911" y="113931"/>
                  </a:lnTo>
                  <a:lnTo>
                    <a:pt x="312338" y="115430"/>
                  </a:lnTo>
                  <a:lnTo>
                    <a:pt x="312801" y="116712"/>
                  </a:lnTo>
                  <a:lnTo>
                    <a:pt x="313690" y="119811"/>
                  </a:lnTo>
                  <a:lnTo>
                    <a:pt x="314959" y="123723"/>
                  </a:lnTo>
                  <a:lnTo>
                    <a:pt x="338454" y="123723"/>
                  </a:lnTo>
                  <a:lnTo>
                    <a:pt x="336422" y="119443"/>
                  </a:lnTo>
                  <a:lnTo>
                    <a:pt x="335026" y="115430"/>
                  </a:lnTo>
                  <a:lnTo>
                    <a:pt x="334720" y="113931"/>
                  </a:lnTo>
                  <a:close/>
                </a:path>
                <a:path w="854075" h="158114">
                  <a:moveTo>
                    <a:pt x="333245" y="80683"/>
                  </a:moveTo>
                  <a:lnTo>
                    <a:pt x="310007" y="80683"/>
                  </a:lnTo>
                  <a:lnTo>
                    <a:pt x="310007" y="91084"/>
                  </a:lnTo>
                  <a:lnTo>
                    <a:pt x="309753" y="94945"/>
                  </a:lnTo>
                  <a:lnTo>
                    <a:pt x="309117" y="96964"/>
                  </a:lnTo>
                  <a:lnTo>
                    <a:pt x="308228" y="100063"/>
                  </a:lnTo>
                  <a:lnTo>
                    <a:pt x="306323" y="102679"/>
                  </a:lnTo>
                  <a:lnTo>
                    <a:pt x="299592" y="107632"/>
                  </a:lnTo>
                  <a:lnTo>
                    <a:pt x="295528" y="109029"/>
                  </a:lnTo>
                  <a:lnTo>
                    <a:pt x="333721" y="109029"/>
                  </a:lnTo>
                  <a:lnTo>
                    <a:pt x="333502" y="107950"/>
                  </a:lnTo>
                  <a:lnTo>
                    <a:pt x="333176" y="102984"/>
                  </a:lnTo>
                  <a:lnTo>
                    <a:pt x="333245" y="80683"/>
                  </a:lnTo>
                  <a:close/>
                </a:path>
                <a:path w="854075" h="158114">
                  <a:moveTo>
                    <a:pt x="306197" y="32067"/>
                  </a:moveTo>
                  <a:lnTo>
                    <a:pt x="295655" y="32067"/>
                  </a:lnTo>
                  <a:lnTo>
                    <a:pt x="287438" y="32458"/>
                  </a:lnTo>
                  <a:lnTo>
                    <a:pt x="256794" y="57556"/>
                  </a:lnTo>
                  <a:lnTo>
                    <a:pt x="278257" y="61442"/>
                  </a:lnTo>
                  <a:lnTo>
                    <a:pt x="279780" y="57276"/>
                  </a:lnTo>
                  <a:lnTo>
                    <a:pt x="281685" y="54368"/>
                  </a:lnTo>
                  <a:lnTo>
                    <a:pt x="284098" y="52704"/>
                  </a:lnTo>
                  <a:lnTo>
                    <a:pt x="286384" y="51041"/>
                  </a:lnTo>
                  <a:lnTo>
                    <a:pt x="289686" y="50215"/>
                  </a:lnTo>
                  <a:lnTo>
                    <a:pt x="332394" y="50215"/>
                  </a:lnTo>
                  <a:lnTo>
                    <a:pt x="332232" y="49212"/>
                  </a:lnTo>
                  <a:lnTo>
                    <a:pt x="314071" y="33324"/>
                  </a:lnTo>
                  <a:lnTo>
                    <a:pt x="306197" y="32067"/>
                  </a:lnTo>
                  <a:close/>
                </a:path>
                <a:path w="854075" h="158114">
                  <a:moveTo>
                    <a:pt x="618235" y="34099"/>
                  </a:moveTo>
                  <a:lnTo>
                    <a:pt x="596138" y="34099"/>
                  </a:lnTo>
                  <a:lnTo>
                    <a:pt x="596138" y="157810"/>
                  </a:lnTo>
                  <a:lnTo>
                    <a:pt x="619886" y="157810"/>
                  </a:lnTo>
                  <a:lnTo>
                    <a:pt x="619886" y="112661"/>
                  </a:lnTo>
                  <a:lnTo>
                    <a:pt x="673038" y="112661"/>
                  </a:lnTo>
                  <a:lnTo>
                    <a:pt x="677075" y="106921"/>
                  </a:lnTo>
                  <a:lnTo>
                    <a:pt x="634491" y="106921"/>
                  </a:lnTo>
                  <a:lnTo>
                    <a:pt x="629539" y="104521"/>
                  </a:lnTo>
                  <a:lnTo>
                    <a:pt x="625602" y="99707"/>
                  </a:lnTo>
                  <a:lnTo>
                    <a:pt x="621538" y="94894"/>
                  </a:lnTo>
                  <a:lnTo>
                    <a:pt x="619633" y="87464"/>
                  </a:lnTo>
                  <a:lnTo>
                    <a:pt x="619633" y="68618"/>
                  </a:lnTo>
                  <a:lnTo>
                    <a:pt x="621538" y="61988"/>
                  </a:lnTo>
                  <a:lnTo>
                    <a:pt x="629158" y="53047"/>
                  </a:lnTo>
                  <a:lnTo>
                    <a:pt x="633984" y="50812"/>
                  </a:lnTo>
                  <a:lnTo>
                    <a:pt x="677308" y="50812"/>
                  </a:lnTo>
                  <a:lnTo>
                    <a:pt x="674798" y="47256"/>
                  </a:lnTo>
                  <a:lnTo>
                    <a:pt x="618235" y="47256"/>
                  </a:lnTo>
                  <a:lnTo>
                    <a:pt x="618235" y="34099"/>
                  </a:lnTo>
                  <a:close/>
                </a:path>
                <a:path w="854075" h="158114">
                  <a:moveTo>
                    <a:pt x="673038" y="112661"/>
                  </a:moveTo>
                  <a:lnTo>
                    <a:pt x="619886" y="112661"/>
                  </a:lnTo>
                  <a:lnTo>
                    <a:pt x="624332" y="117449"/>
                  </a:lnTo>
                  <a:lnTo>
                    <a:pt x="628522" y="120815"/>
                  </a:lnTo>
                  <a:lnTo>
                    <a:pt x="632586" y="122783"/>
                  </a:lnTo>
                  <a:lnTo>
                    <a:pt x="636523" y="124752"/>
                  </a:lnTo>
                  <a:lnTo>
                    <a:pt x="641096" y="125742"/>
                  </a:lnTo>
                  <a:lnTo>
                    <a:pt x="646048" y="125742"/>
                  </a:lnTo>
                  <a:lnTo>
                    <a:pt x="653553" y="124964"/>
                  </a:lnTo>
                  <a:lnTo>
                    <a:pt x="660463" y="122629"/>
                  </a:lnTo>
                  <a:lnTo>
                    <a:pt x="666801" y="118740"/>
                  </a:lnTo>
                  <a:lnTo>
                    <a:pt x="672591" y="113296"/>
                  </a:lnTo>
                  <a:lnTo>
                    <a:pt x="673038" y="112661"/>
                  </a:lnTo>
                  <a:close/>
                </a:path>
                <a:path w="854075" h="158114">
                  <a:moveTo>
                    <a:pt x="677308" y="50812"/>
                  </a:moveTo>
                  <a:lnTo>
                    <a:pt x="645286" y="50812"/>
                  </a:lnTo>
                  <a:lnTo>
                    <a:pt x="649985" y="53085"/>
                  </a:lnTo>
                  <a:lnTo>
                    <a:pt x="653796" y="57645"/>
                  </a:lnTo>
                  <a:lnTo>
                    <a:pt x="657479" y="62204"/>
                  </a:lnTo>
                  <a:lnTo>
                    <a:pt x="659231" y="68618"/>
                  </a:lnTo>
                  <a:lnTo>
                    <a:pt x="659296" y="89000"/>
                  </a:lnTo>
                  <a:lnTo>
                    <a:pt x="657605" y="95884"/>
                  </a:lnTo>
                  <a:lnTo>
                    <a:pt x="650240" y="104711"/>
                  </a:lnTo>
                  <a:lnTo>
                    <a:pt x="645667" y="106921"/>
                  </a:lnTo>
                  <a:lnTo>
                    <a:pt x="677075" y="106921"/>
                  </a:lnTo>
                  <a:lnTo>
                    <a:pt x="677406" y="106450"/>
                  </a:lnTo>
                  <a:lnTo>
                    <a:pt x="680815" y="98351"/>
                  </a:lnTo>
                  <a:lnTo>
                    <a:pt x="682843" y="89000"/>
                  </a:lnTo>
                  <a:lnTo>
                    <a:pt x="683514" y="78397"/>
                  </a:lnTo>
                  <a:lnTo>
                    <a:pt x="682845" y="68072"/>
                  </a:lnTo>
                  <a:lnTo>
                    <a:pt x="680831" y="58948"/>
                  </a:lnTo>
                  <a:lnTo>
                    <a:pt x="677459" y="51027"/>
                  </a:lnTo>
                  <a:lnTo>
                    <a:pt x="677308" y="50812"/>
                  </a:lnTo>
                  <a:close/>
                </a:path>
                <a:path w="854075" h="158114">
                  <a:moveTo>
                    <a:pt x="646176" y="32067"/>
                  </a:moveTo>
                  <a:lnTo>
                    <a:pt x="640207" y="32067"/>
                  </a:lnTo>
                  <a:lnTo>
                    <a:pt x="634746" y="33477"/>
                  </a:lnTo>
                  <a:lnTo>
                    <a:pt x="629920" y="36296"/>
                  </a:lnTo>
                  <a:lnTo>
                    <a:pt x="624966" y="39103"/>
                  </a:lnTo>
                  <a:lnTo>
                    <a:pt x="621157" y="42760"/>
                  </a:lnTo>
                  <a:lnTo>
                    <a:pt x="618235" y="47256"/>
                  </a:lnTo>
                  <a:lnTo>
                    <a:pt x="674798" y="47256"/>
                  </a:lnTo>
                  <a:lnTo>
                    <a:pt x="672719" y="44310"/>
                  </a:lnTo>
                  <a:lnTo>
                    <a:pt x="666982" y="38957"/>
                  </a:lnTo>
                  <a:lnTo>
                    <a:pt x="660638" y="35131"/>
                  </a:lnTo>
                  <a:lnTo>
                    <a:pt x="653698" y="32833"/>
                  </a:lnTo>
                  <a:lnTo>
                    <a:pt x="646176" y="32067"/>
                  </a:lnTo>
                  <a:close/>
                </a:path>
                <a:path w="854075" h="158114">
                  <a:moveTo>
                    <a:pt x="486409" y="32067"/>
                  </a:moveTo>
                  <a:lnTo>
                    <a:pt x="451871" y="51601"/>
                  </a:lnTo>
                  <a:lnTo>
                    <a:pt x="445389" y="79578"/>
                  </a:lnTo>
                  <a:lnTo>
                    <a:pt x="445936" y="88502"/>
                  </a:lnTo>
                  <a:lnTo>
                    <a:pt x="468439" y="121923"/>
                  </a:lnTo>
                  <a:lnTo>
                    <a:pt x="488822" y="125742"/>
                  </a:lnTo>
                  <a:lnTo>
                    <a:pt x="495869" y="125318"/>
                  </a:lnTo>
                  <a:lnTo>
                    <a:pt x="524615" y="108026"/>
                  </a:lnTo>
                  <a:lnTo>
                    <a:pt x="483616" y="108026"/>
                  </a:lnTo>
                  <a:lnTo>
                    <a:pt x="479044" y="106070"/>
                  </a:lnTo>
                  <a:lnTo>
                    <a:pt x="471678" y="98247"/>
                  </a:lnTo>
                  <a:lnTo>
                    <a:pt x="469772" y="92773"/>
                  </a:lnTo>
                  <a:lnTo>
                    <a:pt x="469646" y="85737"/>
                  </a:lnTo>
                  <a:lnTo>
                    <a:pt x="529082" y="85737"/>
                  </a:lnTo>
                  <a:lnTo>
                    <a:pt x="528534" y="72993"/>
                  </a:lnTo>
                  <a:lnTo>
                    <a:pt x="528210" y="71234"/>
                  </a:lnTo>
                  <a:lnTo>
                    <a:pt x="470027" y="71234"/>
                  </a:lnTo>
                  <a:lnTo>
                    <a:pt x="470153" y="64363"/>
                  </a:lnTo>
                  <a:lnTo>
                    <a:pt x="471678" y="59639"/>
                  </a:lnTo>
                  <a:lnTo>
                    <a:pt x="475107" y="55867"/>
                  </a:lnTo>
                  <a:lnTo>
                    <a:pt x="478409" y="52095"/>
                  </a:lnTo>
                  <a:lnTo>
                    <a:pt x="482727" y="50215"/>
                  </a:lnTo>
                  <a:lnTo>
                    <a:pt x="521317" y="50215"/>
                  </a:lnTo>
                  <a:lnTo>
                    <a:pt x="518033" y="45275"/>
                  </a:lnTo>
                  <a:lnTo>
                    <a:pt x="511698" y="39498"/>
                  </a:lnTo>
                  <a:lnTo>
                    <a:pt x="504316" y="35371"/>
                  </a:lnTo>
                  <a:lnTo>
                    <a:pt x="495887" y="32893"/>
                  </a:lnTo>
                  <a:lnTo>
                    <a:pt x="486409" y="32067"/>
                  </a:lnTo>
                  <a:close/>
                </a:path>
                <a:path w="854075" h="158114">
                  <a:moveTo>
                    <a:pt x="504190" y="95199"/>
                  </a:moveTo>
                  <a:lnTo>
                    <a:pt x="502920" y="99694"/>
                  </a:lnTo>
                  <a:lnTo>
                    <a:pt x="501015" y="102958"/>
                  </a:lnTo>
                  <a:lnTo>
                    <a:pt x="495934" y="107010"/>
                  </a:lnTo>
                  <a:lnTo>
                    <a:pt x="492759" y="108026"/>
                  </a:lnTo>
                  <a:lnTo>
                    <a:pt x="524615" y="108026"/>
                  </a:lnTo>
                  <a:lnTo>
                    <a:pt x="524764" y="107822"/>
                  </a:lnTo>
                  <a:lnTo>
                    <a:pt x="527811" y="99161"/>
                  </a:lnTo>
                  <a:lnTo>
                    <a:pt x="504190" y="95199"/>
                  </a:lnTo>
                  <a:close/>
                </a:path>
                <a:path w="854075" h="158114">
                  <a:moveTo>
                    <a:pt x="521317" y="50215"/>
                  </a:moveTo>
                  <a:lnTo>
                    <a:pt x="492759" y="50215"/>
                  </a:lnTo>
                  <a:lnTo>
                    <a:pt x="496823" y="52006"/>
                  </a:lnTo>
                  <a:lnTo>
                    <a:pt x="500253" y="55575"/>
                  </a:lnTo>
                  <a:lnTo>
                    <a:pt x="503554" y="59143"/>
                  </a:lnTo>
                  <a:lnTo>
                    <a:pt x="505333" y="64363"/>
                  </a:lnTo>
                  <a:lnTo>
                    <a:pt x="505459" y="71234"/>
                  </a:lnTo>
                  <a:lnTo>
                    <a:pt x="528210" y="71234"/>
                  </a:lnTo>
                  <a:lnTo>
                    <a:pt x="526510" y="62001"/>
                  </a:lnTo>
                  <a:lnTo>
                    <a:pt x="523009" y="52762"/>
                  </a:lnTo>
                  <a:lnTo>
                    <a:pt x="521317" y="50215"/>
                  </a:lnTo>
                  <a:close/>
                </a:path>
                <a:path w="854075" h="158114">
                  <a:moveTo>
                    <a:pt x="197358" y="32067"/>
                  </a:moveTo>
                  <a:lnTo>
                    <a:pt x="162800" y="51601"/>
                  </a:lnTo>
                  <a:lnTo>
                    <a:pt x="156209" y="79578"/>
                  </a:lnTo>
                  <a:lnTo>
                    <a:pt x="156777" y="88502"/>
                  </a:lnTo>
                  <a:lnTo>
                    <a:pt x="179387" y="121923"/>
                  </a:lnTo>
                  <a:lnTo>
                    <a:pt x="199771" y="125742"/>
                  </a:lnTo>
                  <a:lnTo>
                    <a:pt x="206815" y="125318"/>
                  </a:lnTo>
                  <a:lnTo>
                    <a:pt x="235563" y="108026"/>
                  </a:lnTo>
                  <a:lnTo>
                    <a:pt x="194564" y="108026"/>
                  </a:lnTo>
                  <a:lnTo>
                    <a:pt x="189991" y="106070"/>
                  </a:lnTo>
                  <a:lnTo>
                    <a:pt x="182625" y="98247"/>
                  </a:lnTo>
                  <a:lnTo>
                    <a:pt x="180721" y="92773"/>
                  </a:lnTo>
                  <a:lnTo>
                    <a:pt x="180594" y="85737"/>
                  </a:lnTo>
                  <a:lnTo>
                    <a:pt x="240029" y="85737"/>
                  </a:lnTo>
                  <a:lnTo>
                    <a:pt x="239480" y="72993"/>
                  </a:lnTo>
                  <a:lnTo>
                    <a:pt x="239154" y="71234"/>
                  </a:lnTo>
                  <a:lnTo>
                    <a:pt x="180975" y="71234"/>
                  </a:lnTo>
                  <a:lnTo>
                    <a:pt x="180975" y="64757"/>
                  </a:lnTo>
                  <a:lnTo>
                    <a:pt x="182625" y="59639"/>
                  </a:lnTo>
                  <a:lnTo>
                    <a:pt x="185928" y="55867"/>
                  </a:lnTo>
                  <a:lnTo>
                    <a:pt x="189356" y="52095"/>
                  </a:lnTo>
                  <a:lnTo>
                    <a:pt x="193675" y="50215"/>
                  </a:lnTo>
                  <a:lnTo>
                    <a:pt x="232186" y="50215"/>
                  </a:lnTo>
                  <a:lnTo>
                    <a:pt x="228853" y="45275"/>
                  </a:lnTo>
                  <a:lnTo>
                    <a:pt x="222593" y="39498"/>
                  </a:lnTo>
                  <a:lnTo>
                    <a:pt x="215249" y="35371"/>
                  </a:lnTo>
                  <a:lnTo>
                    <a:pt x="206833" y="32893"/>
                  </a:lnTo>
                  <a:lnTo>
                    <a:pt x="197358" y="32067"/>
                  </a:lnTo>
                  <a:close/>
                </a:path>
                <a:path w="854075" h="158114">
                  <a:moveTo>
                    <a:pt x="215137" y="95199"/>
                  </a:moveTo>
                  <a:lnTo>
                    <a:pt x="213740" y="99694"/>
                  </a:lnTo>
                  <a:lnTo>
                    <a:pt x="211836" y="102958"/>
                  </a:lnTo>
                  <a:lnTo>
                    <a:pt x="206756" y="107010"/>
                  </a:lnTo>
                  <a:lnTo>
                    <a:pt x="203708" y="108026"/>
                  </a:lnTo>
                  <a:lnTo>
                    <a:pt x="235563" y="108026"/>
                  </a:lnTo>
                  <a:lnTo>
                    <a:pt x="235711" y="107822"/>
                  </a:lnTo>
                  <a:lnTo>
                    <a:pt x="238759" y="99161"/>
                  </a:lnTo>
                  <a:lnTo>
                    <a:pt x="215137" y="95199"/>
                  </a:lnTo>
                  <a:close/>
                </a:path>
                <a:path w="854075" h="158114">
                  <a:moveTo>
                    <a:pt x="232186" y="50215"/>
                  </a:moveTo>
                  <a:lnTo>
                    <a:pt x="203581" y="50215"/>
                  </a:lnTo>
                  <a:lnTo>
                    <a:pt x="207772" y="52006"/>
                  </a:lnTo>
                  <a:lnTo>
                    <a:pt x="211074" y="55575"/>
                  </a:lnTo>
                  <a:lnTo>
                    <a:pt x="214503" y="59143"/>
                  </a:lnTo>
                  <a:lnTo>
                    <a:pt x="216281" y="64363"/>
                  </a:lnTo>
                  <a:lnTo>
                    <a:pt x="216408" y="71234"/>
                  </a:lnTo>
                  <a:lnTo>
                    <a:pt x="239154" y="71234"/>
                  </a:lnTo>
                  <a:lnTo>
                    <a:pt x="237442" y="62001"/>
                  </a:lnTo>
                  <a:lnTo>
                    <a:pt x="233904" y="52762"/>
                  </a:lnTo>
                  <a:lnTo>
                    <a:pt x="232186" y="50215"/>
                  </a:lnTo>
                  <a:close/>
                </a:path>
                <a:path w="854075" h="158114">
                  <a:moveTo>
                    <a:pt x="726821" y="34099"/>
                  </a:moveTo>
                  <a:lnTo>
                    <a:pt x="703198" y="34099"/>
                  </a:lnTo>
                  <a:lnTo>
                    <a:pt x="703218" y="99377"/>
                  </a:lnTo>
                  <a:lnTo>
                    <a:pt x="704215" y="105854"/>
                  </a:lnTo>
                  <a:lnTo>
                    <a:pt x="708533" y="115417"/>
                  </a:lnTo>
                  <a:lnTo>
                    <a:pt x="711961" y="119125"/>
                  </a:lnTo>
                  <a:lnTo>
                    <a:pt x="716788" y="121780"/>
                  </a:lnTo>
                  <a:lnTo>
                    <a:pt x="721486" y="124421"/>
                  </a:lnTo>
                  <a:lnTo>
                    <a:pt x="726947" y="125742"/>
                  </a:lnTo>
                  <a:lnTo>
                    <a:pt x="738885" y="125742"/>
                  </a:lnTo>
                  <a:lnTo>
                    <a:pt x="744473" y="124358"/>
                  </a:lnTo>
                  <a:lnTo>
                    <a:pt x="755141" y="118846"/>
                  </a:lnTo>
                  <a:lnTo>
                    <a:pt x="759333" y="115087"/>
                  </a:lnTo>
                  <a:lnTo>
                    <a:pt x="762635" y="110299"/>
                  </a:lnTo>
                  <a:lnTo>
                    <a:pt x="784605" y="110299"/>
                  </a:lnTo>
                  <a:lnTo>
                    <a:pt x="784605" y="107683"/>
                  </a:lnTo>
                  <a:lnTo>
                    <a:pt x="738123" y="107683"/>
                  </a:lnTo>
                  <a:lnTo>
                    <a:pt x="735203" y="106857"/>
                  </a:lnTo>
                  <a:lnTo>
                    <a:pt x="730630" y="103530"/>
                  </a:lnTo>
                  <a:lnTo>
                    <a:pt x="728979" y="101282"/>
                  </a:lnTo>
                  <a:lnTo>
                    <a:pt x="728217" y="98437"/>
                  </a:lnTo>
                  <a:lnTo>
                    <a:pt x="727329" y="95605"/>
                  </a:lnTo>
                  <a:lnTo>
                    <a:pt x="726821" y="87884"/>
                  </a:lnTo>
                  <a:lnTo>
                    <a:pt x="726821" y="34099"/>
                  </a:lnTo>
                  <a:close/>
                </a:path>
                <a:path w="854075" h="158114">
                  <a:moveTo>
                    <a:pt x="784605" y="110299"/>
                  </a:moveTo>
                  <a:lnTo>
                    <a:pt x="762635" y="110299"/>
                  </a:lnTo>
                  <a:lnTo>
                    <a:pt x="762635" y="123723"/>
                  </a:lnTo>
                  <a:lnTo>
                    <a:pt x="784605" y="123723"/>
                  </a:lnTo>
                  <a:lnTo>
                    <a:pt x="784605" y="110299"/>
                  </a:lnTo>
                  <a:close/>
                </a:path>
                <a:path w="854075" h="158114">
                  <a:moveTo>
                    <a:pt x="784605" y="34099"/>
                  </a:moveTo>
                  <a:lnTo>
                    <a:pt x="760984" y="34099"/>
                  </a:lnTo>
                  <a:lnTo>
                    <a:pt x="760984" y="84734"/>
                  </a:lnTo>
                  <a:lnTo>
                    <a:pt x="760348" y="92786"/>
                  </a:lnTo>
                  <a:lnTo>
                    <a:pt x="745744" y="107683"/>
                  </a:lnTo>
                  <a:lnTo>
                    <a:pt x="784605" y="107683"/>
                  </a:lnTo>
                  <a:lnTo>
                    <a:pt x="784605" y="34099"/>
                  </a:lnTo>
                  <a:close/>
                </a:path>
                <a:path w="854075" h="158114">
                  <a:moveTo>
                    <a:pt x="373379" y="94513"/>
                  </a:moveTo>
                  <a:lnTo>
                    <a:pt x="349630" y="98145"/>
                  </a:lnTo>
                  <a:lnTo>
                    <a:pt x="351790" y="106641"/>
                  </a:lnTo>
                  <a:lnTo>
                    <a:pt x="356489" y="113360"/>
                  </a:lnTo>
                  <a:lnTo>
                    <a:pt x="392557" y="125742"/>
                  </a:lnTo>
                  <a:lnTo>
                    <a:pt x="402034" y="125188"/>
                  </a:lnTo>
                  <a:lnTo>
                    <a:pt x="431042" y="108610"/>
                  </a:lnTo>
                  <a:lnTo>
                    <a:pt x="386969" y="108610"/>
                  </a:lnTo>
                  <a:lnTo>
                    <a:pt x="382651" y="107416"/>
                  </a:lnTo>
                  <a:lnTo>
                    <a:pt x="376554" y="102628"/>
                  </a:lnTo>
                  <a:lnTo>
                    <a:pt x="374396" y="99136"/>
                  </a:lnTo>
                  <a:lnTo>
                    <a:pt x="373379" y="94513"/>
                  </a:lnTo>
                  <a:close/>
                </a:path>
                <a:path w="854075" h="158114">
                  <a:moveTo>
                    <a:pt x="390652" y="32067"/>
                  </a:moveTo>
                  <a:lnTo>
                    <a:pt x="352968" y="51739"/>
                  </a:lnTo>
                  <a:lnTo>
                    <a:pt x="352933" y="68186"/>
                  </a:lnTo>
                  <a:lnTo>
                    <a:pt x="356489" y="74917"/>
                  </a:lnTo>
                  <a:lnTo>
                    <a:pt x="403986" y="92265"/>
                  </a:lnTo>
                  <a:lnTo>
                    <a:pt x="406653" y="93306"/>
                  </a:lnTo>
                  <a:lnTo>
                    <a:pt x="407989" y="94513"/>
                  </a:lnTo>
                  <a:lnTo>
                    <a:pt x="408940" y="95618"/>
                  </a:lnTo>
                  <a:lnTo>
                    <a:pt x="409575" y="97104"/>
                  </a:lnTo>
                  <a:lnTo>
                    <a:pt x="409575" y="101549"/>
                  </a:lnTo>
                  <a:lnTo>
                    <a:pt x="408559" y="103657"/>
                  </a:lnTo>
                  <a:lnTo>
                    <a:pt x="403352" y="107492"/>
                  </a:lnTo>
                  <a:lnTo>
                    <a:pt x="398779" y="108610"/>
                  </a:lnTo>
                  <a:lnTo>
                    <a:pt x="431042" y="108610"/>
                  </a:lnTo>
                  <a:lnTo>
                    <a:pt x="433323" y="103911"/>
                  </a:lnTo>
                  <a:lnTo>
                    <a:pt x="433323" y="88163"/>
                  </a:lnTo>
                  <a:lnTo>
                    <a:pt x="399415" y="67513"/>
                  </a:lnTo>
                  <a:lnTo>
                    <a:pt x="386841" y="64643"/>
                  </a:lnTo>
                  <a:lnTo>
                    <a:pt x="379476" y="62420"/>
                  </a:lnTo>
                  <a:lnTo>
                    <a:pt x="377316" y="60845"/>
                  </a:lnTo>
                  <a:lnTo>
                    <a:pt x="375792" y="59664"/>
                  </a:lnTo>
                  <a:lnTo>
                    <a:pt x="374903" y="58229"/>
                  </a:lnTo>
                  <a:lnTo>
                    <a:pt x="374903" y="54571"/>
                  </a:lnTo>
                  <a:lnTo>
                    <a:pt x="375920" y="52971"/>
                  </a:lnTo>
                  <a:lnTo>
                    <a:pt x="377697" y="51739"/>
                  </a:lnTo>
                  <a:lnTo>
                    <a:pt x="380365" y="49987"/>
                  </a:lnTo>
                  <a:lnTo>
                    <a:pt x="384809" y="49123"/>
                  </a:lnTo>
                  <a:lnTo>
                    <a:pt x="428435" y="49123"/>
                  </a:lnTo>
                  <a:lnTo>
                    <a:pt x="428116" y="47967"/>
                  </a:lnTo>
                  <a:lnTo>
                    <a:pt x="399276" y="32443"/>
                  </a:lnTo>
                  <a:lnTo>
                    <a:pt x="390652" y="32067"/>
                  </a:lnTo>
                  <a:close/>
                </a:path>
                <a:path w="854075" h="158114">
                  <a:moveTo>
                    <a:pt x="428435" y="49123"/>
                  </a:moveTo>
                  <a:lnTo>
                    <a:pt x="395985" y="49123"/>
                  </a:lnTo>
                  <a:lnTo>
                    <a:pt x="399796" y="50050"/>
                  </a:lnTo>
                  <a:lnTo>
                    <a:pt x="405129" y="53759"/>
                  </a:lnTo>
                  <a:lnTo>
                    <a:pt x="407034" y="56438"/>
                  </a:lnTo>
                  <a:lnTo>
                    <a:pt x="407923" y="59918"/>
                  </a:lnTo>
                  <a:lnTo>
                    <a:pt x="430276" y="55791"/>
                  </a:lnTo>
                  <a:lnTo>
                    <a:pt x="428435" y="49123"/>
                  </a:lnTo>
                  <a:close/>
                </a:path>
                <a:path w="854075" h="158114">
                  <a:moveTo>
                    <a:pt x="40005" y="0"/>
                  </a:moveTo>
                  <a:lnTo>
                    <a:pt x="0" y="0"/>
                  </a:lnTo>
                  <a:lnTo>
                    <a:pt x="0" y="123723"/>
                  </a:lnTo>
                  <a:lnTo>
                    <a:pt x="24891" y="123723"/>
                  </a:lnTo>
                  <a:lnTo>
                    <a:pt x="24891" y="77050"/>
                  </a:lnTo>
                  <a:lnTo>
                    <a:pt x="41275" y="77050"/>
                  </a:lnTo>
                  <a:lnTo>
                    <a:pt x="80137" y="69418"/>
                  </a:lnTo>
                  <a:lnTo>
                    <a:pt x="90550" y="57226"/>
                  </a:lnTo>
                  <a:lnTo>
                    <a:pt x="91187" y="56045"/>
                  </a:lnTo>
                  <a:lnTo>
                    <a:pt x="24891" y="56045"/>
                  </a:lnTo>
                  <a:lnTo>
                    <a:pt x="24891" y="20929"/>
                  </a:lnTo>
                  <a:lnTo>
                    <a:pt x="92550" y="20929"/>
                  </a:lnTo>
                  <a:lnTo>
                    <a:pt x="92328" y="20193"/>
                  </a:lnTo>
                  <a:lnTo>
                    <a:pt x="87503" y="13969"/>
                  </a:lnTo>
                  <a:lnTo>
                    <a:pt x="82803" y="7759"/>
                  </a:lnTo>
                  <a:lnTo>
                    <a:pt x="76834" y="3721"/>
                  </a:lnTo>
                  <a:lnTo>
                    <a:pt x="69722" y="1866"/>
                  </a:lnTo>
                  <a:lnTo>
                    <a:pt x="65293" y="1050"/>
                  </a:lnTo>
                  <a:lnTo>
                    <a:pt x="58864" y="466"/>
                  </a:lnTo>
                  <a:lnTo>
                    <a:pt x="50434" y="116"/>
                  </a:lnTo>
                  <a:lnTo>
                    <a:pt x="40005" y="0"/>
                  </a:lnTo>
                  <a:close/>
                </a:path>
                <a:path w="854075" h="158114">
                  <a:moveTo>
                    <a:pt x="92550" y="20929"/>
                  </a:moveTo>
                  <a:lnTo>
                    <a:pt x="45974" y="20929"/>
                  </a:lnTo>
                  <a:lnTo>
                    <a:pt x="51943" y="21209"/>
                  </a:lnTo>
                  <a:lnTo>
                    <a:pt x="59055" y="22504"/>
                  </a:lnTo>
                  <a:lnTo>
                    <a:pt x="62356" y="24333"/>
                  </a:lnTo>
                  <a:lnTo>
                    <a:pt x="67690" y="30187"/>
                  </a:lnTo>
                  <a:lnTo>
                    <a:pt x="68961" y="33896"/>
                  </a:lnTo>
                  <a:lnTo>
                    <a:pt x="68961" y="42062"/>
                  </a:lnTo>
                  <a:lnTo>
                    <a:pt x="68072" y="45262"/>
                  </a:lnTo>
                  <a:lnTo>
                    <a:pt x="64262" y="50774"/>
                  </a:lnTo>
                  <a:lnTo>
                    <a:pt x="61721" y="52806"/>
                  </a:lnTo>
                  <a:lnTo>
                    <a:pt x="58293" y="54101"/>
                  </a:lnTo>
                  <a:lnTo>
                    <a:pt x="54990" y="55397"/>
                  </a:lnTo>
                  <a:lnTo>
                    <a:pt x="48387" y="56045"/>
                  </a:lnTo>
                  <a:lnTo>
                    <a:pt x="91187" y="56045"/>
                  </a:lnTo>
                  <a:lnTo>
                    <a:pt x="93344" y="52044"/>
                  </a:lnTo>
                  <a:lnTo>
                    <a:pt x="94741" y="45656"/>
                  </a:lnTo>
                  <a:lnTo>
                    <a:pt x="94741" y="28219"/>
                  </a:lnTo>
                  <a:lnTo>
                    <a:pt x="92550" y="20929"/>
                  </a:lnTo>
                  <a:close/>
                </a:path>
                <a:path w="854075" h="158114">
                  <a:moveTo>
                    <a:pt x="835405" y="52997"/>
                  </a:moveTo>
                  <a:lnTo>
                    <a:pt x="811529" y="52997"/>
                  </a:lnTo>
                  <a:lnTo>
                    <a:pt x="811596" y="101904"/>
                  </a:lnTo>
                  <a:lnTo>
                    <a:pt x="811795" y="106083"/>
                  </a:lnTo>
                  <a:lnTo>
                    <a:pt x="812291" y="108775"/>
                  </a:lnTo>
                  <a:lnTo>
                    <a:pt x="812927" y="112661"/>
                  </a:lnTo>
                  <a:lnTo>
                    <a:pt x="814070" y="115747"/>
                  </a:lnTo>
                  <a:lnTo>
                    <a:pt x="815721" y="118021"/>
                  </a:lnTo>
                  <a:lnTo>
                    <a:pt x="817245" y="120294"/>
                  </a:lnTo>
                  <a:lnTo>
                    <a:pt x="819785" y="122161"/>
                  </a:lnTo>
                  <a:lnTo>
                    <a:pt x="826642" y="125031"/>
                  </a:lnTo>
                  <a:lnTo>
                    <a:pt x="830453" y="125742"/>
                  </a:lnTo>
                  <a:lnTo>
                    <a:pt x="841755" y="125742"/>
                  </a:lnTo>
                  <a:lnTo>
                    <a:pt x="847979" y="124561"/>
                  </a:lnTo>
                  <a:lnTo>
                    <a:pt x="853566" y="122199"/>
                  </a:lnTo>
                  <a:lnTo>
                    <a:pt x="851787" y="106083"/>
                  </a:lnTo>
                  <a:lnTo>
                    <a:pt x="840359" y="106083"/>
                  </a:lnTo>
                  <a:lnTo>
                    <a:pt x="839089" y="105689"/>
                  </a:lnTo>
                  <a:lnTo>
                    <a:pt x="836803" y="104114"/>
                  </a:lnTo>
                  <a:lnTo>
                    <a:pt x="836167" y="103111"/>
                  </a:lnTo>
                  <a:lnTo>
                    <a:pt x="835786" y="101904"/>
                  </a:lnTo>
                  <a:lnTo>
                    <a:pt x="835533" y="100698"/>
                  </a:lnTo>
                  <a:lnTo>
                    <a:pt x="835405" y="52997"/>
                  </a:lnTo>
                  <a:close/>
                </a:path>
                <a:path w="854075" h="158114">
                  <a:moveTo>
                    <a:pt x="851535" y="103797"/>
                  </a:moveTo>
                  <a:lnTo>
                    <a:pt x="847344" y="105321"/>
                  </a:lnTo>
                  <a:lnTo>
                    <a:pt x="844169" y="106083"/>
                  </a:lnTo>
                  <a:lnTo>
                    <a:pt x="851787" y="106083"/>
                  </a:lnTo>
                  <a:lnTo>
                    <a:pt x="851535" y="103797"/>
                  </a:lnTo>
                  <a:close/>
                </a:path>
                <a:path w="854075" h="158114">
                  <a:moveTo>
                    <a:pt x="851535" y="34099"/>
                  </a:moveTo>
                  <a:lnTo>
                    <a:pt x="800735" y="34099"/>
                  </a:lnTo>
                  <a:lnTo>
                    <a:pt x="800735" y="52997"/>
                  </a:lnTo>
                  <a:lnTo>
                    <a:pt x="851535" y="52997"/>
                  </a:lnTo>
                  <a:lnTo>
                    <a:pt x="851535" y="34099"/>
                  </a:lnTo>
                  <a:close/>
                </a:path>
                <a:path w="854075" h="158114">
                  <a:moveTo>
                    <a:pt x="835405" y="2451"/>
                  </a:moveTo>
                  <a:lnTo>
                    <a:pt x="811529" y="16294"/>
                  </a:lnTo>
                  <a:lnTo>
                    <a:pt x="811529" y="34099"/>
                  </a:lnTo>
                  <a:lnTo>
                    <a:pt x="835405" y="34099"/>
                  </a:lnTo>
                  <a:lnTo>
                    <a:pt x="835405" y="2451"/>
                  </a:lnTo>
                  <a:close/>
                </a:path>
                <a:path w="854075" h="158114">
                  <a:moveTo>
                    <a:pt x="139700" y="0"/>
                  </a:moveTo>
                  <a:lnTo>
                    <a:pt x="116078" y="0"/>
                  </a:lnTo>
                  <a:lnTo>
                    <a:pt x="116078" y="123723"/>
                  </a:lnTo>
                  <a:lnTo>
                    <a:pt x="139700" y="123723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87221" y="4217111"/>
              <a:ext cx="870330" cy="1770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77541" y="4122674"/>
              <a:ext cx="697585" cy="3802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10002" y="4228338"/>
              <a:ext cx="447675" cy="126364"/>
            </a:xfrm>
            <a:custGeom>
              <a:avLst/>
              <a:gdLst/>
              <a:ahLst/>
              <a:cxnLst/>
              <a:rect l="l" t="t" r="r" b="b"/>
              <a:pathLst>
                <a:path w="447675" h="126364">
                  <a:moveTo>
                    <a:pt x="211836" y="31991"/>
                  </a:moveTo>
                  <a:lnTo>
                    <a:pt x="174879" y="46799"/>
                  </a:lnTo>
                  <a:lnTo>
                    <a:pt x="161004" y="85193"/>
                  </a:lnTo>
                  <a:lnTo>
                    <a:pt x="160909" y="93586"/>
                  </a:lnTo>
                  <a:lnTo>
                    <a:pt x="162433" y="100228"/>
                  </a:lnTo>
                  <a:lnTo>
                    <a:pt x="194310" y="125831"/>
                  </a:lnTo>
                  <a:lnTo>
                    <a:pt x="202692" y="125831"/>
                  </a:lnTo>
                  <a:lnTo>
                    <a:pt x="240030" y="109956"/>
                  </a:lnTo>
                  <a:lnTo>
                    <a:pt x="242122" y="107099"/>
                  </a:lnTo>
                  <a:lnTo>
                    <a:pt x="198247" y="107099"/>
                  </a:lnTo>
                  <a:lnTo>
                    <a:pt x="193929" y="105206"/>
                  </a:lnTo>
                  <a:lnTo>
                    <a:pt x="190373" y="101434"/>
                  </a:lnTo>
                  <a:lnTo>
                    <a:pt x="186944" y="97675"/>
                  </a:lnTo>
                  <a:lnTo>
                    <a:pt x="185179" y="92622"/>
                  </a:lnTo>
                  <a:lnTo>
                    <a:pt x="185166" y="80987"/>
                  </a:lnTo>
                  <a:lnTo>
                    <a:pt x="186309" y="75323"/>
                  </a:lnTo>
                  <a:lnTo>
                    <a:pt x="188595" y="69164"/>
                  </a:lnTo>
                  <a:lnTo>
                    <a:pt x="190754" y="63004"/>
                  </a:lnTo>
                  <a:lnTo>
                    <a:pt x="193929" y="58305"/>
                  </a:lnTo>
                  <a:lnTo>
                    <a:pt x="202057" y="51828"/>
                  </a:lnTo>
                  <a:lnTo>
                    <a:pt x="206629" y="50215"/>
                  </a:lnTo>
                  <a:lnTo>
                    <a:pt x="248342" y="50215"/>
                  </a:lnTo>
                  <a:lnTo>
                    <a:pt x="247657" y="48852"/>
                  </a:lnTo>
                  <a:lnTo>
                    <a:pt x="242824" y="42913"/>
                  </a:lnTo>
                  <a:lnTo>
                    <a:pt x="236678" y="38136"/>
                  </a:lnTo>
                  <a:lnTo>
                    <a:pt x="229473" y="34723"/>
                  </a:lnTo>
                  <a:lnTo>
                    <a:pt x="221196" y="32674"/>
                  </a:lnTo>
                  <a:lnTo>
                    <a:pt x="211836" y="31991"/>
                  </a:lnTo>
                  <a:close/>
                </a:path>
                <a:path w="447675" h="126364">
                  <a:moveTo>
                    <a:pt x="248342" y="50215"/>
                  </a:moveTo>
                  <a:lnTo>
                    <a:pt x="217170" y="50215"/>
                  </a:lnTo>
                  <a:lnTo>
                    <a:pt x="221488" y="51943"/>
                  </a:lnTo>
                  <a:lnTo>
                    <a:pt x="224917" y="55410"/>
                  </a:lnTo>
                  <a:lnTo>
                    <a:pt x="228219" y="58864"/>
                  </a:lnTo>
                  <a:lnTo>
                    <a:pt x="229870" y="63461"/>
                  </a:lnTo>
                  <a:lnTo>
                    <a:pt x="229870" y="69202"/>
                  </a:lnTo>
                  <a:lnTo>
                    <a:pt x="210185" y="107099"/>
                  </a:lnTo>
                  <a:lnTo>
                    <a:pt x="242122" y="107099"/>
                  </a:lnTo>
                  <a:lnTo>
                    <a:pt x="246104" y="101660"/>
                  </a:lnTo>
                  <a:lnTo>
                    <a:pt x="250428" y="92622"/>
                  </a:lnTo>
                  <a:lnTo>
                    <a:pt x="253013" y="82844"/>
                  </a:lnTo>
                  <a:lnTo>
                    <a:pt x="253873" y="72326"/>
                  </a:lnTo>
                  <a:lnTo>
                    <a:pt x="253227" y="64125"/>
                  </a:lnTo>
                  <a:lnTo>
                    <a:pt x="253156" y="63461"/>
                  </a:lnTo>
                  <a:lnTo>
                    <a:pt x="251110" y="55733"/>
                  </a:lnTo>
                  <a:lnTo>
                    <a:pt x="248342" y="50215"/>
                  </a:lnTo>
                  <a:close/>
                </a:path>
                <a:path w="447675" h="126364">
                  <a:moveTo>
                    <a:pt x="411480" y="31991"/>
                  </a:moveTo>
                  <a:lnTo>
                    <a:pt x="371729" y="51396"/>
                  </a:lnTo>
                  <a:lnTo>
                    <a:pt x="361569" y="84137"/>
                  </a:lnTo>
                  <a:lnTo>
                    <a:pt x="362263" y="93086"/>
                  </a:lnTo>
                  <a:lnTo>
                    <a:pt x="393588" y="125117"/>
                  </a:lnTo>
                  <a:lnTo>
                    <a:pt x="402209" y="125831"/>
                  </a:lnTo>
                  <a:lnTo>
                    <a:pt x="410972" y="125831"/>
                  </a:lnTo>
                  <a:lnTo>
                    <a:pt x="437419" y="108521"/>
                  </a:lnTo>
                  <a:lnTo>
                    <a:pt x="397510" y="108521"/>
                  </a:lnTo>
                  <a:lnTo>
                    <a:pt x="393319" y="106705"/>
                  </a:lnTo>
                  <a:lnTo>
                    <a:pt x="389890" y="103047"/>
                  </a:lnTo>
                  <a:lnTo>
                    <a:pt x="386588" y="99390"/>
                  </a:lnTo>
                  <a:lnTo>
                    <a:pt x="384810" y="94576"/>
                  </a:lnTo>
                  <a:lnTo>
                    <a:pt x="384937" y="86423"/>
                  </a:lnTo>
                  <a:lnTo>
                    <a:pt x="445643" y="86423"/>
                  </a:lnTo>
                  <a:lnTo>
                    <a:pt x="446786" y="81749"/>
                  </a:lnTo>
                  <a:lnTo>
                    <a:pt x="447421" y="76492"/>
                  </a:lnTo>
                  <a:lnTo>
                    <a:pt x="447421" y="71653"/>
                  </a:lnTo>
                  <a:lnTo>
                    <a:pt x="387350" y="71653"/>
                  </a:lnTo>
                  <a:lnTo>
                    <a:pt x="388747" y="64274"/>
                  </a:lnTo>
                  <a:lnTo>
                    <a:pt x="391414" y="58712"/>
                  </a:lnTo>
                  <a:lnTo>
                    <a:pt x="396180" y="54267"/>
                  </a:lnTo>
                  <a:lnTo>
                    <a:pt x="399415" y="51168"/>
                  </a:lnTo>
                  <a:lnTo>
                    <a:pt x="403860" y="49288"/>
                  </a:lnTo>
                  <a:lnTo>
                    <a:pt x="442615" y="49288"/>
                  </a:lnTo>
                  <a:lnTo>
                    <a:pt x="441902" y="47747"/>
                  </a:lnTo>
                  <a:lnTo>
                    <a:pt x="437642" y="42151"/>
                  </a:lnTo>
                  <a:lnTo>
                    <a:pt x="432375" y="37708"/>
                  </a:lnTo>
                  <a:lnTo>
                    <a:pt x="426275" y="34532"/>
                  </a:lnTo>
                  <a:lnTo>
                    <a:pt x="419318" y="32626"/>
                  </a:lnTo>
                  <a:lnTo>
                    <a:pt x="411480" y="31991"/>
                  </a:lnTo>
                  <a:close/>
                </a:path>
                <a:path w="447675" h="126364">
                  <a:moveTo>
                    <a:pt x="421259" y="96037"/>
                  </a:moveTo>
                  <a:lnTo>
                    <a:pt x="416687" y="104368"/>
                  </a:lnTo>
                  <a:lnTo>
                    <a:pt x="410464" y="108521"/>
                  </a:lnTo>
                  <a:lnTo>
                    <a:pt x="437419" y="108521"/>
                  </a:lnTo>
                  <a:lnTo>
                    <a:pt x="439441" y="105796"/>
                  </a:lnTo>
                  <a:lnTo>
                    <a:pt x="442849" y="99669"/>
                  </a:lnTo>
                  <a:lnTo>
                    <a:pt x="421259" y="96037"/>
                  </a:lnTo>
                  <a:close/>
                </a:path>
                <a:path w="447675" h="126364">
                  <a:moveTo>
                    <a:pt x="442615" y="49288"/>
                  </a:moveTo>
                  <a:lnTo>
                    <a:pt x="413893" y="49288"/>
                  </a:lnTo>
                  <a:lnTo>
                    <a:pt x="417830" y="50952"/>
                  </a:lnTo>
                  <a:lnTo>
                    <a:pt x="420960" y="54360"/>
                  </a:lnTo>
                  <a:lnTo>
                    <a:pt x="423799" y="57581"/>
                  </a:lnTo>
                  <a:lnTo>
                    <a:pt x="425148" y="61991"/>
                  </a:lnTo>
                  <a:lnTo>
                    <a:pt x="425196" y="71653"/>
                  </a:lnTo>
                  <a:lnTo>
                    <a:pt x="447421" y="71653"/>
                  </a:lnTo>
                  <a:lnTo>
                    <a:pt x="447417" y="70586"/>
                  </a:lnTo>
                  <a:lnTo>
                    <a:pt x="446803" y="61991"/>
                  </a:lnTo>
                  <a:lnTo>
                    <a:pt x="444960" y="54360"/>
                  </a:lnTo>
                  <a:lnTo>
                    <a:pt x="442615" y="49288"/>
                  </a:lnTo>
                  <a:close/>
                </a:path>
                <a:path w="447675" h="126364">
                  <a:moveTo>
                    <a:pt x="281305" y="94945"/>
                  </a:moveTo>
                  <a:lnTo>
                    <a:pt x="257937" y="98653"/>
                  </a:lnTo>
                  <a:lnTo>
                    <a:pt x="260494" y="107289"/>
                  </a:lnTo>
                  <a:lnTo>
                    <a:pt x="265176" y="113944"/>
                  </a:lnTo>
                  <a:lnTo>
                    <a:pt x="302260" y="125831"/>
                  </a:lnTo>
                  <a:lnTo>
                    <a:pt x="311447" y="125245"/>
                  </a:lnTo>
                  <a:lnTo>
                    <a:pt x="340413" y="108521"/>
                  </a:lnTo>
                  <a:lnTo>
                    <a:pt x="296418" y="108521"/>
                  </a:lnTo>
                  <a:lnTo>
                    <a:pt x="292227" y="107505"/>
                  </a:lnTo>
                  <a:lnTo>
                    <a:pt x="289052" y="105448"/>
                  </a:lnTo>
                  <a:lnTo>
                    <a:pt x="286004" y="103390"/>
                  </a:lnTo>
                  <a:lnTo>
                    <a:pt x="283464" y="99898"/>
                  </a:lnTo>
                  <a:lnTo>
                    <a:pt x="281305" y="94945"/>
                  </a:lnTo>
                  <a:close/>
                </a:path>
                <a:path w="447675" h="126364">
                  <a:moveTo>
                    <a:pt x="312039" y="31991"/>
                  </a:moveTo>
                  <a:lnTo>
                    <a:pt x="273939" y="47828"/>
                  </a:lnTo>
                  <a:lnTo>
                    <a:pt x="271272" y="53924"/>
                  </a:lnTo>
                  <a:lnTo>
                    <a:pt x="271272" y="68110"/>
                  </a:lnTo>
                  <a:lnTo>
                    <a:pt x="306705" y="89712"/>
                  </a:lnTo>
                  <a:lnTo>
                    <a:pt x="312166" y="91503"/>
                  </a:lnTo>
                  <a:lnTo>
                    <a:pt x="315468" y="93027"/>
                  </a:lnTo>
                  <a:lnTo>
                    <a:pt x="316738" y="94272"/>
                  </a:lnTo>
                  <a:lnTo>
                    <a:pt x="317881" y="95554"/>
                  </a:lnTo>
                  <a:lnTo>
                    <a:pt x="318516" y="97028"/>
                  </a:lnTo>
                  <a:lnTo>
                    <a:pt x="318516" y="101079"/>
                  </a:lnTo>
                  <a:lnTo>
                    <a:pt x="317373" y="103124"/>
                  </a:lnTo>
                  <a:lnTo>
                    <a:pt x="314960" y="104813"/>
                  </a:lnTo>
                  <a:lnTo>
                    <a:pt x="311658" y="107289"/>
                  </a:lnTo>
                  <a:lnTo>
                    <a:pt x="307340" y="108521"/>
                  </a:lnTo>
                  <a:lnTo>
                    <a:pt x="340413" y="108521"/>
                  </a:lnTo>
                  <a:lnTo>
                    <a:pt x="343154" y="102844"/>
                  </a:lnTo>
                  <a:lnTo>
                    <a:pt x="343154" y="87769"/>
                  </a:lnTo>
                  <a:lnTo>
                    <a:pt x="303403" y="65100"/>
                  </a:lnTo>
                  <a:lnTo>
                    <a:pt x="298831" y="63525"/>
                  </a:lnTo>
                  <a:lnTo>
                    <a:pt x="297434" y="62623"/>
                  </a:lnTo>
                  <a:lnTo>
                    <a:pt x="295275" y="61163"/>
                  </a:lnTo>
                  <a:lnTo>
                    <a:pt x="294155" y="59334"/>
                  </a:lnTo>
                  <a:lnTo>
                    <a:pt x="294132" y="54851"/>
                  </a:lnTo>
                  <a:lnTo>
                    <a:pt x="295148" y="52920"/>
                  </a:lnTo>
                  <a:lnTo>
                    <a:pt x="297434" y="51231"/>
                  </a:lnTo>
                  <a:lnTo>
                    <a:pt x="299593" y="49542"/>
                  </a:lnTo>
                  <a:lnTo>
                    <a:pt x="303276" y="48691"/>
                  </a:lnTo>
                  <a:lnTo>
                    <a:pt x="347954" y="48691"/>
                  </a:lnTo>
                  <a:lnTo>
                    <a:pt x="347853" y="48247"/>
                  </a:lnTo>
                  <a:lnTo>
                    <a:pt x="320180" y="32386"/>
                  </a:lnTo>
                  <a:lnTo>
                    <a:pt x="312039" y="31991"/>
                  </a:lnTo>
                  <a:close/>
                </a:path>
                <a:path w="447675" h="126364">
                  <a:moveTo>
                    <a:pt x="347954" y="48691"/>
                  </a:moveTo>
                  <a:lnTo>
                    <a:pt x="313436" y="48691"/>
                  </a:lnTo>
                  <a:lnTo>
                    <a:pt x="317754" y="49796"/>
                  </a:lnTo>
                  <a:lnTo>
                    <a:pt x="323977" y="53619"/>
                  </a:lnTo>
                  <a:lnTo>
                    <a:pt x="325882" y="56070"/>
                  </a:lnTo>
                  <a:lnTo>
                    <a:pt x="327025" y="59334"/>
                  </a:lnTo>
                  <a:lnTo>
                    <a:pt x="349504" y="55448"/>
                  </a:lnTo>
                  <a:lnTo>
                    <a:pt x="347954" y="48691"/>
                  </a:lnTo>
                  <a:close/>
                </a:path>
                <a:path w="447675" h="126364">
                  <a:moveTo>
                    <a:pt x="35941" y="52069"/>
                  </a:moveTo>
                  <a:lnTo>
                    <a:pt x="11684" y="52069"/>
                  </a:lnTo>
                  <a:lnTo>
                    <a:pt x="4191" y="88099"/>
                  </a:lnTo>
                  <a:lnTo>
                    <a:pt x="2159" y="98069"/>
                  </a:lnTo>
                  <a:lnTo>
                    <a:pt x="1143" y="104419"/>
                  </a:lnTo>
                  <a:lnTo>
                    <a:pt x="1143" y="113029"/>
                  </a:lnTo>
                  <a:lnTo>
                    <a:pt x="3048" y="117601"/>
                  </a:lnTo>
                  <a:lnTo>
                    <a:pt x="6858" y="120891"/>
                  </a:lnTo>
                  <a:lnTo>
                    <a:pt x="10795" y="124180"/>
                  </a:lnTo>
                  <a:lnTo>
                    <a:pt x="17018" y="125831"/>
                  </a:lnTo>
                  <a:lnTo>
                    <a:pt x="29972" y="125831"/>
                  </a:lnTo>
                  <a:lnTo>
                    <a:pt x="34163" y="125399"/>
                  </a:lnTo>
                  <a:lnTo>
                    <a:pt x="38354" y="124561"/>
                  </a:lnTo>
                  <a:lnTo>
                    <a:pt x="42040" y="107175"/>
                  </a:lnTo>
                  <a:lnTo>
                    <a:pt x="31115" y="107175"/>
                  </a:lnTo>
                  <a:lnTo>
                    <a:pt x="28956" y="106654"/>
                  </a:lnTo>
                  <a:lnTo>
                    <a:pt x="27813" y="105613"/>
                  </a:lnTo>
                  <a:lnTo>
                    <a:pt x="26543" y="104571"/>
                  </a:lnTo>
                  <a:lnTo>
                    <a:pt x="26035" y="103124"/>
                  </a:lnTo>
                  <a:lnTo>
                    <a:pt x="26035" y="100317"/>
                  </a:lnTo>
                  <a:lnTo>
                    <a:pt x="26670" y="96431"/>
                  </a:lnTo>
                  <a:lnTo>
                    <a:pt x="28067" y="89623"/>
                  </a:lnTo>
                  <a:lnTo>
                    <a:pt x="35941" y="52069"/>
                  </a:lnTo>
                  <a:close/>
                </a:path>
                <a:path w="447675" h="126364">
                  <a:moveTo>
                    <a:pt x="100965" y="0"/>
                  </a:moveTo>
                  <a:lnTo>
                    <a:pt x="76708" y="0"/>
                  </a:lnTo>
                  <a:lnTo>
                    <a:pt x="50800" y="123723"/>
                  </a:lnTo>
                  <a:lnTo>
                    <a:pt x="75057" y="123723"/>
                  </a:lnTo>
                  <a:lnTo>
                    <a:pt x="84709" y="77165"/>
                  </a:lnTo>
                  <a:lnTo>
                    <a:pt x="86614" y="70154"/>
                  </a:lnTo>
                  <a:lnTo>
                    <a:pt x="90551" y="61772"/>
                  </a:lnTo>
                  <a:lnTo>
                    <a:pt x="94234" y="57226"/>
                  </a:lnTo>
                  <a:lnTo>
                    <a:pt x="102743" y="50698"/>
                  </a:lnTo>
                  <a:lnTo>
                    <a:pt x="106680" y="49288"/>
                  </a:lnTo>
                  <a:lnTo>
                    <a:pt x="145669" y="49288"/>
                  </a:lnTo>
                  <a:lnTo>
                    <a:pt x="145669" y="47853"/>
                  </a:lnTo>
                  <a:lnTo>
                    <a:pt x="144167" y="44056"/>
                  </a:lnTo>
                  <a:lnTo>
                    <a:pt x="91694" y="44056"/>
                  </a:lnTo>
                  <a:lnTo>
                    <a:pt x="100965" y="0"/>
                  </a:lnTo>
                  <a:close/>
                </a:path>
                <a:path w="447675" h="126364">
                  <a:moveTo>
                    <a:pt x="145669" y="49288"/>
                  </a:moveTo>
                  <a:lnTo>
                    <a:pt x="113919" y="49288"/>
                  </a:lnTo>
                  <a:lnTo>
                    <a:pt x="116459" y="50190"/>
                  </a:lnTo>
                  <a:lnTo>
                    <a:pt x="118439" y="52069"/>
                  </a:lnTo>
                  <a:lnTo>
                    <a:pt x="120142" y="53784"/>
                  </a:lnTo>
                  <a:lnTo>
                    <a:pt x="121158" y="56184"/>
                  </a:lnTo>
                  <a:lnTo>
                    <a:pt x="121158" y="60794"/>
                  </a:lnTo>
                  <a:lnTo>
                    <a:pt x="120523" y="64503"/>
                  </a:lnTo>
                  <a:lnTo>
                    <a:pt x="119380" y="70294"/>
                  </a:lnTo>
                  <a:lnTo>
                    <a:pt x="108077" y="123723"/>
                  </a:lnTo>
                  <a:lnTo>
                    <a:pt x="132334" y="123723"/>
                  </a:lnTo>
                  <a:lnTo>
                    <a:pt x="143509" y="70154"/>
                  </a:lnTo>
                  <a:lnTo>
                    <a:pt x="144907" y="63779"/>
                  </a:lnTo>
                  <a:lnTo>
                    <a:pt x="145669" y="58204"/>
                  </a:lnTo>
                  <a:lnTo>
                    <a:pt x="145669" y="49288"/>
                  </a:lnTo>
                  <a:close/>
                </a:path>
                <a:path w="447675" h="126364">
                  <a:moveTo>
                    <a:pt x="42164" y="106591"/>
                  </a:moveTo>
                  <a:lnTo>
                    <a:pt x="37846" y="106984"/>
                  </a:lnTo>
                  <a:lnTo>
                    <a:pt x="35179" y="107175"/>
                  </a:lnTo>
                  <a:lnTo>
                    <a:pt x="42040" y="107175"/>
                  </a:lnTo>
                  <a:lnTo>
                    <a:pt x="42164" y="106591"/>
                  </a:lnTo>
                  <a:close/>
                </a:path>
                <a:path w="447675" h="126364">
                  <a:moveTo>
                    <a:pt x="54483" y="34099"/>
                  </a:moveTo>
                  <a:lnTo>
                    <a:pt x="3683" y="34099"/>
                  </a:lnTo>
                  <a:lnTo>
                    <a:pt x="0" y="52069"/>
                  </a:lnTo>
                  <a:lnTo>
                    <a:pt x="50800" y="52069"/>
                  </a:lnTo>
                  <a:lnTo>
                    <a:pt x="54483" y="34099"/>
                  </a:lnTo>
                  <a:close/>
                </a:path>
                <a:path w="447675" h="126364">
                  <a:moveTo>
                    <a:pt x="129413" y="31991"/>
                  </a:moveTo>
                  <a:lnTo>
                    <a:pt x="116713" y="31991"/>
                  </a:lnTo>
                  <a:lnTo>
                    <a:pt x="111633" y="32931"/>
                  </a:lnTo>
                  <a:lnTo>
                    <a:pt x="102235" y="36703"/>
                  </a:lnTo>
                  <a:lnTo>
                    <a:pt x="97155" y="39776"/>
                  </a:lnTo>
                  <a:lnTo>
                    <a:pt x="91694" y="44056"/>
                  </a:lnTo>
                  <a:lnTo>
                    <a:pt x="144167" y="44056"/>
                  </a:lnTo>
                  <a:lnTo>
                    <a:pt x="143510" y="42392"/>
                  </a:lnTo>
                  <a:lnTo>
                    <a:pt x="135128" y="34074"/>
                  </a:lnTo>
                  <a:lnTo>
                    <a:pt x="129413" y="31991"/>
                  </a:lnTo>
                  <a:close/>
                </a:path>
                <a:path w="447675" h="126364">
                  <a:moveTo>
                    <a:pt x="46228" y="3047"/>
                  </a:moveTo>
                  <a:lnTo>
                    <a:pt x="18415" y="19748"/>
                  </a:lnTo>
                  <a:lnTo>
                    <a:pt x="15494" y="34099"/>
                  </a:lnTo>
                  <a:lnTo>
                    <a:pt x="39751" y="34099"/>
                  </a:lnTo>
                  <a:lnTo>
                    <a:pt x="46228" y="3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00351" y="4216158"/>
              <a:ext cx="465963" cy="1460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36393" y="4119537"/>
              <a:ext cx="2394458" cy="38963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10128" y="4228338"/>
              <a:ext cx="2093341" cy="15781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02343" y="4217111"/>
              <a:ext cx="2109127" cy="1770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59" y="960940"/>
            <a:ext cx="2454275" cy="259715"/>
            <a:chOff x="914359" y="960940"/>
            <a:chExt cx="2454275" cy="259715"/>
          </a:xfrm>
        </p:grpSpPr>
        <p:sp>
          <p:nvSpPr>
            <p:cNvPr id="3" name="object 3"/>
            <p:cNvSpPr/>
            <p:nvPr/>
          </p:nvSpPr>
          <p:spPr>
            <a:xfrm>
              <a:off x="914359" y="960940"/>
              <a:ext cx="2453683" cy="2596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2416" y="983107"/>
              <a:ext cx="2408097" cy="2152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4567" y="973836"/>
              <a:ext cx="2427249" cy="2325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98131" y="1297813"/>
            <a:ext cx="6045835" cy="3164840"/>
            <a:chOff x="798131" y="1297813"/>
            <a:chExt cx="6045835" cy="3164840"/>
          </a:xfrm>
        </p:grpSpPr>
        <p:sp>
          <p:nvSpPr>
            <p:cNvPr id="7" name="object 7"/>
            <p:cNvSpPr/>
            <p:nvPr/>
          </p:nvSpPr>
          <p:spPr>
            <a:xfrm>
              <a:off x="907893" y="1384908"/>
              <a:ext cx="3375194" cy="2016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8865" y="1404493"/>
              <a:ext cx="3337953" cy="162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1067" y="1395349"/>
              <a:ext cx="3353879" cy="1794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4334" y="1297813"/>
              <a:ext cx="939533" cy="3896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4128" y="1438656"/>
              <a:ext cx="683895" cy="93980"/>
            </a:xfrm>
            <a:custGeom>
              <a:avLst/>
              <a:gdLst/>
              <a:ahLst/>
              <a:cxnLst/>
              <a:rect l="l" t="t" r="r" b="b"/>
              <a:pathLst>
                <a:path w="683895" h="93980">
                  <a:moveTo>
                    <a:pt x="582948" y="18161"/>
                  </a:moveTo>
                  <a:lnTo>
                    <a:pt x="550672" y="18161"/>
                  </a:lnTo>
                  <a:lnTo>
                    <a:pt x="554863" y="19050"/>
                  </a:lnTo>
                  <a:lnTo>
                    <a:pt x="557149" y="21082"/>
                  </a:lnTo>
                  <a:lnTo>
                    <a:pt x="559435" y="22987"/>
                  </a:lnTo>
                  <a:lnTo>
                    <a:pt x="560578" y="26289"/>
                  </a:lnTo>
                  <a:lnTo>
                    <a:pt x="560578" y="33147"/>
                  </a:lnTo>
                  <a:lnTo>
                    <a:pt x="556260" y="34925"/>
                  </a:lnTo>
                  <a:lnTo>
                    <a:pt x="548640" y="36957"/>
                  </a:lnTo>
                  <a:lnTo>
                    <a:pt x="529336" y="40512"/>
                  </a:lnTo>
                  <a:lnTo>
                    <a:pt x="522986" y="42418"/>
                  </a:lnTo>
                  <a:lnTo>
                    <a:pt x="504825" y="62103"/>
                  </a:lnTo>
                  <a:lnTo>
                    <a:pt x="504825" y="74803"/>
                  </a:lnTo>
                  <a:lnTo>
                    <a:pt x="507492" y="81153"/>
                  </a:lnTo>
                  <a:lnTo>
                    <a:pt x="512825" y="86106"/>
                  </a:lnTo>
                  <a:lnTo>
                    <a:pt x="518160" y="91186"/>
                  </a:lnTo>
                  <a:lnTo>
                    <a:pt x="525399" y="93725"/>
                  </a:lnTo>
                  <a:lnTo>
                    <a:pt x="539876" y="93725"/>
                  </a:lnTo>
                  <a:lnTo>
                    <a:pt x="544830" y="92710"/>
                  </a:lnTo>
                  <a:lnTo>
                    <a:pt x="549401" y="90678"/>
                  </a:lnTo>
                  <a:lnTo>
                    <a:pt x="553974" y="88773"/>
                  </a:lnTo>
                  <a:lnTo>
                    <a:pt x="558292" y="85852"/>
                  </a:lnTo>
                  <a:lnTo>
                    <a:pt x="562356" y="81915"/>
                  </a:lnTo>
                  <a:lnTo>
                    <a:pt x="585185" y="81915"/>
                  </a:lnTo>
                  <a:lnTo>
                    <a:pt x="584178" y="76962"/>
                  </a:lnTo>
                  <a:lnTo>
                    <a:pt x="537845" y="76962"/>
                  </a:lnTo>
                  <a:lnTo>
                    <a:pt x="534797" y="75692"/>
                  </a:lnTo>
                  <a:lnTo>
                    <a:pt x="532257" y="73279"/>
                  </a:lnTo>
                  <a:lnTo>
                    <a:pt x="529844" y="70866"/>
                  </a:lnTo>
                  <a:lnTo>
                    <a:pt x="528574" y="68072"/>
                  </a:lnTo>
                  <a:lnTo>
                    <a:pt x="528574" y="61341"/>
                  </a:lnTo>
                  <a:lnTo>
                    <a:pt x="552704" y="50800"/>
                  </a:lnTo>
                  <a:lnTo>
                    <a:pt x="557530" y="49657"/>
                  </a:lnTo>
                  <a:lnTo>
                    <a:pt x="560578" y="48641"/>
                  </a:lnTo>
                  <a:lnTo>
                    <a:pt x="583689" y="48641"/>
                  </a:lnTo>
                  <a:lnTo>
                    <a:pt x="583815" y="34925"/>
                  </a:lnTo>
                  <a:lnTo>
                    <a:pt x="583819" y="24257"/>
                  </a:lnTo>
                  <a:lnTo>
                    <a:pt x="582948" y="18161"/>
                  </a:lnTo>
                  <a:close/>
                </a:path>
                <a:path w="683895" h="93980">
                  <a:moveTo>
                    <a:pt x="585185" y="81915"/>
                  </a:moveTo>
                  <a:lnTo>
                    <a:pt x="562356" y="81915"/>
                  </a:lnTo>
                  <a:lnTo>
                    <a:pt x="562610" y="82296"/>
                  </a:lnTo>
                  <a:lnTo>
                    <a:pt x="564134" y="87757"/>
                  </a:lnTo>
                  <a:lnTo>
                    <a:pt x="564896" y="90043"/>
                  </a:lnTo>
                  <a:lnTo>
                    <a:pt x="565531" y="91694"/>
                  </a:lnTo>
                  <a:lnTo>
                    <a:pt x="589026" y="91694"/>
                  </a:lnTo>
                  <a:lnTo>
                    <a:pt x="586867" y="87375"/>
                  </a:lnTo>
                  <a:lnTo>
                    <a:pt x="585470" y="83312"/>
                  </a:lnTo>
                  <a:lnTo>
                    <a:pt x="585185" y="81915"/>
                  </a:lnTo>
                  <a:close/>
                </a:path>
                <a:path w="683895" h="93980">
                  <a:moveTo>
                    <a:pt x="583689" y="48641"/>
                  </a:moveTo>
                  <a:lnTo>
                    <a:pt x="560578" y="48641"/>
                  </a:lnTo>
                  <a:lnTo>
                    <a:pt x="560578" y="59055"/>
                  </a:lnTo>
                  <a:lnTo>
                    <a:pt x="560197" y="62865"/>
                  </a:lnTo>
                  <a:lnTo>
                    <a:pt x="559562" y="64897"/>
                  </a:lnTo>
                  <a:lnTo>
                    <a:pt x="558673" y="67945"/>
                  </a:lnTo>
                  <a:lnTo>
                    <a:pt x="556768" y="70612"/>
                  </a:lnTo>
                  <a:lnTo>
                    <a:pt x="553974" y="72771"/>
                  </a:lnTo>
                  <a:lnTo>
                    <a:pt x="550037" y="75565"/>
                  </a:lnTo>
                  <a:lnTo>
                    <a:pt x="545973" y="76962"/>
                  </a:lnTo>
                  <a:lnTo>
                    <a:pt x="584178" y="76962"/>
                  </a:lnTo>
                  <a:lnTo>
                    <a:pt x="583946" y="75819"/>
                  </a:lnTo>
                  <a:lnTo>
                    <a:pt x="583615" y="70866"/>
                  </a:lnTo>
                  <a:lnTo>
                    <a:pt x="583689" y="48641"/>
                  </a:lnTo>
                  <a:close/>
                </a:path>
                <a:path w="683895" h="93980">
                  <a:moveTo>
                    <a:pt x="556641" y="0"/>
                  </a:moveTo>
                  <a:lnTo>
                    <a:pt x="546100" y="0"/>
                  </a:lnTo>
                  <a:lnTo>
                    <a:pt x="537884" y="382"/>
                  </a:lnTo>
                  <a:lnTo>
                    <a:pt x="507238" y="25527"/>
                  </a:lnTo>
                  <a:lnTo>
                    <a:pt x="528828" y="29337"/>
                  </a:lnTo>
                  <a:lnTo>
                    <a:pt x="530225" y="25146"/>
                  </a:lnTo>
                  <a:lnTo>
                    <a:pt x="532130" y="22352"/>
                  </a:lnTo>
                  <a:lnTo>
                    <a:pt x="534543" y="20574"/>
                  </a:lnTo>
                  <a:lnTo>
                    <a:pt x="536956" y="18923"/>
                  </a:lnTo>
                  <a:lnTo>
                    <a:pt x="540258" y="18161"/>
                  </a:lnTo>
                  <a:lnTo>
                    <a:pt x="582948" y="18161"/>
                  </a:lnTo>
                  <a:lnTo>
                    <a:pt x="582803" y="17145"/>
                  </a:lnTo>
                  <a:lnTo>
                    <a:pt x="580644" y="13335"/>
                  </a:lnTo>
                  <a:lnTo>
                    <a:pt x="578612" y="9398"/>
                  </a:lnTo>
                  <a:lnTo>
                    <a:pt x="574929" y="6223"/>
                  </a:lnTo>
                  <a:lnTo>
                    <a:pt x="569722" y="3810"/>
                  </a:lnTo>
                  <a:lnTo>
                    <a:pt x="564515" y="1270"/>
                  </a:lnTo>
                  <a:lnTo>
                    <a:pt x="556641" y="0"/>
                  </a:lnTo>
                  <a:close/>
                </a:path>
                <a:path w="683895" h="93980">
                  <a:moveTo>
                    <a:pt x="143256" y="0"/>
                  </a:moveTo>
                  <a:lnTo>
                    <a:pt x="134493" y="0"/>
                  </a:lnTo>
                  <a:lnTo>
                    <a:pt x="126492" y="1905"/>
                  </a:lnTo>
                  <a:lnTo>
                    <a:pt x="119380" y="5842"/>
                  </a:lnTo>
                  <a:lnTo>
                    <a:pt x="112268" y="9652"/>
                  </a:lnTo>
                  <a:lnTo>
                    <a:pt x="106807" y="15367"/>
                  </a:lnTo>
                  <a:lnTo>
                    <a:pt x="102870" y="22733"/>
                  </a:lnTo>
                  <a:lnTo>
                    <a:pt x="99060" y="30099"/>
                  </a:lnTo>
                  <a:lnTo>
                    <a:pt x="97155" y="37719"/>
                  </a:lnTo>
                  <a:lnTo>
                    <a:pt x="97203" y="46609"/>
                  </a:lnTo>
                  <a:lnTo>
                    <a:pt x="112522" y="84328"/>
                  </a:lnTo>
                  <a:lnTo>
                    <a:pt x="135255" y="93725"/>
                  </a:lnTo>
                  <a:lnTo>
                    <a:pt x="143383" y="93725"/>
                  </a:lnTo>
                  <a:lnTo>
                    <a:pt x="181312" y="74295"/>
                  </a:lnTo>
                  <a:lnTo>
                    <a:pt x="137160" y="74295"/>
                  </a:lnTo>
                  <a:lnTo>
                    <a:pt x="131953" y="72009"/>
                  </a:lnTo>
                  <a:lnTo>
                    <a:pt x="127762" y="67310"/>
                  </a:lnTo>
                  <a:lnTo>
                    <a:pt x="123571" y="62484"/>
                  </a:lnTo>
                  <a:lnTo>
                    <a:pt x="121412" y="55753"/>
                  </a:lnTo>
                  <a:lnTo>
                    <a:pt x="121491" y="37719"/>
                  </a:lnTo>
                  <a:lnTo>
                    <a:pt x="123571" y="31115"/>
                  </a:lnTo>
                  <a:lnTo>
                    <a:pt x="131953" y="21717"/>
                  </a:lnTo>
                  <a:lnTo>
                    <a:pt x="137160" y="19304"/>
                  </a:lnTo>
                  <a:lnTo>
                    <a:pt x="181576" y="19304"/>
                  </a:lnTo>
                  <a:lnTo>
                    <a:pt x="176657" y="13208"/>
                  </a:lnTo>
                  <a:lnTo>
                    <a:pt x="169652" y="7447"/>
                  </a:lnTo>
                  <a:lnTo>
                    <a:pt x="161766" y="3317"/>
                  </a:lnTo>
                  <a:lnTo>
                    <a:pt x="152975" y="831"/>
                  </a:lnTo>
                  <a:lnTo>
                    <a:pt x="143256" y="0"/>
                  </a:lnTo>
                  <a:close/>
                </a:path>
                <a:path w="683895" h="93980">
                  <a:moveTo>
                    <a:pt x="181576" y="19304"/>
                  </a:moveTo>
                  <a:lnTo>
                    <a:pt x="149479" y="19304"/>
                  </a:lnTo>
                  <a:lnTo>
                    <a:pt x="154686" y="21717"/>
                  </a:lnTo>
                  <a:lnTo>
                    <a:pt x="163068" y="31115"/>
                  </a:lnTo>
                  <a:lnTo>
                    <a:pt x="165186" y="37719"/>
                  </a:lnTo>
                  <a:lnTo>
                    <a:pt x="165187" y="55753"/>
                  </a:lnTo>
                  <a:lnTo>
                    <a:pt x="163068" y="62484"/>
                  </a:lnTo>
                  <a:lnTo>
                    <a:pt x="158876" y="67310"/>
                  </a:lnTo>
                  <a:lnTo>
                    <a:pt x="154686" y="72009"/>
                  </a:lnTo>
                  <a:lnTo>
                    <a:pt x="149479" y="74295"/>
                  </a:lnTo>
                  <a:lnTo>
                    <a:pt x="181312" y="74295"/>
                  </a:lnTo>
                  <a:lnTo>
                    <a:pt x="182217" y="73165"/>
                  </a:lnTo>
                  <a:lnTo>
                    <a:pt x="186309" y="65198"/>
                  </a:lnTo>
                  <a:lnTo>
                    <a:pt x="188781" y="56350"/>
                  </a:lnTo>
                  <a:lnTo>
                    <a:pt x="189611" y="46609"/>
                  </a:lnTo>
                  <a:lnTo>
                    <a:pt x="188801" y="36943"/>
                  </a:lnTo>
                  <a:lnTo>
                    <a:pt x="186372" y="28146"/>
                  </a:lnTo>
                  <a:lnTo>
                    <a:pt x="182324" y="20230"/>
                  </a:lnTo>
                  <a:lnTo>
                    <a:pt x="181576" y="19304"/>
                  </a:lnTo>
                  <a:close/>
                </a:path>
                <a:path w="683895" h="93980">
                  <a:moveTo>
                    <a:pt x="623951" y="62484"/>
                  </a:moveTo>
                  <a:lnTo>
                    <a:pt x="600201" y="66040"/>
                  </a:lnTo>
                  <a:lnTo>
                    <a:pt x="602361" y="74549"/>
                  </a:lnTo>
                  <a:lnTo>
                    <a:pt x="606933" y="81280"/>
                  </a:lnTo>
                  <a:lnTo>
                    <a:pt x="643128" y="93725"/>
                  </a:lnTo>
                  <a:lnTo>
                    <a:pt x="652605" y="93158"/>
                  </a:lnTo>
                  <a:lnTo>
                    <a:pt x="681588" y="76581"/>
                  </a:lnTo>
                  <a:lnTo>
                    <a:pt x="637540" y="76581"/>
                  </a:lnTo>
                  <a:lnTo>
                    <a:pt x="633222" y="75311"/>
                  </a:lnTo>
                  <a:lnTo>
                    <a:pt x="626999" y="70612"/>
                  </a:lnTo>
                  <a:lnTo>
                    <a:pt x="624967" y="67056"/>
                  </a:lnTo>
                  <a:lnTo>
                    <a:pt x="623951" y="62484"/>
                  </a:lnTo>
                  <a:close/>
                </a:path>
                <a:path w="683895" h="93980">
                  <a:moveTo>
                    <a:pt x="641096" y="0"/>
                  </a:moveTo>
                  <a:lnTo>
                    <a:pt x="603376" y="19685"/>
                  </a:lnTo>
                  <a:lnTo>
                    <a:pt x="603376" y="36068"/>
                  </a:lnTo>
                  <a:lnTo>
                    <a:pt x="637532" y="56134"/>
                  </a:lnTo>
                  <a:lnTo>
                    <a:pt x="650494" y="59182"/>
                  </a:lnTo>
                  <a:lnTo>
                    <a:pt x="654558" y="60198"/>
                  </a:lnTo>
                  <a:lnTo>
                    <a:pt x="657225" y="61214"/>
                  </a:lnTo>
                  <a:lnTo>
                    <a:pt x="659511" y="63500"/>
                  </a:lnTo>
                  <a:lnTo>
                    <a:pt x="660019" y="65024"/>
                  </a:lnTo>
                  <a:lnTo>
                    <a:pt x="660019" y="69469"/>
                  </a:lnTo>
                  <a:lnTo>
                    <a:pt x="659003" y="71628"/>
                  </a:lnTo>
                  <a:lnTo>
                    <a:pt x="656971" y="73152"/>
                  </a:lnTo>
                  <a:lnTo>
                    <a:pt x="653796" y="75437"/>
                  </a:lnTo>
                  <a:lnTo>
                    <a:pt x="649224" y="76581"/>
                  </a:lnTo>
                  <a:lnTo>
                    <a:pt x="681588" y="76581"/>
                  </a:lnTo>
                  <a:lnTo>
                    <a:pt x="683895" y="71882"/>
                  </a:lnTo>
                  <a:lnTo>
                    <a:pt x="683884" y="56108"/>
                  </a:lnTo>
                  <a:lnTo>
                    <a:pt x="681355" y="50165"/>
                  </a:lnTo>
                  <a:lnTo>
                    <a:pt x="637286" y="32512"/>
                  </a:lnTo>
                  <a:lnTo>
                    <a:pt x="629920" y="30353"/>
                  </a:lnTo>
                  <a:lnTo>
                    <a:pt x="627761" y="28829"/>
                  </a:lnTo>
                  <a:lnTo>
                    <a:pt x="626237" y="27559"/>
                  </a:lnTo>
                  <a:lnTo>
                    <a:pt x="625475" y="26162"/>
                  </a:lnTo>
                  <a:lnTo>
                    <a:pt x="625475" y="22479"/>
                  </a:lnTo>
                  <a:lnTo>
                    <a:pt x="626363" y="20955"/>
                  </a:lnTo>
                  <a:lnTo>
                    <a:pt x="628142" y="19685"/>
                  </a:lnTo>
                  <a:lnTo>
                    <a:pt x="630809" y="17907"/>
                  </a:lnTo>
                  <a:lnTo>
                    <a:pt x="635381" y="17018"/>
                  </a:lnTo>
                  <a:lnTo>
                    <a:pt x="678892" y="17018"/>
                  </a:lnTo>
                  <a:lnTo>
                    <a:pt x="678561" y="15875"/>
                  </a:lnTo>
                  <a:lnTo>
                    <a:pt x="649739" y="379"/>
                  </a:lnTo>
                  <a:lnTo>
                    <a:pt x="641096" y="0"/>
                  </a:lnTo>
                  <a:close/>
                </a:path>
                <a:path w="683895" h="93980">
                  <a:moveTo>
                    <a:pt x="678892" y="17018"/>
                  </a:moveTo>
                  <a:lnTo>
                    <a:pt x="646557" y="17018"/>
                  </a:lnTo>
                  <a:lnTo>
                    <a:pt x="650367" y="18034"/>
                  </a:lnTo>
                  <a:lnTo>
                    <a:pt x="653034" y="19812"/>
                  </a:lnTo>
                  <a:lnTo>
                    <a:pt x="655701" y="21717"/>
                  </a:lnTo>
                  <a:lnTo>
                    <a:pt x="657479" y="24384"/>
                  </a:lnTo>
                  <a:lnTo>
                    <a:pt x="658495" y="27812"/>
                  </a:lnTo>
                  <a:lnTo>
                    <a:pt x="680847" y="23749"/>
                  </a:lnTo>
                  <a:lnTo>
                    <a:pt x="678892" y="17018"/>
                  </a:lnTo>
                  <a:close/>
                </a:path>
                <a:path w="683895" h="93980">
                  <a:moveTo>
                    <a:pt x="380365" y="2032"/>
                  </a:moveTo>
                  <a:lnTo>
                    <a:pt x="358521" y="2032"/>
                  </a:lnTo>
                  <a:lnTo>
                    <a:pt x="358521" y="91694"/>
                  </a:lnTo>
                  <a:lnTo>
                    <a:pt x="382143" y="91694"/>
                  </a:lnTo>
                  <a:lnTo>
                    <a:pt x="382143" y="39497"/>
                  </a:lnTo>
                  <a:lnTo>
                    <a:pt x="382778" y="33274"/>
                  </a:lnTo>
                  <a:lnTo>
                    <a:pt x="396621" y="18161"/>
                  </a:lnTo>
                  <a:lnTo>
                    <a:pt x="488852" y="18161"/>
                  </a:lnTo>
                  <a:lnTo>
                    <a:pt x="487807" y="15748"/>
                  </a:lnTo>
                  <a:lnTo>
                    <a:pt x="487175" y="14224"/>
                  </a:lnTo>
                  <a:lnTo>
                    <a:pt x="380365" y="14224"/>
                  </a:lnTo>
                  <a:lnTo>
                    <a:pt x="380365" y="2032"/>
                  </a:lnTo>
                  <a:close/>
                </a:path>
                <a:path w="683895" h="93980">
                  <a:moveTo>
                    <a:pt x="450723" y="18161"/>
                  </a:moveTo>
                  <a:lnTo>
                    <a:pt x="403351" y="18161"/>
                  </a:lnTo>
                  <a:lnTo>
                    <a:pt x="405638" y="18796"/>
                  </a:lnTo>
                  <a:lnTo>
                    <a:pt x="407416" y="19939"/>
                  </a:lnTo>
                  <a:lnTo>
                    <a:pt x="409194" y="21209"/>
                  </a:lnTo>
                  <a:lnTo>
                    <a:pt x="410591" y="23114"/>
                  </a:lnTo>
                  <a:lnTo>
                    <a:pt x="411530" y="26162"/>
                  </a:lnTo>
                  <a:lnTo>
                    <a:pt x="412242" y="28194"/>
                  </a:lnTo>
                  <a:lnTo>
                    <a:pt x="412588" y="33274"/>
                  </a:lnTo>
                  <a:lnTo>
                    <a:pt x="412623" y="91694"/>
                  </a:lnTo>
                  <a:lnTo>
                    <a:pt x="436372" y="91694"/>
                  </a:lnTo>
                  <a:lnTo>
                    <a:pt x="436438" y="39497"/>
                  </a:lnTo>
                  <a:lnTo>
                    <a:pt x="447548" y="19177"/>
                  </a:lnTo>
                  <a:lnTo>
                    <a:pt x="450723" y="18161"/>
                  </a:lnTo>
                  <a:close/>
                </a:path>
                <a:path w="683895" h="93980">
                  <a:moveTo>
                    <a:pt x="488852" y="18161"/>
                  </a:moveTo>
                  <a:lnTo>
                    <a:pt x="458597" y="18161"/>
                  </a:lnTo>
                  <a:lnTo>
                    <a:pt x="461899" y="19812"/>
                  </a:lnTo>
                  <a:lnTo>
                    <a:pt x="464185" y="23241"/>
                  </a:lnTo>
                  <a:lnTo>
                    <a:pt x="465709" y="25781"/>
                  </a:lnTo>
                  <a:lnTo>
                    <a:pt x="466598" y="31496"/>
                  </a:lnTo>
                  <a:lnTo>
                    <a:pt x="466598" y="91694"/>
                  </a:lnTo>
                  <a:lnTo>
                    <a:pt x="490347" y="91694"/>
                  </a:lnTo>
                  <a:lnTo>
                    <a:pt x="490328" y="25654"/>
                  </a:lnTo>
                  <a:lnTo>
                    <a:pt x="489458" y="19558"/>
                  </a:lnTo>
                  <a:lnTo>
                    <a:pt x="488852" y="18161"/>
                  </a:lnTo>
                  <a:close/>
                </a:path>
                <a:path w="683895" h="93980">
                  <a:moveTo>
                    <a:pt x="414020" y="0"/>
                  </a:moveTo>
                  <a:lnTo>
                    <a:pt x="408305" y="0"/>
                  </a:lnTo>
                  <a:lnTo>
                    <a:pt x="400474" y="883"/>
                  </a:lnTo>
                  <a:lnTo>
                    <a:pt x="393168" y="3556"/>
                  </a:lnTo>
                  <a:lnTo>
                    <a:pt x="386480" y="7983"/>
                  </a:lnTo>
                  <a:lnTo>
                    <a:pt x="380365" y="14224"/>
                  </a:lnTo>
                  <a:lnTo>
                    <a:pt x="433578" y="14224"/>
                  </a:lnTo>
                  <a:lnTo>
                    <a:pt x="430911" y="9525"/>
                  </a:lnTo>
                  <a:lnTo>
                    <a:pt x="427482" y="5842"/>
                  </a:lnTo>
                  <a:lnTo>
                    <a:pt x="423136" y="3540"/>
                  </a:lnTo>
                  <a:lnTo>
                    <a:pt x="418973" y="1143"/>
                  </a:lnTo>
                  <a:lnTo>
                    <a:pt x="414020" y="0"/>
                  </a:lnTo>
                  <a:close/>
                </a:path>
                <a:path w="683895" h="93980">
                  <a:moveTo>
                    <a:pt x="467487" y="0"/>
                  </a:moveTo>
                  <a:lnTo>
                    <a:pt x="455803" y="0"/>
                  </a:lnTo>
                  <a:lnTo>
                    <a:pt x="450850" y="1143"/>
                  </a:lnTo>
                  <a:lnTo>
                    <a:pt x="446278" y="3556"/>
                  </a:lnTo>
                  <a:lnTo>
                    <a:pt x="441833" y="5842"/>
                  </a:lnTo>
                  <a:lnTo>
                    <a:pt x="437515" y="9525"/>
                  </a:lnTo>
                  <a:lnTo>
                    <a:pt x="433578" y="14224"/>
                  </a:lnTo>
                  <a:lnTo>
                    <a:pt x="487175" y="14224"/>
                  </a:lnTo>
                  <a:lnTo>
                    <a:pt x="485648" y="10541"/>
                  </a:lnTo>
                  <a:lnTo>
                    <a:pt x="482219" y="6731"/>
                  </a:lnTo>
                  <a:lnTo>
                    <a:pt x="473075" y="1397"/>
                  </a:lnTo>
                  <a:lnTo>
                    <a:pt x="467487" y="0"/>
                  </a:lnTo>
                  <a:close/>
                </a:path>
                <a:path w="683895" h="93980">
                  <a:moveTo>
                    <a:pt x="229488" y="2032"/>
                  </a:moveTo>
                  <a:lnTo>
                    <a:pt x="207645" y="2032"/>
                  </a:lnTo>
                  <a:lnTo>
                    <a:pt x="207645" y="91694"/>
                  </a:lnTo>
                  <a:lnTo>
                    <a:pt x="231394" y="91694"/>
                  </a:lnTo>
                  <a:lnTo>
                    <a:pt x="231394" y="39497"/>
                  </a:lnTo>
                  <a:lnTo>
                    <a:pt x="232029" y="33274"/>
                  </a:lnTo>
                  <a:lnTo>
                    <a:pt x="245745" y="18161"/>
                  </a:lnTo>
                  <a:lnTo>
                    <a:pt x="338099" y="18161"/>
                  </a:lnTo>
                  <a:lnTo>
                    <a:pt x="336380" y="14224"/>
                  </a:lnTo>
                  <a:lnTo>
                    <a:pt x="229488" y="14224"/>
                  </a:lnTo>
                  <a:lnTo>
                    <a:pt x="229488" y="2032"/>
                  </a:lnTo>
                  <a:close/>
                </a:path>
                <a:path w="683895" h="93980">
                  <a:moveTo>
                    <a:pt x="299847" y="18161"/>
                  </a:moveTo>
                  <a:lnTo>
                    <a:pt x="252475" y="18161"/>
                  </a:lnTo>
                  <a:lnTo>
                    <a:pt x="254888" y="18796"/>
                  </a:lnTo>
                  <a:lnTo>
                    <a:pt x="256667" y="19939"/>
                  </a:lnTo>
                  <a:lnTo>
                    <a:pt x="261874" y="91694"/>
                  </a:lnTo>
                  <a:lnTo>
                    <a:pt x="285496" y="91694"/>
                  </a:lnTo>
                  <a:lnTo>
                    <a:pt x="285562" y="39497"/>
                  </a:lnTo>
                  <a:lnTo>
                    <a:pt x="286131" y="34036"/>
                  </a:lnTo>
                  <a:lnTo>
                    <a:pt x="287528" y="30099"/>
                  </a:lnTo>
                  <a:lnTo>
                    <a:pt x="288798" y="26162"/>
                  </a:lnTo>
                  <a:lnTo>
                    <a:pt x="290830" y="23241"/>
                  </a:lnTo>
                  <a:lnTo>
                    <a:pt x="293750" y="21209"/>
                  </a:lnTo>
                  <a:lnTo>
                    <a:pt x="296799" y="19177"/>
                  </a:lnTo>
                  <a:lnTo>
                    <a:pt x="299847" y="18161"/>
                  </a:lnTo>
                  <a:close/>
                </a:path>
                <a:path w="683895" h="93980">
                  <a:moveTo>
                    <a:pt x="338099" y="18161"/>
                  </a:moveTo>
                  <a:lnTo>
                    <a:pt x="307721" y="18161"/>
                  </a:lnTo>
                  <a:lnTo>
                    <a:pt x="311150" y="19812"/>
                  </a:lnTo>
                  <a:lnTo>
                    <a:pt x="313309" y="23241"/>
                  </a:lnTo>
                  <a:lnTo>
                    <a:pt x="314960" y="25781"/>
                  </a:lnTo>
                  <a:lnTo>
                    <a:pt x="315722" y="31496"/>
                  </a:lnTo>
                  <a:lnTo>
                    <a:pt x="315722" y="91694"/>
                  </a:lnTo>
                  <a:lnTo>
                    <a:pt x="339471" y="91694"/>
                  </a:lnTo>
                  <a:lnTo>
                    <a:pt x="339455" y="25654"/>
                  </a:lnTo>
                  <a:lnTo>
                    <a:pt x="338709" y="19558"/>
                  </a:lnTo>
                  <a:lnTo>
                    <a:pt x="338099" y="18161"/>
                  </a:lnTo>
                  <a:close/>
                </a:path>
                <a:path w="683895" h="93980">
                  <a:moveTo>
                    <a:pt x="263144" y="0"/>
                  </a:moveTo>
                  <a:lnTo>
                    <a:pt x="257429" y="0"/>
                  </a:lnTo>
                  <a:lnTo>
                    <a:pt x="249616" y="883"/>
                  </a:lnTo>
                  <a:lnTo>
                    <a:pt x="242339" y="3556"/>
                  </a:lnTo>
                  <a:lnTo>
                    <a:pt x="235658" y="7983"/>
                  </a:lnTo>
                  <a:lnTo>
                    <a:pt x="229488" y="14224"/>
                  </a:lnTo>
                  <a:lnTo>
                    <a:pt x="282701" y="14224"/>
                  </a:lnTo>
                  <a:lnTo>
                    <a:pt x="280035" y="9525"/>
                  </a:lnTo>
                  <a:lnTo>
                    <a:pt x="276606" y="5842"/>
                  </a:lnTo>
                  <a:lnTo>
                    <a:pt x="272386" y="3540"/>
                  </a:lnTo>
                  <a:lnTo>
                    <a:pt x="268097" y="1143"/>
                  </a:lnTo>
                  <a:lnTo>
                    <a:pt x="263144" y="0"/>
                  </a:lnTo>
                  <a:close/>
                </a:path>
                <a:path w="683895" h="93980">
                  <a:moveTo>
                    <a:pt x="316738" y="0"/>
                  </a:moveTo>
                  <a:lnTo>
                    <a:pt x="304926" y="0"/>
                  </a:lnTo>
                  <a:lnTo>
                    <a:pt x="300100" y="1143"/>
                  </a:lnTo>
                  <a:lnTo>
                    <a:pt x="295529" y="3556"/>
                  </a:lnTo>
                  <a:lnTo>
                    <a:pt x="290957" y="5842"/>
                  </a:lnTo>
                  <a:lnTo>
                    <a:pt x="286638" y="9525"/>
                  </a:lnTo>
                  <a:lnTo>
                    <a:pt x="282701" y="14224"/>
                  </a:lnTo>
                  <a:lnTo>
                    <a:pt x="336380" y="14224"/>
                  </a:lnTo>
                  <a:lnTo>
                    <a:pt x="334772" y="10541"/>
                  </a:lnTo>
                  <a:lnTo>
                    <a:pt x="331343" y="6731"/>
                  </a:lnTo>
                  <a:lnTo>
                    <a:pt x="322199" y="1397"/>
                  </a:lnTo>
                  <a:lnTo>
                    <a:pt x="316738" y="0"/>
                  </a:lnTo>
                  <a:close/>
                </a:path>
                <a:path w="683895" h="93980">
                  <a:moveTo>
                    <a:pt x="43434" y="0"/>
                  </a:moveTo>
                  <a:lnTo>
                    <a:pt x="6536" y="19127"/>
                  </a:lnTo>
                  <a:lnTo>
                    <a:pt x="0" y="46862"/>
                  </a:lnTo>
                  <a:lnTo>
                    <a:pt x="718" y="57294"/>
                  </a:lnTo>
                  <a:lnTo>
                    <a:pt x="25304" y="90598"/>
                  </a:lnTo>
                  <a:lnTo>
                    <a:pt x="42925" y="93725"/>
                  </a:lnTo>
                  <a:lnTo>
                    <a:pt x="51163" y="93204"/>
                  </a:lnTo>
                  <a:lnTo>
                    <a:pt x="79686" y="74295"/>
                  </a:lnTo>
                  <a:lnTo>
                    <a:pt x="38100" y="74295"/>
                  </a:lnTo>
                  <a:lnTo>
                    <a:pt x="33274" y="72136"/>
                  </a:lnTo>
                  <a:lnTo>
                    <a:pt x="29718" y="67818"/>
                  </a:lnTo>
                  <a:lnTo>
                    <a:pt x="26162" y="63373"/>
                  </a:lnTo>
                  <a:lnTo>
                    <a:pt x="24384" y="55880"/>
                  </a:lnTo>
                  <a:lnTo>
                    <a:pt x="24384" y="35687"/>
                  </a:lnTo>
                  <a:lnTo>
                    <a:pt x="26035" y="28829"/>
                  </a:lnTo>
                  <a:lnTo>
                    <a:pt x="33147" y="20700"/>
                  </a:lnTo>
                  <a:lnTo>
                    <a:pt x="37846" y="18669"/>
                  </a:lnTo>
                  <a:lnTo>
                    <a:pt x="79193" y="18669"/>
                  </a:lnTo>
                  <a:lnTo>
                    <a:pt x="77724" y="15922"/>
                  </a:lnTo>
                  <a:lnTo>
                    <a:pt x="51198" y="430"/>
                  </a:lnTo>
                  <a:lnTo>
                    <a:pt x="43434" y="0"/>
                  </a:lnTo>
                  <a:close/>
                </a:path>
                <a:path w="683895" h="93980">
                  <a:moveTo>
                    <a:pt x="61213" y="57277"/>
                  </a:moveTo>
                  <a:lnTo>
                    <a:pt x="60071" y="63500"/>
                  </a:lnTo>
                  <a:lnTo>
                    <a:pt x="58038" y="67945"/>
                  </a:lnTo>
                  <a:lnTo>
                    <a:pt x="55118" y="70485"/>
                  </a:lnTo>
                  <a:lnTo>
                    <a:pt x="52324" y="73025"/>
                  </a:lnTo>
                  <a:lnTo>
                    <a:pt x="48641" y="74295"/>
                  </a:lnTo>
                  <a:lnTo>
                    <a:pt x="79686" y="74295"/>
                  </a:lnTo>
                  <a:lnTo>
                    <a:pt x="82238" y="68790"/>
                  </a:lnTo>
                  <a:lnTo>
                    <a:pt x="84455" y="61214"/>
                  </a:lnTo>
                  <a:lnTo>
                    <a:pt x="61213" y="57277"/>
                  </a:lnTo>
                  <a:close/>
                </a:path>
                <a:path w="683895" h="93980">
                  <a:moveTo>
                    <a:pt x="79193" y="18669"/>
                  </a:moveTo>
                  <a:lnTo>
                    <a:pt x="48133" y="18669"/>
                  </a:lnTo>
                  <a:lnTo>
                    <a:pt x="51816" y="19812"/>
                  </a:lnTo>
                  <a:lnTo>
                    <a:pt x="54610" y="22225"/>
                  </a:lnTo>
                  <a:lnTo>
                    <a:pt x="57404" y="24511"/>
                  </a:lnTo>
                  <a:lnTo>
                    <a:pt x="59182" y="28067"/>
                  </a:lnTo>
                  <a:lnTo>
                    <a:pt x="59944" y="32766"/>
                  </a:lnTo>
                  <a:lnTo>
                    <a:pt x="83312" y="28575"/>
                  </a:lnTo>
                  <a:lnTo>
                    <a:pt x="80863" y="21790"/>
                  </a:lnTo>
                  <a:lnTo>
                    <a:pt x="79193" y="18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26372" y="1430782"/>
              <a:ext cx="700129" cy="1097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5121" y="1297813"/>
              <a:ext cx="1275714" cy="3896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81651" y="1406525"/>
              <a:ext cx="923925" cy="126364"/>
            </a:xfrm>
            <a:custGeom>
              <a:avLst/>
              <a:gdLst/>
              <a:ahLst/>
              <a:cxnLst/>
              <a:rect l="l" t="t" r="r" b="b"/>
              <a:pathLst>
                <a:path w="923925" h="126365">
                  <a:moveTo>
                    <a:pt x="709168" y="32130"/>
                  </a:moveTo>
                  <a:lnTo>
                    <a:pt x="700404" y="32130"/>
                  </a:lnTo>
                  <a:lnTo>
                    <a:pt x="692531" y="34036"/>
                  </a:lnTo>
                  <a:lnTo>
                    <a:pt x="685419" y="37973"/>
                  </a:lnTo>
                  <a:lnTo>
                    <a:pt x="678307" y="41783"/>
                  </a:lnTo>
                  <a:lnTo>
                    <a:pt x="672719" y="47498"/>
                  </a:lnTo>
                  <a:lnTo>
                    <a:pt x="668909" y="54863"/>
                  </a:lnTo>
                  <a:lnTo>
                    <a:pt x="664972" y="62229"/>
                  </a:lnTo>
                  <a:lnTo>
                    <a:pt x="663066" y="69850"/>
                  </a:lnTo>
                  <a:lnTo>
                    <a:pt x="663116" y="78739"/>
                  </a:lnTo>
                  <a:lnTo>
                    <a:pt x="663426" y="85151"/>
                  </a:lnTo>
                  <a:lnTo>
                    <a:pt x="693293" y="123951"/>
                  </a:lnTo>
                  <a:lnTo>
                    <a:pt x="701166" y="125856"/>
                  </a:lnTo>
                  <a:lnTo>
                    <a:pt x="709422" y="125856"/>
                  </a:lnTo>
                  <a:lnTo>
                    <a:pt x="747269" y="106425"/>
                  </a:lnTo>
                  <a:lnTo>
                    <a:pt x="703072" y="106425"/>
                  </a:lnTo>
                  <a:lnTo>
                    <a:pt x="697864" y="104139"/>
                  </a:lnTo>
                  <a:lnTo>
                    <a:pt x="693674" y="99440"/>
                  </a:lnTo>
                  <a:lnTo>
                    <a:pt x="689483" y="94614"/>
                  </a:lnTo>
                  <a:lnTo>
                    <a:pt x="687324" y="87884"/>
                  </a:lnTo>
                  <a:lnTo>
                    <a:pt x="687403" y="69850"/>
                  </a:lnTo>
                  <a:lnTo>
                    <a:pt x="689483" y="63246"/>
                  </a:lnTo>
                  <a:lnTo>
                    <a:pt x="697864" y="53848"/>
                  </a:lnTo>
                  <a:lnTo>
                    <a:pt x="703072" y="51435"/>
                  </a:lnTo>
                  <a:lnTo>
                    <a:pt x="747488" y="51435"/>
                  </a:lnTo>
                  <a:lnTo>
                    <a:pt x="742569" y="45338"/>
                  </a:lnTo>
                  <a:lnTo>
                    <a:pt x="735617" y="39578"/>
                  </a:lnTo>
                  <a:lnTo>
                    <a:pt x="727725" y="35448"/>
                  </a:lnTo>
                  <a:lnTo>
                    <a:pt x="718905" y="32962"/>
                  </a:lnTo>
                  <a:lnTo>
                    <a:pt x="709168" y="32130"/>
                  </a:lnTo>
                  <a:close/>
                </a:path>
                <a:path w="923925" h="126365">
                  <a:moveTo>
                    <a:pt x="747488" y="51435"/>
                  </a:moveTo>
                  <a:lnTo>
                    <a:pt x="715518" y="51435"/>
                  </a:lnTo>
                  <a:lnTo>
                    <a:pt x="720725" y="53848"/>
                  </a:lnTo>
                  <a:lnTo>
                    <a:pt x="729107" y="63246"/>
                  </a:lnTo>
                  <a:lnTo>
                    <a:pt x="731100" y="69850"/>
                  </a:lnTo>
                  <a:lnTo>
                    <a:pt x="731101" y="87884"/>
                  </a:lnTo>
                  <a:lnTo>
                    <a:pt x="729107" y="94614"/>
                  </a:lnTo>
                  <a:lnTo>
                    <a:pt x="724915" y="99440"/>
                  </a:lnTo>
                  <a:lnTo>
                    <a:pt x="720725" y="104139"/>
                  </a:lnTo>
                  <a:lnTo>
                    <a:pt x="715518" y="106425"/>
                  </a:lnTo>
                  <a:lnTo>
                    <a:pt x="747269" y="106425"/>
                  </a:lnTo>
                  <a:lnTo>
                    <a:pt x="748182" y="105296"/>
                  </a:lnTo>
                  <a:lnTo>
                    <a:pt x="752268" y="97329"/>
                  </a:lnTo>
                  <a:lnTo>
                    <a:pt x="754711" y="88481"/>
                  </a:lnTo>
                  <a:lnTo>
                    <a:pt x="755523" y="78739"/>
                  </a:lnTo>
                  <a:lnTo>
                    <a:pt x="754713" y="69074"/>
                  </a:lnTo>
                  <a:lnTo>
                    <a:pt x="752284" y="60277"/>
                  </a:lnTo>
                  <a:lnTo>
                    <a:pt x="748236" y="52361"/>
                  </a:lnTo>
                  <a:lnTo>
                    <a:pt x="747488" y="51435"/>
                  </a:lnTo>
                  <a:close/>
                </a:path>
                <a:path w="923925" h="126365">
                  <a:moveTo>
                    <a:pt x="46227" y="32130"/>
                  </a:moveTo>
                  <a:lnTo>
                    <a:pt x="37464" y="32130"/>
                  </a:lnTo>
                  <a:lnTo>
                    <a:pt x="29463" y="34036"/>
                  </a:lnTo>
                  <a:lnTo>
                    <a:pt x="22351" y="37973"/>
                  </a:lnTo>
                  <a:lnTo>
                    <a:pt x="15239" y="41783"/>
                  </a:lnTo>
                  <a:lnTo>
                    <a:pt x="9778" y="47498"/>
                  </a:lnTo>
                  <a:lnTo>
                    <a:pt x="5841" y="54863"/>
                  </a:lnTo>
                  <a:lnTo>
                    <a:pt x="2032" y="62229"/>
                  </a:lnTo>
                  <a:lnTo>
                    <a:pt x="0" y="69850"/>
                  </a:lnTo>
                  <a:lnTo>
                    <a:pt x="51" y="78739"/>
                  </a:lnTo>
                  <a:lnTo>
                    <a:pt x="15366" y="116459"/>
                  </a:lnTo>
                  <a:lnTo>
                    <a:pt x="38100" y="125856"/>
                  </a:lnTo>
                  <a:lnTo>
                    <a:pt x="46354" y="125856"/>
                  </a:lnTo>
                  <a:lnTo>
                    <a:pt x="84219" y="106425"/>
                  </a:lnTo>
                  <a:lnTo>
                    <a:pt x="40132" y="106425"/>
                  </a:lnTo>
                  <a:lnTo>
                    <a:pt x="34925" y="104139"/>
                  </a:lnTo>
                  <a:lnTo>
                    <a:pt x="30607" y="99440"/>
                  </a:lnTo>
                  <a:lnTo>
                    <a:pt x="26415" y="94614"/>
                  </a:lnTo>
                  <a:lnTo>
                    <a:pt x="24384" y="87884"/>
                  </a:lnTo>
                  <a:lnTo>
                    <a:pt x="24459" y="69850"/>
                  </a:lnTo>
                  <a:lnTo>
                    <a:pt x="26415" y="63246"/>
                  </a:lnTo>
                  <a:lnTo>
                    <a:pt x="30607" y="58547"/>
                  </a:lnTo>
                  <a:lnTo>
                    <a:pt x="34925" y="53848"/>
                  </a:lnTo>
                  <a:lnTo>
                    <a:pt x="40132" y="51435"/>
                  </a:lnTo>
                  <a:lnTo>
                    <a:pt x="84438" y="51435"/>
                  </a:lnTo>
                  <a:lnTo>
                    <a:pt x="79501" y="45338"/>
                  </a:lnTo>
                  <a:lnTo>
                    <a:pt x="72552" y="39578"/>
                  </a:lnTo>
                  <a:lnTo>
                    <a:pt x="64674" y="35448"/>
                  </a:lnTo>
                  <a:lnTo>
                    <a:pt x="55891" y="32962"/>
                  </a:lnTo>
                  <a:lnTo>
                    <a:pt x="46227" y="32130"/>
                  </a:lnTo>
                  <a:close/>
                </a:path>
                <a:path w="923925" h="126365">
                  <a:moveTo>
                    <a:pt x="84438" y="51435"/>
                  </a:moveTo>
                  <a:lnTo>
                    <a:pt x="52450" y="51435"/>
                  </a:lnTo>
                  <a:lnTo>
                    <a:pt x="57658" y="53848"/>
                  </a:lnTo>
                  <a:lnTo>
                    <a:pt x="66039" y="63246"/>
                  </a:lnTo>
                  <a:lnTo>
                    <a:pt x="68033" y="69850"/>
                  </a:lnTo>
                  <a:lnTo>
                    <a:pt x="68034" y="87884"/>
                  </a:lnTo>
                  <a:lnTo>
                    <a:pt x="66039" y="94614"/>
                  </a:lnTo>
                  <a:lnTo>
                    <a:pt x="61849" y="99440"/>
                  </a:lnTo>
                  <a:lnTo>
                    <a:pt x="57658" y="104139"/>
                  </a:lnTo>
                  <a:lnTo>
                    <a:pt x="52450" y="106425"/>
                  </a:lnTo>
                  <a:lnTo>
                    <a:pt x="84219" y="106425"/>
                  </a:lnTo>
                  <a:lnTo>
                    <a:pt x="85135" y="105296"/>
                  </a:lnTo>
                  <a:lnTo>
                    <a:pt x="89265" y="97329"/>
                  </a:lnTo>
                  <a:lnTo>
                    <a:pt x="91751" y="88481"/>
                  </a:lnTo>
                  <a:lnTo>
                    <a:pt x="92583" y="78739"/>
                  </a:lnTo>
                  <a:lnTo>
                    <a:pt x="91753" y="69074"/>
                  </a:lnTo>
                  <a:lnTo>
                    <a:pt x="89280" y="60277"/>
                  </a:lnTo>
                  <a:lnTo>
                    <a:pt x="85189" y="52361"/>
                  </a:lnTo>
                  <a:lnTo>
                    <a:pt x="84438" y="51435"/>
                  </a:lnTo>
                  <a:close/>
                </a:path>
                <a:path w="923925" h="126365">
                  <a:moveTo>
                    <a:pt x="873887" y="32130"/>
                  </a:moveTo>
                  <a:lnTo>
                    <a:pt x="838708" y="58610"/>
                  </a:lnTo>
                  <a:lnTo>
                    <a:pt x="836040" y="78612"/>
                  </a:lnTo>
                  <a:lnTo>
                    <a:pt x="836731" y="89140"/>
                  </a:lnTo>
                  <a:lnTo>
                    <a:pt x="859202" y="122729"/>
                  </a:lnTo>
                  <a:lnTo>
                    <a:pt x="873506" y="125856"/>
                  </a:lnTo>
                  <a:lnTo>
                    <a:pt x="878586" y="125856"/>
                  </a:lnTo>
                  <a:lnTo>
                    <a:pt x="901573" y="110616"/>
                  </a:lnTo>
                  <a:lnTo>
                    <a:pt x="923544" y="110616"/>
                  </a:lnTo>
                  <a:lnTo>
                    <a:pt x="923544" y="107061"/>
                  </a:lnTo>
                  <a:lnTo>
                    <a:pt x="873378" y="107061"/>
                  </a:lnTo>
                  <a:lnTo>
                    <a:pt x="868045" y="104012"/>
                  </a:lnTo>
                  <a:lnTo>
                    <a:pt x="861568" y="93472"/>
                  </a:lnTo>
                  <a:lnTo>
                    <a:pt x="860298" y="86613"/>
                  </a:lnTo>
                  <a:lnTo>
                    <a:pt x="860334" y="67945"/>
                  </a:lnTo>
                  <a:lnTo>
                    <a:pt x="862202" y="61467"/>
                  </a:lnTo>
                  <a:lnTo>
                    <a:pt x="866013" y="57023"/>
                  </a:lnTo>
                  <a:lnTo>
                    <a:pt x="869696" y="52450"/>
                  </a:lnTo>
                  <a:lnTo>
                    <a:pt x="874522" y="50291"/>
                  </a:lnTo>
                  <a:lnTo>
                    <a:pt x="923544" y="50291"/>
                  </a:lnTo>
                  <a:lnTo>
                    <a:pt x="923544" y="44576"/>
                  </a:lnTo>
                  <a:lnTo>
                    <a:pt x="899795" y="44576"/>
                  </a:lnTo>
                  <a:lnTo>
                    <a:pt x="894103" y="39149"/>
                  </a:lnTo>
                  <a:lnTo>
                    <a:pt x="887888" y="35258"/>
                  </a:lnTo>
                  <a:lnTo>
                    <a:pt x="881149" y="32914"/>
                  </a:lnTo>
                  <a:lnTo>
                    <a:pt x="873887" y="32130"/>
                  </a:lnTo>
                  <a:close/>
                </a:path>
                <a:path w="923925" h="126365">
                  <a:moveTo>
                    <a:pt x="923544" y="110616"/>
                  </a:moveTo>
                  <a:lnTo>
                    <a:pt x="901573" y="110616"/>
                  </a:lnTo>
                  <a:lnTo>
                    <a:pt x="901573" y="123825"/>
                  </a:lnTo>
                  <a:lnTo>
                    <a:pt x="923544" y="123825"/>
                  </a:lnTo>
                  <a:lnTo>
                    <a:pt x="923544" y="110616"/>
                  </a:lnTo>
                  <a:close/>
                </a:path>
                <a:path w="923925" h="126365">
                  <a:moveTo>
                    <a:pt x="923544" y="50291"/>
                  </a:moveTo>
                  <a:lnTo>
                    <a:pt x="885825" y="50291"/>
                  </a:lnTo>
                  <a:lnTo>
                    <a:pt x="890651" y="52577"/>
                  </a:lnTo>
                  <a:lnTo>
                    <a:pt x="894334" y="57023"/>
                  </a:lnTo>
                  <a:lnTo>
                    <a:pt x="898016" y="61595"/>
                  </a:lnTo>
                  <a:lnTo>
                    <a:pt x="899922" y="68961"/>
                  </a:lnTo>
                  <a:lnTo>
                    <a:pt x="899922" y="88518"/>
                  </a:lnTo>
                  <a:lnTo>
                    <a:pt x="898016" y="95503"/>
                  </a:lnTo>
                  <a:lnTo>
                    <a:pt x="894207" y="100075"/>
                  </a:lnTo>
                  <a:lnTo>
                    <a:pt x="890397" y="104775"/>
                  </a:lnTo>
                  <a:lnTo>
                    <a:pt x="885698" y="107061"/>
                  </a:lnTo>
                  <a:lnTo>
                    <a:pt x="923544" y="107061"/>
                  </a:lnTo>
                  <a:lnTo>
                    <a:pt x="923544" y="50291"/>
                  </a:lnTo>
                  <a:close/>
                </a:path>
                <a:path w="923925" h="126365">
                  <a:moveTo>
                    <a:pt x="923544" y="0"/>
                  </a:moveTo>
                  <a:lnTo>
                    <a:pt x="899795" y="0"/>
                  </a:lnTo>
                  <a:lnTo>
                    <a:pt x="899795" y="44576"/>
                  </a:lnTo>
                  <a:lnTo>
                    <a:pt x="923544" y="44576"/>
                  </a:lnTo>
                  <a:lnTo>
                    <a:pt x="923544" y="0"/>
                  </a:lnTo>
                  <a:close/>
                </a:path>
                <a:path w="923925" h="126365">
                  <a:moveTo>
                    <a:pt x="423037" y="32130"/>
                  </a:moveTo>
                  <a:lnTo>
                    <a:pt x="388498" y="51661"/>
                  </a:lnTo>
                  <a:lnTo>
                    <a:pt x="382015" y="79628"/>
                  </a:lnTo>
                  <a:lnTo>
                    <a:pt x="382563" y="88558"/>
                  </a:lnTo>
                  <a:lnTo>
                    <a:pt x="405066" y="121983"/>
                  </a:lnTo>
                  <a:lnTo>
                    <a:pt x="425450" y="125856"/>
                  </a:lnTo>
                  <a:lnTo>
                    <a:pt x="432494" y="125428"/>
                  </a:lnTo>
                  <a:lnTo>
                    <a:pt x="461205" y="108076"/>
                  </a:lnTo>
                  <a:lnTo>
                    <a:pt x="420243" y="108076"/>
                  </a:lnTo>
                  <a:lnTo>
                    <a:pt x="415671" y="106172"/>
                  </a:lnTo>
                  <a:lnTo>
                    <a:pt x="408304" y="98298"/>
                  </a:lnTo>
                  <a:lnTo>
                    <a:pt x="406400" y="92837"/>
                  </a:lnTo>
                  <a:lnTo>
                    <a:pt x="406273" y="85851"/>
                  </a:lnTo>
                  <a:lnTo>
                    <a:pt x="465709" y="85851"/>
                  </a:lnTo>
                  <a:lnTo>
                    <a:pt x="465161" y="73092"/>
                  </a:lnTo>
                  <a:lnTo>
                    <a:pt x="464822" y="71247"/>
                  </a:lnTo>
                  <a:lnTo>
                    <a:pt x="406653" y="71247"/>
                  </a:lnTo>
                  <a:lnTo>
                    <a:pt x="406777" y="64388"/>
                  </a:lnTo>
                  <a:lnTo>
                    <a:pt x="408304" y="59689"/>
                  </a:lnTo>
                  <a:lnTo>
                    <a:pt x="411607" y="55879"/>
                  </a:lnTo>
                  <a:lnTo>
                    <a:pt x="415036" y="52197"/>
                  </a:lnTo>
                  <a:lnTo>
                    <a:pt x="419353" y="50291"/>
                  </a:lnTo>
                  <a:lnTo>
                    <a:pt x="457958" y="50291"/>
                  </a:lnTo>
                  <a:lnTo>
                    <a:pt x="454660" y="45338"/>
                  </a:lnTo>
                  <a:lnTo>
                    <a:pt x="448325" y="39578"/>
                  </a:lnTo>
                  <a:lnTo>
                    <a:pt x="440944" y="35448"/>
                  </a:lnTo>
                  <a:lnTo>
                    <a:pt x="432514" y="32962"/>
                  </a:lnTo>
                  <a:lnTo>
                    <a:pt x="423037" y="32130"/>
                  </a:lnTo>
                  <a:close/>
                </a:path>
                <a:path w="923925" h="126365">
                  <a:moveTo>
                    <a:pt x="440816" y="95250"/>
                  </a:moveTo>
                  <a:lnTo>
                    <a:pt x="439420" y="99695"/>
                  </a:lnTo>
                  <a:lnTo>
                    <a:pt x="437514" y="102997"/>
                  </a:lnTo>
                  <a:lnTo>
                    <a:pt x="434975" y="105028"/>
                  </a:lnTo>
                  <a:lnTo>
                    <a:pt x="432562" y="107061"/>
                  </a:lnTo>
                  <a:lnTo>
                    <a:pt x="429387" y="108076"/>
                  </a:lnTo>
                  <a:lnTo>
                    <a:pt x="461205" y="108076"/>
                  </a:lnTo>
                  <a:lnTo>
                    <a:pt x="461390" y="107823"/>
                  </a:lnTo>
                  <a:lnTo>
                    <a:pt x="464438" y="99187"/>
                  </a:lnTo>
                  <a:lnTo>
                    <a:pt x="440816" y="95250"/>
                  </a:lnTo>
                  <a:close/>
                </a:path>
                <a:path w="923925" h="126365">
                  <a:moveTo>
                    <a:pt x="457958" y="50291"/>
                  </a:moveTo>
                  <a:lnTo>
                    <a:pt x="429260" y="50291"/>
                  </a:lnTo>
                  <a:lnTo>
                    <a:pt x="433450" y="52070"/>
                  </a:lnTo>
                  <a:lnTo>
                    <a:pt x="436752" y="55625"/>
                  </a:lnTo>
                  <a:lnTo>
                    <a:pt x="440182" y="59181"/>
                  </a:lnTo>
                  <a:lnTo>
                    <a:pt x="441960" y="64388"/>
                  </a:lnTo>
                  <a:lnTo>
                    <a:pt x="442087" y="71247"/>
                  </a:lnTo>
                  <a:lnTo>
                    <a:pt x="464822" y="71247"/>
                  </a:lnTo>
                  <a:lnTo>
                    <a:pt x="463137" y="62071"/>
                  </a:lnTo>
                  <a:lnTo>
                    <a:pt x="459636" y="52812"/>
                  </a:lnTo>
                  <a:lnTo>
                    <a:pt x="457958" y="50291"/>
                  </a:lnTo>
                  <a:close/>
                </a:path>
                <a:path w="923925" h="126365">
                  <a:moveTo>
                    <a:pt x="544829" y="34162"/>
                  </a:moveTo>
                  <a:lnTo>
                    <a:pt x="521715" y="34162"/>
                  </a:lnTo>
                  <a:lnTo>
                    <a:pt x="550163" y="123825"/>
                  </a:lnTo>
                  <a:lnTo>
                    <a:pt x="573151" y="123825"/>
                  </a:lnTo>
                  <a:lnTo>
                    <a:pt x="581341" y="92837"/>
                  </a:lnTo>
                  <a:lnTo>
                    <a:pt x="561594" y="92837"/>
                  </a:lnTo>
                  <a:lnTo>
                    <a:pt x="544829" y="34162"/>
                  </a:lnTo>
                  <a:close/>
                </a:path>
                <a:path w="923925" h="126365">
                  <a:moveTo>
                    <a:pt x="608052" y="66166"/>
                  </a:moveTo>
                  <a:lnTo>
                    <a:pt x="588390" y="66166"/>
                  </a:lnTo>
                  <a:lnTo>
                    <a:pt x="603758" y="123825"/>
                  </a:lnTo>
                  <a:lnTo>
                    <a:pt x="626618" y="123825"/>
                  </a:lnTo>
                  <a:lnTo>
                    <a:pt x="636537" y="92837"/>
                  </a:lnTo>
                  <a:lnTo>
                    <a:pt x="614807" y="92837"/>
                  </a:lnTo>
                  <a:lnTo>
                    <a:pt x="608052" y="66166"/>
                  </a:lnTo>
                  <a:close/>
                </a:path>
                <a:path w="923925" h="126365">
                  <a:moveTo>
                    <a:pt x="599948" y="34162"/>
                  </a:moveTo>
                  <a:lnTo>
                    <a:pt x="577088" y="34162"/>
                  </a:lnTo>
                  <a:lnTo>
                    <a:pt x="561594" y="92837"/>
                  </a:lnTo>
                  <a:lnTo>
                    <a:pt x="581341" y="92837"/>
                  </a:lnTo>
                  <a:lnTo>
                    <a:pt x="588390" y="66166"/>
                  </a:lnTo>
                  <a:lnTo>
                    <a:pt x="608052" y="66166"/>
                  </a:lnTo>
                  <a:lnTo>
                    <a:pt x="599948" y="34162"/>
                  </a:lnTo>
                  <a:close/>
                </a:path>
                <a:path w="923925" h="126365">
                  <a:moveTo>
                    <a:pt x="655320" y="34162"/>
                  </a:moveTo>
                  <a:lnTo>
                    <a:pt x="631951" y="34162"/>
                  </a:lnTo>
                  <a:lnTo>
                    <a:pt x="614807" y="92837"/>
                  </a:lnTo>
                  <a:lnTo>
                    <a:pt x="636537" y="92837"/>
                  </a:lnTo>
                  <a:lnTo>
                    <a:pt x="655320" y="34162"/>
                  </a:lnTo>
                  <a:close/>
                </a:path>
                <a:path w="923925" h="126365">
                  <a:moveTo>
                    <a:pt x="796416" y="34162"/>
                  </a:moveTo>
                  <a:lnTo>
                    <a:pt x="774319" y="34162"/>
                  </a:lnTo>
                  <a:lnTo>
                    <a:pt x="774319" y="123825"/>
                  </a:lnTo>
                  <a:lnTo>
                    <a:pt x="798068" y="123825"/>
                  </a:lnTo>
                  <a:lnTo>
                    <a:pt x="798189" y="85685"/>
                  </a:lnTo>
                  <a:lnTo>
                    <a:pt x="798560" y="77184"/>
                  </a:lnTo>
                  <a:lnTo>
                    <a:pt x="805561" y="56134"/>
                  </a:lnTo>
                  <a:lnTo>
                    <a:pt x="807847" y="54355"/>
                  </a:lnTo>
                  <a:lnTo>
                    <a:pt x="810640" y="53339"/>
                  </a:lnTo>
                  <a:lnTo>
                    <a:pt x="826495" y="53339"/>
                  </a:lnTo>
                  <a:lnTo>
                    <a:pt x="828760" y="46862"/>
                  </a:lnTo>
                  <a:lnTo>
                    <a:pt x="796416" y="46862"/>
                  </a:lnTo>
                  <a:lnTo>
                    <a:pt x="796416" y="34162"/>
                  </a:lnTo>
                  <a:close/>
                </a:path>
                <a:path w="923925" h="126365">
                  <a:moveTo>
                    <a:pt x="826495" y="53339"/>
                  </a:moveTo>
                  <a:lnTo>
                    <a:pt x="817372" y="53339"/>
                  </a:lnTo>
                  <a:lnTo>
                    <a:pt x="821054" y="54737"/>
                  </a:lnTo>
                  <a:lnTo>
                    <a:pt x="825119" y="57276"/>
                  </a:lnTo>
                  <a:lnTo>
                    <a:pt x="826495" y="53339"/>
                  </a:lnTo>
                  <a:close/>
                </a:path>
                <a:path w="923925" h="126365">
                  <a:moveTo>
                    <a:pt x="822198" y="32130"/>
                  </a:moveTo>
                  <a:lnTo>
                    <a:pt x="812926" y="32130"/>
                  </a:lnTo>
                  <a:lnTo>
                    <a:pt x="809625" y="33147"/>
                  </a:lnTo>
                  <a:lnTo>
                    <a:pt x="803528" y="36956"/>
                  </a:lnTo>
                  <a:lnTo>
                    <a:pt x="800100" y="40893"/>
                  </a:lnTo>
                  <a:lnTo>
                    <a:pt x="796416" y="46862"/>
                  </a:lnTo>
                  <a:lnTo>
                    <a:pt x="828760" y="46862"/>
                  </a:lnTo>
                  <a:lnTo>
                    <a:pt x="832358" y="36575"/>
                  </a:lnTo>
                  <a:lnTo>
                    <a:pt x="827404" y="33654"/>
                  </a:lnTo>
                  <a:lnTo>
                    <a:pt x="822198" y="32130"/>
                  </a:lnTo>
                  <a:close/>
                </a:path>
                <a:path w="923925" h="126365">
                  <a:moveTo>
                    <a:pt x="133350" y="34162"/>
                  </a:moveTo>
                  <a:lnTo>
                    <a:pt x="111378" y="34162"/>
                  </a:lnTo>
                  <a:lnTo>
                    <a:pt x="111378" y="123825"/>
                  </a:lnTo>
                  <a:lnTo>
                    <a:pt x="135000" y="123825"/>
                  </a:lnTo>
                  <a:lnTo>
                    <a:pt x="135000" y="96138"/>
                  </a:lnTo>
                  <a:lnTo>
                    <a:pt x="135139" y="85685"/>
                  </a:lnTo>
                  <a:lnTo>
                    <a:pt x="147574" y="53339"/>
                  </a:lnTo>
                  <a:lnTo>
                    <a:pt x="163452" y="53339"/>
                  </a:lnTo>
                  <a:lnTo>
                    <a:pt x="165757" y="46862"/>
                  </a:lnTo>
                  <a:lnTo>
                    <a:pt x="133350" y="46862"/>
                  </a:lnTo>
                  <a:lnTo>
                    <a:pt x="133350" y="34162"/>
                  </a:lnTo>
                  <a:close/>
                </a:path>
                <a:path w="923925" h="126365">
                  <a:moveTo>
                    <a:pt x="163452" y="53339"/>
                  </a:moveTo>
                  <a:lnTo>
                    <a:pt x="154304" y="53339"/>
                  </a:lnTo>
                  <a:lnTo>
                    <a:pt x="158114" y="54737"/>
                  </a:lnTo>
                  <a:lnTo>
                    <a:pt x="162051" y="57276"/>
                  </a:lnTo>
                  <a:lnTo>
                    <a:pt x="163452" y="53339"/>
                  </a:lnTo>
                  <a:close/>
                </a:path>
                <a:path w="923925" h="126365">
                  <a:moveTo>
                    <a:pt x="159131" y="32130"/>
                  </a:moveTo>
                  <a:lnTo>
                    <a:pt x="149987" y="32130"/>
                  </a:lnTo>
                  <a:lnTo>
                    <a:pt x="146558" y="33147"/>
                  </a:lnTo>
                  <a:lnTo>
                    <a:pt x="140462" y="36956"/>
                  </a:lnTo>
                  <a:lnTo>
                    <a:pt x="137160" y="40893"/>
                  </a:lnTo>
                  <a:lnTo>
                    <a:pt x="133350" y="46862"/>
                  </a:lnTo>
                  <a:lnTo>
                    <a:pt x="165757" y="46862"/>
                  </a:lnTo>
                  <a:lnTo>
                    <a:pt x="169418" y="36575"/>
                  </a:lnTo>
                  <a:lnTo>
                    <a:pt x="164337" y="33654"/>
                  </a:lnTo>
                  <a:lnTo>
                    <a:pt x="159131" y="32130"/>
                  </a:lnTo>
                  <a:close/>
                </a:path>
                <a:path w="923925" h="126365">
                  <a:moveTo>
                    <a:pt x="250316" y="53086"/>
                  </a:moveTo>
                  <a:lnTo>
                    <a:pt x="226568" y="53086"/>
                  </a:lnTo>
                  <a:lnTo>
                    <a:pt x="226637" y="101980"/>
                  </a:lnTo>
                  <a:lnTo>
                    <a:pt x="226845" y="106172"/>
                  </a:lnTo>
                  <a:lnTo>
                    <a:pt x="227329" y="108838"/>
                  </a:lnTo>
                  <a:lnTo>
                    <a:pt x="227964" y="112775"/>
                  </a:lnTo>
                  <a:lnTo>
                    <a:pt x="245490" y="125856"/>
                  </a:lnTo>
                  <a:lnTo>
                    <a:pt x="256794" y="125856"/>
                  </a:lnTo>
                  <a:lnTo>
                    <a:pt x="263016" y="124587"/>
                  </a:lnTo>
                  <a:lnTo>
                    <a:pt x="268477" y="122300"/>
                  </a:lnTo>
                  <a:lnTo>
                    <a:pt x="266698" y="106172"/>
                  </a:lnTo>
                  <a:lnTo>
                    <a:pt x="255397" y="106172"/>
                  </a:lnTo>
                  <a:lnTo>
                    <a:pt x="254000" y="105790"/>
                  </a:lnTo>
                  <a:lnTo>
                    <a:pt x="252984" y="104901"/>
                  </a:lnTo>
                  <a:lnTo>
                    <a:pt x="251840" y="104139"/>
                  </a:lnTo>
                  <a:lnTo>
                    <a:pt x="251206" y="103124"/>
                  </a:lnTo>
                  <a:lnTo>
                    <a:pt x="250825" y="101980"/>
                  </a:lnTo>
                  <a:lnTo>
                    <a:pt x="250571" y="100711"/>
                  </a:lnTo>
                  <a:lnTo>
                    <a:pt x="250316" y="96520"/>
                  </a:lnTo>
                  <a:lnTo>
                    <a:pt x="250316" y="53086"/>
                  </a:lnTo>
                  <a:close/>
                </a:path>
                <a:path w="923925" h="126365">
                  <a:moveTo>
                    <a:pt x="266446" y="103886"/>
                  </a:moveTo>
                  <a:lnTo>
                    <a:pt x="262382" y="105410"/>
                  </a:lnTo>
                  <a:lnTo>
                    <a:pt x="259207" y="106172"/>
                  </a:lnTo>
                  <a:lnTo>
                    <a:pt x="266698" y="106172"/>
                  </a:lnTo>
                  <a:lnTo>
                    <a:pt x="266446" y="103886"/>
                  </a:lnTo>
                  <a:close/>
                </a:path>
                <a:path w="923925" h="126365">
                  <a:moveTo>
                    <a:pt x="266573" y="34162"/>
                  </a:moveTo>
                  <a:lnTo>
                    <a:pt x="215646" y="34162"/>
                  </a:lnTo>
                  <a:lnTo>
                    <a:pt x="215646" y="53086"/>
                  </a:lnTo>
                  <a:lnTo>
                    <a:pt x="266573" y="53086"/>
                  </a:lnTo>
                  <a:lnTo>
                    <a:pt x="266573" y="34162"/>
                  </a:lnTo>
                  <a:close/>
                </a:path>
                <a:path w="923925" h="126365">
                  <a:moveTo>
                    <a:pt x="250316" y="2539"/>
                  </a:moveTo>
                  <a:lnTo>
                    <a:pt x="226568" y="16383"/>
                  </a:lnTo>
                  <a:lnTo>
                    <a:pt x="226568" y="34162"/>
                  </a:lnTo>
                  <a:lnTo>
                    <a:pt x="250316" y="34162"/>
                  </a:lnTo>
                  <a:lnTo>
                    <a:pt x="250316" y="2539"/>
                  </a:lnTo>
                  <a:close/>
                </a:path>
                <a:path w="923925" h="126365">
                  <a:moveTo>
                    <a:pt x="305688" y="0"/>
                  </a:moveTo>
                  <a:lnTo>
                    <a:pt x="281939" y="0"/>
                  </a:lnTo>
                  <a:lnTo>
                    <a:pt x="281939" y="123825"/>
                  </a:lnTo>
                  <a:lnTo>
                    <a:pt x="305688" y="123825"/>
                  </a:lnTo>
                  <a:lnTo>
                    <a:pt x="305688" y="71374"/>
                  </a:lnTo>
                  <a:lnTo>
                    <a:pt x="306324" y="65659"/>
                  </a:lnTo>
                  <a:lnTo>
                    <a:pt x="307848" y="61849"/>
                  </a:lnTo>
                  <a:lnTo>
                    <a:pt x="309245" y="57912"/>
                  </a:lnTo>
                  <a:lnTo>
                    <a:pt x="311531" y="55117"/>
                  </a:lnTo>
                  <a:lnTo>
                    <a:pt x="314578" y="53086"/>
                  </a:lnTo>
                  <a:lnTo>
                    <a:pt x="317753" y="51180"/>
                  </a:lnTo>
                  <a:lnTo>
                    <a:pt x="321183" y="50291"/>
                  </a:lnTo>
                  <a:lnTo>
                    <a:pt x="361718" y="50291"/>
                  </a:lnTo>
                  <a:lnTo>
                    <a:pt x="361569" y="49529"/>
                  </a:lnTo>
                  <a:lnTo>
                    <a:pt x="360045" y="46100"/>
                  </a:lnTo>
                  <a:lnTo>
                    <a:pt x="359679" y="45592"/>
                  </a:lnTo>
                  <a:lnTo>
                    <a:pt x="305688" y="45592"/>
                  </a:lnTo>
                  <a:lnTo>
                    <a:pt x="305688" y="0"/>
                  </a:lnTo>
                  <a:close/>
                </a:path>
                <a:path w="923925" h="126365">
                  <a:moveTo>
                    <a:pt x="361718" y="50291"/>
                  </a:moveTo>
                  <a:lnTo>
                    <a:pt x="328549" y="50291"/>
                  </a:lnTo>
                  <a:lnTo>
                    <a:pt x="331470" y="51053"/>
                  </a:lnTo>
                  <a:lnTo>
                    <a:pt x="333756" y="52450"/>
                  </a:lnTo>
                  <a:lnTo>
                    <a:pt x="339851" y="123825"/>
                  </a:lnTo>
                  <a:lnTo>
                    <a:pt x="363600" y="123825"/>
                  </a:lnTo>
                  <a:lnTo>
                    <a:pt x="363490" y="61849"/>
                  </a:lnTo>
                  <a:lnTo>
                    <a:pt x="363093" y="57276"/>
                  </a:lnTo>
                  <a:lnTo>
                    <a:pt x="361718" y="50291"/>
                  </a:lnTo>
                  <a:close/>
                </a:path>
                <a:path w="923925" h="126365">
                  <a:moveTo>
                    <a:pt x="338582" y="32130"/>
                  </a:moveTo>
                  <a:lnTo>
                    <a:pt x="333121" y="32130"/>
                  </a:lnTo>
                  <a:lnTo>
                    <a:pt x="325405" y="32966"/>
                  </a:lnTo>
                  <a:lnTo>
                    <a:pt x="318262" y="35480"/>
                  </a:lnTo>
                  <a:lnTo>
                    <a:pt x="311689" y="39685"/>
                  </a:lnTo>
                  <a:lnTo>
                    <a:pt x="305688" y="45592"/>
                  </a:lnTo>
                  <a:lnTo>
                    <a:pt x="359679" y="45592"/>
                  </a:lnTo>
                  <a:lnTo>
                    <a:pt x="357759" y="42925"/>
                  </a:lnTo>
                  <a:lnTo>
                    <a:pt x="355600" y="39750"/>
                  </a:lnTo>
                  <a:lnTo>
                    <a:pt x="352298" y="37211"/>
                  </a:lnTo>
                  <a:lnTo>
                    <a:pt x="343408" y="33147"/>
                  </a:lnTo>
                  <a:lnTo>
                    <a:pt x="338582" y="32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3976" y="1395349"/>
              <a:ext cx="939219" cy="1451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5123" y="1300886"/>
              <a:ext cx="543610" cy="3802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72476" y="1406525"/>
              <a:ext cx="309245" cy="126364"/>
            </a:xfrm>
            <a:custGeom>
              <a:avLst/>
              <a:gdLst/>
              <a:ahLst/>
              <a:cxnLst/>
              <a:rect l="l" t="t" r="r" b="b"/>
              <a:pathLst>
                <a:path w="309245" h="126365">
                  <a:moveTo>
                    <a:pt x="84229" y="49402"/>
                  </a:moveTo>
                  <a:lnTo>
                    <a:pt x="52606" y="49402"/>
                  </a:lnTo>
                  <a:lnTo>
                    <a:pt x="55781" y="50164"/>
                  </a:lnTo>
                  <a:lnTo>
                    <a:pt x="57813" y="51942"/>
                  </a:lnTo>
                  <a:lnTo>
                    <a:pt x="59972" y="53721"/>
                  </a:lnTo>
                  <a:lnTo>
                    <a:pt x="60988" y="55879"/>
                  </a:lnTo>
                  <a:lnTo>
                    <a:pt x="60988" y="60451"/>
                  </a:lnTo>
                  <a:lnTo>
                    <a:pt x="36350" y="69976"/>
                  </a:lnTo>
                  <a:lnTo>
                    <a:pt x="26849" y="71193"/>
                  </a:lnTo>
                  <a:lnTo>
                    <a:pt x="0" y="107696"/>
                  </a:lnTo>
                  <a:lnTo>
                    <a:pt x="2314" y="113664"/>
                  </a:lnTo>
                  <a:lnTo>
                    <a:pt x="7140" y="118617"/>
                  </a:lnTo>
                  <a:lnTo>
                    <a:pt x="11966" y="123443"/>
                  </a:lnTo>
                  <a:lnTo>
                    <a:pt x="18062" y="125856"/>
                  </a:lnTo>
                  <a:lnTo>
                    <a:pt x="30127" y="125856"/>
                  </a:lnTo>
                  <a:lnTo>
                    <a:pt x="34826" y="124840"/>
                  </a:lnTo>
                  <a:lnTo>
                    <a:pt x="39398" y="122681"/>
                  </a:lnTo>
                  <a:lnTo>
                    <a:pt x="44097" y="120650"/>
                  </a:lnTo>
                  <a:lnTo>
                    <a:pt x="48161" y="117601"/>
                  </a:lnTo>
                  <a:lnTo>
                    <a:pt x="51717" y="113664"/>
                  </a:lnTo>
                  <a:lnTo>
                    <a:pt x="74958" y="113664"/>
                  </a:lnTo>
                  <a:lnTo>
                    <a:pt x="74958" y="107696"/>
                  </a:lnTo>
                  <a:lnTo>
                    <a:pt x="30381" y="107696"/>
                  </a:lnTo>
                  <a:lnTo>
                    <a:pt x="27714" y="106806"/>
                  </a:lnTo>
                  <a:lnTo>
                    <a:pt x="25682" y="104775"/>
                  </a:lnTo>
                  <a:lnTo>
                    <a:pt x="23650" y="102870"/>
                  </a:lnTo>
                  <a:lnTo>
                    <a:pt x="22634" y="100456"/>
                  </a:lnTo>
                  <a:lnTo>
                    <a:pt x="22634" y="94234"/>
                  </a:lnTo>
                  <a:lnTo>
                    <a:pt x="24031" y="91566"/>
                  </a:lnTo>
                  <a:lnTo>
                    <a:pt x="52860" y="82803"/>
                  </a:lnTo>
                  <a:lnTo>
                    <a:pt x="54765" y="82423"/>
                  </a:lnTo>
                  <a:lnTo>
                    <a:pt x="56289" y="82041"/>
                  </a:lnTo>
                  <a:lnTo>
                    <a:pt x="80001" y="82041"/>
                  </a:lnTo>
                  <a:lnTo>
                    <a:pt x="81435" y="75691"/>
                  </a:lnTo>
                  <a:lnTo>
                    <a:pt x="83086" y="67690"/>
                  </a:lnTo>
                  <a:lnTo>
                    <a:pt x="83594" y="64642"/>
                  </a:lnTo>
                  <a:lnTo>
                    <a:pt x="83975" y="61595"/>
                  </a:lnTo>
                  <a:lnTo>
                    <a:pt x="84152" y="59562"/>
                  </a:lnTo>
                  <a:lnTo>
                    <a:pt x="84229" y="49402"/>
                  </a:lnTo>
                  <a:close/>
                </a:path>
                <a:path w="309245" h="126365">
                  <a:moveTo>
                    <a:pt x="74958" y="113664"/>
                  </a:moveTo>
                  <a:lnTo>
                    <a:pt x="51717" y="113664"/>
                  </a:lnTo>
                  <a:lnTo>
                    <a:pt x="51844" y="117093"/>
                  </a:lnTo>
                  <a:lnTo>
                    <a:pt x="52479" y="120523"/>
                  </a:lnTo>
                  <a:lnTo>
                    <a:pt x="53495" y="123825"/>
                  </a:lnTo>
                  <a:lnTo>
                    <a:pt x="76990" y="123825"/>
                  </a:lnTo>
                  <a:lnTo>
                    <a:pt x="75593" y="119125"/>
                  </a:lnTo>
                  <a:lnTo>
                    <a:pt x="74958" y="114808"/>
                  </a:lnTo>
                  <a:lnTo>
                    <a:pt x="74958" y="113664"/>
                  </a:lnTo>
                  <a:close/>
                </a:path>
                <a:path w="309245" h="126365">
                  <a:moveTo>
                    <a:pt x="80001" y="82041"/>
                  </a:moveTo>
                  <a:lnTo>
                    <a:pt x="56289" y="82041"/>
                  </a:lnTo>
                  <a:lnTo>
                    <a:pt x="55527" y="85216"/>
                  </a:lnTo>
                  <a:lnTo>
                    <a:pt x="54384" y="91059"/>
                  </a:lnTo>
                  <a:lnTo>
                    <a:pt x="52860" y="95503"/>
                  </a:lnTo>
                  <a:lnTo>
                    <a:pt x="37366" y="107696"/>
                  </a:lnTo>
                  <a:lnTo>
                    <a:pt x="74958" y="107696"/>
                  </a:lnTo>
                  <a:lnTo>
                    <a:pt x="74958" y="106806"/>
                  </a:lnTo>
                  <a:lnTo>
                    <a:pt x="76101" y="99313"/>
                  </a:lnTo>
                  <a:lnTo>
                    <a:pt x="80001" y="82041"/>
                  </a:lnTo>
                  <a:close/>
                </a:path>
                <a:path w="309245" h="126365">
                  <a:moveTo>
                    <a:pt x="50447" y="32003"/>
                  </a:moveTo>
                  <a:lnTo>
                    <a:pt x="12220" y="49529"/>
                  </a:lnTo>
                  <a:lnTo>
                    <a:pt x="9553" y="57530"/>
                  </a:lnTo>
                  <a:lnTo>
                    <a:pt x="33175" y="59562"/>
                  </a:lnTo>
                  <a:lnTo>
                    <a:pt x="34064" y="56261"/>
                  </a:lnTo>
                  <a:lnTo>
                    <a:pt x="35842" y="53721"/>
                  </a:lnTo>
                  <a:lnTo>
                    <a:pt x="38255" y="51942"/>
                  </a:lnTo>
                  <a:lnTo>
                    <a:pt x="40795" y="50291"/>
                  </a:lnTo>
                  <a:lnTo>
                    <a:pt x="44224" y="49402"/>
                  </a:lnTo>
                  <a:lnTo>
                    <a:pt x="84229" y="49402"/>
                  </a:lnTo>
                  <a:lnTo>
                    <a:pt x="58543" y="32452"/>
                  </a:lnTo>
                  <a:lnTo>
                    <a:pt x="50447" y="32003"/>
                  </a:lnTo>
                  <a:close/>
                </a:path>
                <a:path w="309245" h="126365">
                  <a:moveTo>
                    <a:pt x="247678" y="32003"/>
                  </a:moveTo>
                  <a:lnTo>
                    <a:pt x="210213" y="58352"/>
                  </a:lnTo>
                  <a:lnTo>
                    <a:pt x="203419" y="89408"/>
                  </a:lnTo>
                  <a:lnTo>
                    <a:pt x="203903" y="97079"/>
                  </a:lnTo>
                  <a:lnTo>
                    <a:pt x="225326" y="125856"/>
                  </a:lnTo>
                  <a:lnTo>
                    <a:pt x="239931" y="125856"/>
                  </a:lnTo>
                  <a:lnTo>
                    <a:pt x="262029" y="114046"/>
                  </a:lnTo>
                  <a:lnTo>
                    <a:pt x="284903" y="114046"/>
                  </a:lnTo>
                  <a:lnTo>
                    <a:pt x="286232" y="107696"/>
                  </a:lnTo>
                  <a:lnTo>
                    <a:pt x="239042" y="107696"/>
                  </a:lnTo>
                  <a:lnTo>
                    <a:pt x="235105" y="105917"/>
                  </a:lnTo>
                  <a:lnTo>
                    <a:pt x="231803" y="102362"/>
                  </a:lnTo>
                  <a:lnTo>
                    <a:pt x="228628" y="98678"/>
                  </a:lnTo>
                  <a:lnTo>
                    <a:pt x="226977" y="93725"/>
                  </a:lnTo>
                  <a:lnTo>
                    <a:pt x="226977" y="87375"/>
                  </a:lnTo>
                  <a:lnTo>
                    <a:pt x="244122" y="49911"/>
                  </a:lnTo>
                  <a:lnTo>
                    <a:pt x="298322" y="49911"/>
                  </a:lnTo>
                  <a:lnTo>
                    <a:pt x="299066" y="46354"/>
                  </a:lnTo>
                  <a:lnTo>
                    <a:pt x="274856" y="46354"/>
                  </a:lnTo>
                  <a:lnTo>
                    <a:pt x="269734" y="40094"/>
                  </a:lnTo>
                  <a:lnTo>
                    <a:pt x="263505" y="35607"/>
                  </a:lnTo>
                  <a:lnTo>
                    <a:pt x="256157" y="32906"/>
                  </a:lnTo>
                  <a:lnTo>
                    <a:pt x="247678" y="32003"/>
                  </a:lnTo>
                  <a:close/>
                </a:path>
                <a:path w="309245" h="126365">
                  <a:moveTo>
                    <a:pt x="284903" y="114046"/>
                  </a:moveTo>
                  <a:lnTo>
                    <a:pt x="262029" y="114046"/>
                  </a:lnTo>
                  <a:lnTo>
                    <a:pt x="259997" y="123825"/>
                  </a:lnTo>
                  <a:lnTo>
                    <a:pt x="282857" y="123825"/>
                  </a:lnTo>
                  <a:lnTo>
                    <a:pt x="284903" y="114046"/>
                  </a:lnTo>
                  <a:close/>
                </a:path>
                <a:path w="309245" h="126365">
                  <a:moveTo>
                    <a:pt x="298322" y="49911"/>
                  </a:moveTo>
                  <a:lnTo>
                    <a:pt x="255806" y="49911"/>
                  </a:lnTo>
                  <a:lnTo>
                    <a:pt x="259870" y="51942"/>
                  </a:lnTo>
                  <a:lnTo>
                    <a:pt x="266855" y="59943"/>
                  </a:lnTo>
                  <a:lnTo>
                    <a:pt x="268506" y="65150"/>
                  </a:lnTo>
                  <a:lnTo>
                    <a:pt x="268403" y="77870"/>
                  </a:lnTo>
                  <a:lnTo>
                    <a:pt x="267363" y="83185"/>
                  </a:lnTo>
                  <a:lnTo>
                    <a:pt x="248186" y="107696"/>
                  </a:lnTo>
                  <a:lnTo>
                    <a:pt x="286232" y="107696"/>
                  </a:lnTo>
                  <a:lnTo>
                    <a:pt x="298322" y="49911"/>
                  </a:lnTo>
                  <a:close/>
                </a:path>
                <a:path w="309245" h="126365">
                  <a:moveTo>
                    <a:pt x="308765" y="0"/>
                  </a:moveTo>
                  <a:lnTo>
                    <a:pt x="284508" y="0"/>
                  </a:lnTo>
                  <a:lnTo>
                    <a:pt x="274856" y="46354"/>
                  </a:lnTo>
                  <a:lnTo>
                    <a:pt x="299066" y="46354"/>
                  </a:lnTo>
                  <a:lnTo>
                    <a:pt x="308765" y="0"/>
                  </a:lnTo>
                  <a:close/>
                </a:path>
                <a:path w="309245" h="126365">
                  <a:moveTo>
                    <a:pt x="138458" y="34162"/>
                  </a:moveTo>
                  <a:lnTo>
                    <a:pt x="115471" y="34162"/>
                  </a:lnTo>
                  <a:lnTo>
                    <a:pt x="96802" y="123825"/>
                  </a:lnTo>
                  <a:lnTo>
                    <a:pt x="120932" y="123825"/>
                  </a:lnTo>
                  <a:lnTo>
                    <a:pt x="130965" y="76200"/>
                  </a:lnTo>
                  <a:lnTo>
                    <a:pt x="132997" y="69087"/>
                  </a:lnTo>
                  <a:lnTo>
                    <a:pt x="134775" y="65659"/>
                  </a:lnTo>
                  <a:lnTo>
                    <a:pt x="137188" y="60705"/>
                  </a:lnTo>
                  <a:lnTo>
                    <a:pt x="140617" y="56768"/>
                  </a:lnTo>
                  <a:lnTo>
                    <a:pt x="144935" y="53848"/>
                  </a:lnTo>
                  <a:lnTo>
                    <a:pt x="149253" y="50800"/>
                  </a:lnTo>
                  <a:lnTo>
                    <a:pt x="153190" y="49402"/>
                  </a:lnTo>
                  <a:lnTo>
                    <a:pt x="191671" y="49402"/>
                  </a:lnTo>
                  <a:lnTo>
                    <a:pt x="191671" y="48133"/>
                  </a:lnTo>
                  <a:lnTo>
                    <a:pt x="190840" y="45847"/>
                  </a:lnTo>
                  <a:lnTo>
                    <a:pt x="136045" y="45847"/>
                  </a:lnTo>
                  <a:lnTo>
                    <a:pt x="138458" y="34162"/>
                  </a:lnTo>
                  <a:close/>
                </a:path>
                <a:path w="309245" h="126365">
                  <a:moveTo>
                    <a:pt x="191671" y="49402"/>
                  </a:moveTo>
                  <a:lnTo>
                    <a:pt x="160048" y="49402"/>
                  </a:lnTo>
                  <a:lnTo>
                    <a:pt x="162588" y="50291"/>
                  </a:lnTo>
                  <a:lnTo>
                    <a:pt x="166271" y="53721"/>
                  </a:lnTo>
                  <a:lnTo>
                    <a:pt x="167160" y="56261"/>
                  </a:lnTo>
                  <a:lnTo>
                    <a:pt x="167160" y="60705"/>
                  </a:lnTo>
                  <a:lnTo>
                    <a:pt x="166398" y="65277"/>
                  </a:lnTo>
                  <a:lnTo>
                    <a:pt x="164721" y="73025"/>
                  </a:lnTo>
                  <a:lnTo>
                    <a:pt x="154206" y="123825"/>
                  </a:lnTo>
                  <a:lnTo>
                    <a:pt x="178336" y="123825"/>
                  </a:lnTo>
                  <a:lnTo>
                    <a:pt x="188905" y="72898"/>
                  </a:lnTo>
                  <a:lnTo>
                    <a:pt x="190782" y="64262"/>
                  </a:lnTo>
                  <a:lnTo>
                    <a:pt x="191671" y="58292"/>
                  </a:lnTo>
                  <a:lnTo>
                    <a:pt x="191671" y="49402"/>
                  </a:lnTo>
                  <a:close/>
                </a:path>
                <a:path w="309245" h="126365">
                  <a:moveTo>
                    <a:pt x="175288" y="32003"/>
                  </a:moveTo>
                  <a:lnTo>
                    <a:pt x="162334" y="32003"/>
                  </a:lnTo>
                  <a:lnTo>
                    <a:pt x="157127" y="33147"/>
                  </a:lnTo>
                  <a:lnTo>
                    <a:pt x="152174" y="35178"/>
                  </a:lnTo>
                  <a:lnTo>
                    <a:pt x="147221" y="37337"/>
                  </a:lnTo>
                  <a:lnTo>
                    <a:pt x="141887" y="40893"/>
                  </a:lnTo>
                  <a:lnTo>
                    <a:pt x="136045" y="45847"/>
                  </a:lnTo>
                  <a:lnTo>
                    <a:pt x="190840" y="45847"/>
                  </a:lnTo>
                  <a:lnTo>
                    <a:pt x="189639" y="42545"/>
                  </a:lnTo>
                  <a:lnTo>
                    <a:pt x="185321" y="38353"/>
                  </a:lnTo>
                  <a:lnTo>
                    <a:pt x="181130" y="34162"/>
                  </a:lnTo>
                  <a:lnTo>
                    <a:pt x="175288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64377" y="1399540"/>
              <a:ext cx="326771" cy="1409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9923" y="1297813"/>
              <a:ext cx="333082" cy="3896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82384" y="1506601"/>
              <a:ext cx="26034" cy="51435"/>
            </a:xfrm>
            <a:custGeom>
              <a:avLst/>
              <a:gdLst/>
              <a:ahLst/>
              <a:cxnLst/>
              <a:rect l="l" t="t" r="r" b="b"/>
              <a:pathLst>
                <a:path w="26035" h="51434">
                  <a:moveTo>
                    <a:pt x="25653" y="0"/>
                  </a:moveTo>
                  <a:lnTo>
                    <a:pt x="1904" y="0"/>
                  </a:lnTo>
                  <a:lnTo>
                    <a:pt x="1904" y="23749"/>
                  </a:lnTo>
                  <a:lnTo>
                    <a:pt x="13462" y="23749"/>
                  </a:lnTo>
                  <a:lnTo>
                    <a:pt x="13335" y="28448"/>
                  </a:lnTo>
                  <a:lnTo>
                    <a:pt x="12191" y="32258"/>
                  </a:lnTo>
                  <a:lnTo>
                    <a:pt x="8254" y="37719"/>
                  </a:lnTo>
                  <a:lnTo>
                    <a:pt x="4825" y="39877"/>
                  </a:lnTo>
                  <a:lnTo>
                    <a:pt x="0" y="41528"/>
                  </a:lnTo>
                  <a:lnTo>
                    <a:pt x="4699" y="51308"/>
                  </a:lnTo>
                  <a:lnTo>
                    <a:pt x="25653" y="23749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71971" y="1498854"/>
              <a:ext cx="44068" cy="6959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95521" y="1520816"/>
              <a:ext cx="754138" cy="722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26890" y="1549215"/>
              <a:ext cx="701040" cy="19050"/>
            </a:xfrm>
            <a:custGeom>
              <a:avLst/>
              <a:gdLst/>
              <a:ahLst/>
              <a:cxnLst/>
              <a:rect l="l" t="t" r="r" b="b"/>
              <a:pathLst>
                <a:path w="701039" h="19050">
                  <a:moveTo>
                    <a:pt x="700722" y="0"/>
                  </a:moveTo>
                  <a:lnTo>
                    <a:pt x="0" y="0"/>
                  </a:lnTo>
                  <a:lnTo>
                    <a:pt x="0" y="18853"/>
                  </a:lnTo>
                  <a:lnTo>
                    <a:pt x="700722" y="18853"/>
                  </a:lnTo>
                  <a:lnTo>
                    <a:pt x="700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9015" y="1541272"/>
              <a:ext cx="716534" cy="3467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2144" y="1581569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19">
                  <a:moveTo>
                    <a:pt x="5812536" y="0"/>
                  </a:moveTo>
                  <a:lnTo>
                    <a:pt x="0" y="0"/>
                  </a:lnTo>
                  <a:lnTo>
                    <a:pt x="0" y="223100"/>
                  </a:lnTo>
                  <a:lnTo>
                    <a:pt x="5812536" y="223100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8131" y="1520825"/>
              <a:ext cx="6045708" cy="3896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6846" y="1627632"/>
              <a:ext cx="5740781" cy="1621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7892" y="1618488"/>
              <a:ext cx="5758243" cy="1794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2144" y="1804644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19">
                  <a:moveTo>
                    <a:pt x="5812536" y="0"/>
                  </a:moveTo>
                  <a:lnTo>
                    <a:pt x="0" y="0"/>
                  </a:lnTo>
                  <a:lnTo>
                    <a:pt x="0" y="223418"/>
                  </a:lnTo>
                  <a:lnTo>
                    <a:pt x="5812536" y="223418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8131" y="1743964"/>
              <a:ext cx="1363726" cy="3896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3094" y="1852803"/>
              <a:ext cx="1057122" cy="15773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5309" y="1841500"/>
              <a:ext cx="1075702" cy="17716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26208" y="1747164"/>
              <a:ext cx="1376298" cy="3802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51811" y="1852803"/>
              <a:ext cx="1097152" cy="1600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42160" y="1840611"/>
              <a:ext cx="1120520" cy="18033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63748" y="1743964"/>
              <a:ext cx="939533" cy="3896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3288" y="1852803"/>
              <a:ext cx="634365" cy="160020"/>
            </a:xfrm>
            <a:custGeom>
              <a:avLst/>
              <a:gdLst/>
              <a:ahLst/>
              <a:cxnLst/>
              <a:rect l="l" t="t" r="r" b="b"/>
              <a:pathLst>
                <a:path w="634364" h="160019">
                  <a:moveTo>
                    <a:pt x="422819" y="50164"/>
                  </a:moveTo>
                  <a:lnTo>
                    <a:pt x="390651" y="50164"/>
                  </a:lnTo>
                  <a:lnTo>
                    <a:pt x="394842" y="51181"/>
                  </a:lnTo>
                  <a:lnTo>
                    <a:pt x="399414" y="54990"/>
                  </a:lnTo>
                  <a:lnTo>
                    <a:pt x="400431" y="58293"/>
                  </a:lnTo>
                  <a:lnTo>
                    <a:pt x="400431" y="65277"/>
                  </a:lnTo>
                  <a:lnTo>
                    <a:pt x="396239" y="67056"/>
                  </a:lnTo>
                  <a:lnTo>
                    <a:pt x="388492" y="68961"/>
                  </a:lnTo>
                  <a:lnTo>
                    <a:pt x="377444" y="70993"/>
                  </a:lnTo>
                  <a:lnTo>
                    <a:pt x="369188" y="72644"/>
                  </a:lnTo>
                  <a:lnTo>
                    <a:pt x="348361" y="85725"/>
                  </a:lnTo>
                  <a:lnTo>
                    <a:pt x="345948" y="89662"/>
                  </a:lnTo>
                  <a:lnTo>
                    <a:pt x="344804" y="94107"/>
                  </a:lnTo>
                  <a:lnTo>
                    <a:pt x="344804" y="106934"/>
                  </a:lnTo>
                  <a:lnTo>
                    <a:pt x="347472" y="113157"/>
                  </a:lnTo>
                  <a:lnTo>
                    <a:pt x="358013" y="123189"/>
                  </a:lnTo>
                  <a:lnTo>
                    <a:pt x="365378" y="125730"/>
                  </a:lnTo>
                  <a:lnTo>
                    <a:pt x="379857" y="125730"/>
                  </a:lnTo>
                  <a:lnTo>
                    <a:pt x="402336" y="113919"/>
                  </a:lnTo>
                  <a:lnTo>
                    <a:pt x="425140" y="113919"/>
                  </a:lnTo>
                  <a:lnTo>
                    <a:pt x="424132" y="108965"/>
                  </a:lnTo>
                  <a:lnTo>
                    <a:pt x="377825" y="108965"/>
                  </a:lnTo>
                  <a:lnTo>
                    <a:pt x="374650" y="107823"/>
                  </a:lnTo>
                  <a:lnTo>
                    <a:pt x="372237" y="105410"/>
                  </a:lnTo>
                  <a:lnTo>
                    <a:pt x="369697" y="102997"/>
                  </a:lnTo>
                  <a:lnTo>
                    <a:pt x="368553" y="100075"/>
                  </a:lnTo>
                  <a:lnTo>
                    <a:pt x="368553" y="93345"/>
                  </a:lnTo>
                  <a:lnTo>
                    <a:pt x="370077" y="90677"/>
                  </a:lnTo>
                  <a:lnTo>
                    <a:pt x="373125" y="88392"/>
                  </a:lnTo>
                  <a:lnTo>
                    <a:pt x="375158" y="87122"/>
                  </a:lnTo>
                  <a:lnTo>
                    <a:pt x="379475" y="85725"/>
                  </a:lnTo>
                  <a:lnTo>
                    <a:pt x="392684" y="82931"/>
                  </a:lnTo>
                  <a:lnTo>
                    <a:pt x="397383" y="81661"/>
                  </a:lnTo>
                  <a:lnTo>
                    <a:pt x="400431" y="80645"/>
                  </a:lnTo>
                  <a:lnTo>
                    <a:pt x="423669" y="80645"/>
                  </a:lnTo>
                  <a:lnTo>
                    <a:pt x="423794" y="67056"/>
                  </a:lnTo>
                  <a:lnTo>
                    <a:pt x="423799" y="56261"/>
                  </a:lnTo>
                  <a:lnTo>
                    <a:pt x="422819" y="50164"/>
                  </a:lnTo>
                  <a:close/>
                </a:path>
                <a:path w="634364" h="160019">
                  <a:moveTo>
                    <a:pt x="425140" y="113919"/>
                  </a:moveTo>
                  <a:lnTo>
                    <a:pt x="402336" y="113919"/>
                  </a:lnTo>
                  <a:lnTo>
                    <a:pt x="402878" y="115443"/>
                  </a:lnTo>
                  <a:lnTo>
                    <a:pt x="403225" y="116712"/>
                  </a:lnTo>
                  <a:lnTo>
                    <a:pt x="404113" y="119761"/>
                  </a:lnTo>
                  <a:lnTo>
                    <a:pt x="404875" y="122174"/>
                  </a:lnTo>
                  <a:lnTo>
                    <a:pt x="405511" y="123698"/>
                  </a:lnTo>
                  <a:lnTo>
                    <a:pt x="428878" y="123698"/>
                  </a:lnTo>
                  <a:lnTo>
                    <a:pt x="426847" y="119380"/>
                  </a:lnTo>
                  <a:lnTo>
                    <a:pt x="425450" y="115443"/>
                  </a:lnTo>
                  <a:lnTo>
                    <a:pt x="425140" y="113919"/>
                  </a:lnTo>
                  <a:close/>
                </a:path>
                <a:path w="634364" h="160019">
                  <a:moveTo>
                    <a:pt x="423669" y="80645"/>
                  </a:moveTo>
                  <a:lnTo>
                    <a:pt x="400431" y="80645"/>
                  </a:lnTo>
                  <a:lnTo>
                    <a:pt x="400431" y="91059"/>
                  </a:lnTo>
                  <a:lnTo>
                    <a:pt x="400176" y="94869"/>
                  </a:lnTo>
                  <a:lnTo>
                    <a:pt x="399541" y="96900"/>
                  </a:lnTo>
                  <a:lnTo>
                    <a:pt x="398652" y="100075"/>
                  </a:lnTo>
                  <a:lnTo>
                    <a:pt x="396748" y="102615"/>
                  </a:lnTo>
                  <a:lnTo>
                    <a:pt x="393953" y="104775"/>
                  </a:lnTo>
                  <a:lnTo>
                    <a:pt x="390016" y="107569"/>
                  </a:lnTo>
                  <a:lnTo>
                    <a:pt x="385952" y="108965"/>
                  </a:lnTo>
                  <a:lnTo>
                    <a:pt x="424132" y="108965"/>
                  </a:lnTo>
                  <a:lnTo>
                    <a:pt x="423925" y="107950"/>
                  </a:lnTo>
                  <a:lnTo>
                    <a:pt x="423602" y="102997"/>
                  </a:lnTo>
                  <a:lnTo>
                    <a:pt x="423669" y="80645"/>
                  </a:lnTo>
                  <a:close/>
                </a:path>
                <a:path w="634364" h="160019">
                  <a:moveTo>
                    <a:pt x="396621" y="32003"/>
                  </a:moveTo>
                  <a:lnTo>
                    <a:pt x="386079" y="32003"/>
                  </a:lnTo>
                  <a:lnTo>
                    <a:pt x="377862" y="32406"/>
                  </a:lnTo>
                  <a:lnTo>
                    <a:pt x="347217" y="57531"/>
                  </a:lnTo>
                  <a:lnTo>
                    <a:pt x="368808" y="61468"/>
                  </a:lnTo>
                  <a:lnTo>
                    <a:pt x="370204" y="57276"/>
                  </a:lnTo>
                  <a:lnTo>
                    <a:pt x="372110" y="54356"/>
                  </a:lnTo>
                  <a:lnTo>
                    <a:pt x="374523" y="52705"/>
                  </a:lnTo>
                  <a:lnTo>
                    <a:pt x="376809" y="51053"/>
                  </a:lnTo>
                  <a:lnTo>
                    <a:pt x="380111" y="50164"/>
                  </a:lnTo>
                  <a:lnTo>
                    <a:pt x="422819" y="50164"/>
                  </a:lnTo>
                  <a:lnTo>
                    <a:pt x="422656" y="49149"/>
                  </a:lnTo>
                  <a:lnTo>
                    <a:pt x="420624" y="45338"/>
                  </a:lnTo>
                  <a:lnTo>
                    <a:pt x="418464" y="41528"/>
                  </a:lnTo>
                  <a:lnTo>
                    <a:pt x="414909" y="38353"/>
                  </a:lnTo>
                  <a:lnTo>
                    <a:pt x="404495" y="33274"/>
                  </a:lnTo>
                  <a:lnTo>
                    <a:pt x="396621" y="32003"/>
                  </a:lnTo>
                  <a:close/>
                </a:path>
                <a:path w="634364" h="160019">
                  <a:moveTo>
                    <a:pt x="184041" y="50164"/>
                  </a:moveTo>
                  <a:lnTo>
                    <a:pt x="151764" y="50164"/>
                  </a:lnTo>
                  <a:lnTo>
                    <a:pt x="156083" y="51181"/>
                  </a:lnTo>
                  <a:lnTo>
                    <a:pt x="158241" y="53086"/>
                  </a:lnTo>
                  <a:lnTo>
                    <a:pt x="160527" y="54990"/>
                  </a:lnTo>
                  <a:lnTo>
                    <a:pt x="161671" y="58293"/>
                  </a:lnTo>
                  <a:lnTo>
                    <a:pt x="161671" y="65277"/>
                  </a:lnTo>
                  <a:lnTo>
                    <a:pt x="157352" y="67056"/>
                  </a:lnTo>
                  <a:lnTo>
                    <a:pt x="149733" y="68961"/>
                  </a:lnTo>
                  <a:lnTo>
                    <a:pt x="138684" y="70993"/>
                  </a:lnTo>
                  <a:lnTo>
                    <a:pt x="130428" y="72644"/>
                  </a:lnTo>
                  <a:lnTo>
                    <a:pt x="124078" y="74422"/>
                  </a:lnTo>
                  <a:lnTo>
                    <a:pt x="115442" y="78739"/>
                  </a:lnTo>
                  <a:lnTo>
                    <a:pt x="112013" y="81661"/>
                  </a:lnTo>
                  <a:lnTo>
                    <a:pt x="109600" y="85725"/>
                  </a:lnTo>
                  <a:lnTo>
                    <a:pt x="107187" y="89662"/>
                  </a:lnTo>
                  <a:lnTo>
                    <a:pt x="105917" y="94107"/>
                  </a:lnTo>
                  <a:lnTo>
                    <a:pt x="105917" y="106934"/>
                  </a:lnTo>
                  <a:lnTo>
                    <a:pt x="108585" y="113157"/>
                  </a:lnTo>
                  <a:lnTo>
                    <a:pt x="113919" y="118237"/>
                  </a:lnTo>
                  <a:lnTo>
                    <a:pt x="119252" y="123189"/>
                  </a:lnTo>
                  <a:lnTo>
                    <a:pt x="126491" y="125730"/>
                  </a:lnTo>
                  <a:lnTo>
                    <a:pt x="140970" y="125730"/>
                  </a:lnTo>
                  <a:lnTo>
                    <a:pt x="163575" y="113919"/>
                  </a:lnTo>
                  <a:lnTo>
                    <a:pt x="186253" y="113919"/>
                  </a:lnTo>
                  <a:lnTo>
                    <a:pt x="185245" y="108965"/>
                  </a:lnTo>
                  <a:lnTo>
                    <a:pt x="139064" y="108965"/>
                  </a:lnTo>
                  <a:lnTo>
                    <a:pt x="135889" y="107823"/>
                  </a:lnTo>
                  <a:lnTo>
                    <a:pt x="133350" y="105410"/>
                  </a:lnTo>
                  <a:lnTo>
                    <a:pt x="130937" y="102997"/>
                  </a:lnTo>
                  <a:lnTo>
                    <a:pt x="129666" y="100075"/>
                  </a:lnTo>
                  <a:lnTo>
                    <a:pt x="129666" y="93345"/>
                  </a:lnTo>
                  <a:lnTo>
                    <a:pt x="153797" y="82931"/>
                  </a:lnTo>
                  <a:lnTo>
                    <a:pt x="158623" y="81661"/>
                  </a:lnTo>
                  <a:lnTo>
                    <a:pt x="161671" y="80645"/>
                  </a:lnTo>
                  <a:lnTo>
                    <a:pt x="184782" y="80645"/>
                  </a:lnTo>
                  <a:lnTo>
                    <a:pt x="184907" y="67056"/>
                  </a:lnTo>
                  <a:lnTo>
                    <a:pt x="184912" y="56261"/>
                  </a:lnTo>
                  <a:lnTo>
                    <a:pt x="184041" y="50164"/>
                  </a:lnTo>
                  <a:close/>
                </a:path>
                <a:path w="634364" h="160019">
                  <a:moveTo>
                    <a:pt x="186253" y="113919"/>
                  </a:moveTo>
                  <a:lnTo>
                    <a:pt x="163575" y="113919"/>
                  </a:lnTo>
                  <a:lnTo>
                    <a:pt x="163702" y="114300"/>
                  </a:lnTo>
                  <a:lnTo>
                    <a:pt x="164337" y="116712"/>
                  </a:lnTo>
                  <a:lnTo>
                    <a:pt x="165226" y="119761"/>
                  </a:lnTo>
                  <a:lnTo>
                    <a:pt x="165988" y="122174"/>
                  </a:lnTo>
                  <a:lnTo>
                    <a:pt x="166624" y="123698"/>
                  </a:lnTo>
                  <a:lnTo>
                    <a:pt x="190119" y="123698"/>
                  </a:lnTo>
                  <a:lnTo>
                    <a:pt x="187960" y="119380"/>
                  </a:lnTo>
                  <a:lnTo>
                    <a:pt x="186562" y="115443"/>
                  </a:lnTo>
                  <a:lnTo>
                    <a:pt x="186253" y="113919"/>
                  </a:lnTo>
                  <a:close/>
                </a:path>
                <a:path w="634364" h="160019">
                  <a:moveTo>
                    <a:pt x="184782" y="80645"/>
                  </a:moveTo>
                  <a:lnTo>
                    <a:pt x="161671" y="80645"/>
                  </a:lnTo>
                  <a:lnTo>
                    <a:pt x="161671" y="91059"/>
                  </a:lnTo>
                  <a:lnTo>
                    <a:pt x="161416" y="94869"/>
                  </a:lnTo>
                  <a:lnTo>
                    <a:pt x="160782" y="96900"/>
                  </a:lnTo>
                  <a:lnTo>
                    <a:pt x="159892" y="100075"/>
                  </a:lnTo>
                  <a:lnTo>
                    <a:pt x="157987" y="102615"/>
                  </a:lnTo>
                  <a:lnTo>
                    <a:pt x="151257" y="107569"/>
                  </a:lnTo>
                  <a:lnTo>
                    <a:pt x="147065" y="108965"/>
                  </a:lnTo>
                  <a:lnTo>
                    <a:pt x="185245" y="108965"/>
                  </a:lnTo>
                  <a:lnTo>
                    <a:pt x="185038" y="107950"/>
                  </a:lnTo>
                  <a:lnTo>
                    <a:pt x="184715" y="102997"/>
                  </a:lnTo>
                  <a:lnTo>
                    <a:pt x="184782" y="80645"/>
                  </a:lnTo>
                  <a:close/>
                </a:path>
                <a:path w="634364" h="160019">
                  <a:moveTo>
                    <a:pt x="157861" y="32003"/>
                  </a:moveTo>
                  <a:lnTo>
                    <a:pt x="147192" y="32003"/>
                  </a:lnTo>
                  <a:lnTo>
                    <a:pt x="139049" y="32406"/>
                  </a:lnTo>
                  <a:lnTo>
                    <a:pt x="108458" y="57531"/>
                  </a:lnTo>
                  <a:lnTo>
                    <a:pt x="129921" y="61468"/>
                  </a:lnTo>
                  <a:lnTo>
                    <a:pt x="131445" y="57276"/>
                  </a:lnTo>
                  <a:lnTo>
                    <a:pt x="133350" y="54356"/>
                  </a:lnTo>
                  <a:lnTo>
                    <a:pt x="135636" y="52705"/>
                  </a:lnTo>
                  <a:lnTo>
                    <a:pt x="138049" y="51053"/>
                  </a:lnTo>
                  <a:lnTo>
                    <a:pt x="141350" y="50164"/>
                  </a:lnTo>
                  <a:lnTo>
                    <a:pt x="184041" y="50164"/>
                  </a:lnTo>
                  <a:lnTo>
                    <a:pt x="183896" y="49149"/>
                  </a:lnTo>
                  <a:lnTo>
                    <a:pt x="181737" y="45338"/>
                  </a:lnTo>
                  <a:lnTo>
                    <a:pt x="179704" y="41528"/>
                  </a:lnTo>
                  <a:lnTo>
                    <a:pt x="176022" y="38353"/>
                  </a:lnTo>
                  <a:lnTo>
                    <a:pt x="170814" y="35813"/>
                  </a:lnTo>
                  <a:lnTo>
                    <a:pt x="165735" y="33274"/>
                  </a:lnTo>
                  <a:lnTo>
                    <a:pt x="157861" y="32003"/>
                  </a:lnTo>
                  <a:close/>
                </a:path>
                <a:path w="634364" h="160019">
                  <a:moveTo>
                    <a:pt x="584581" y="32003"/>
                  </a:moveTo>
                  <a:lnTo>
                    <a:pt x="549528" y="58515"/>
                  </a:lnTo>
                  <a:lnTo>
                    <a:pt x="546862" y="78612"/>
                  </a:lnTo>
                  <a:lnTo>
                    <a:pt x="547550" y="89084"/>
                  </a:lnTo>
                  <a:lnTo>
                    <a:pt x="569960" y="122602"/>
                  </a:lnTo>
                  <a:lnTo>
                    <a:pt x="584326" y="125730"/>
                  </a:lnTo>
                  <a:lnTo>
                    <a:pt x="589407" y="125730"/>
                  </a:lnTo>
                  <a:lnTo>
                    <a:pt x="594360" y="124460"/>
                  </a:lnTo>
                  <a:lnTo>
                    <a:pt x="599313" y="121920"/>
                  </a:lnTo>
                  <a:lnTo>
                    <a:pt x="604265" y="119507"/>
                  </a:lnTo>
                  <a:lnTo>
                    <a:pt x="608584" y="115697"/>
                  </a:lnTo>
                  <a:lnTo>
                    <a:pt x="612266" y="110489"/>
                  </a:lnTo>
                  <a:lnTo>
                    <a:pt x="634364" y="110489"/>
                  </a:lnTo>
                  <a:lnTo>
                    <a:pt x="634364" y="106934"/>
                  </a:lnTo>
                  <a:lnTo>
                    <a:pt x="584200" y="106934"/>
                  </a:lnTo>
                  <a:lnTo>
                    <a:pt x="578865" y="103886"/>
                  </a:lnTo>
                  <a:lnTo>
                    <a:pt x="575056" y="97662"/>
                  </a:lnTo>
                  <a:lnTo>
                    <a:pt x="572388" y="93472"/>
                  </a:lnTo>
                  <a:lnTo>
                    <a:pt x="570991" y="86487"/>
                  </a:lnTo>
                  <a:lnTo>
                    <a:pt x="571048" y="67873"/>
                  </a:lnTo>
                  <a:lnTo>
                    <a:pt x="572897" y="61340"/>
                  </a:lnTo>
                  <a:lnTo>
                    <a:pt x="580516" y="52450"/>
                  </a:lnTo>
                  <a:lnTo>
                    <a:pt x="585215" y="50164"/>
                  </a:lnTo>
                  <a:lnTo>
                    <a:pt x="634364" y="50164"/>
                  </a:lnTo>
                  <a:lnTo>
                    <a:pt x="634364" y="44576"/>
                  </a:lnTo>
                  <a:lnTo>
                    <a:pt x="610615" y="44576"/>
                  </a:lnTo>
                  <a:lnTo>
                    <a:pt x="604851" y="39076"/>
                  </a:lnTo>
                  <a:lnTo>
                    <a:pt x="598598" y="35147"/>
                  </a:lnTo>
                  <a:lnTo>
                    <a:pt x="591845" y="32789"/>
                  </a:lnTo>
                  <a:lnTo>
                    <a:pt x="584581" y="32003"/>
                  </a:lnTo>
                  <a:close/>
                </a:path>
                <a:path w="634364" h="160019">
                  <a:moveTo>
                    <a:pt x="634364" y="110489"/>
                  </a:moveTo>
                  <a:lnTo>
                    <a:pt x="612266" y="110489"/>
                  </a:lnTo>
                  <a:lnTo>
                    <a:pt x="612266" y="123698"/>
                  </a:lnTo>
                  <a:lnTo>
                    <a:pt x="634364" y="123698"/>
                  </a:lnTo>
                  <a:lnTo>
                    <a:pt x="634364" y="110489"/>
                  </a:lnTo>
                  <a:close/>
                </a:path>
                <a:path w="634364" h="160019">
                  <a:moveTo>
                    <a:pt x="634364" y="50164"/>
                  </a:moveTo>
                  <a:lnTo>
                    <a:pt x="596646" y="50164"/>
                  </a:lnTo>
                  <a:lnTo>
                    <a:pt x="601472" y="52450"/>
                  </a:lnTo>
                  <a:lnTo>
                    <a:pt x="605154" y="57023"/>
                  </a:lnTo>
                  <a:lnTo>
                    <a:pt x="608838" y="61468"/>
                  </a:lnTo>
                  <a:lnTo>
                    <a:pt x="610742" y="68961"/>
                  </a:lnTo>
                  <a:lnTo>
                    <a:pt x="610742" y="88392"/>
                  </a:lnTo>
                  <a:lnTo>
                    <a:pt x="608838" y="95376"/>
                  </a:lnTo>
                  <a:lnTo>
                    <a:pt x="601090" y="104648"/>
                  </a:lnTo>
                  <a:lnTo>
                    <a:pt x="596519" y="106934"/>
                  </a:lnTo>
                  <a:lnTo>
                    <a:pt x="634364" y="106934"/>
                  </a:lnTo>
                  <a:lnTo>
                    <a:pt x="634364" y="50164"/>
                  </a:lnTo>
                  <a:close/>
                </a:path>
                <a:path w="634364" h="160019">
                  <a:moveTo>
                    <a:pt x="634364" y="0"/>
                  </a:moveTo>
                  <a:lnTo>
                    <a:pt x="610615" y="0"/>
                  </a:lnTo>
                  <a:lnTo>
                    <a:pt x="610615" y="44576"/>
                  </a:lnTo>
                  <a:lnTo>
                    <a:pt x="634364" y="44576"/>
                  </a:lnTo>
                  <a:lnTo>
                    <a:pt x="634364" y="0"/>
                  </a:lnTo>
                  <a:close/>
                </a:path>
                <a:path w="634364" h="160019">
                  <a:moveTo>
                    <a:pt x="37845" y="32003"/>
                  </a:moveTo>
                  <a:lnTo>
                    <a:pt x="2730" y="58515"/>
                  </a:lnTo>
                  <a:lnTo>
                    <a:pt x="0" y="78612"/>
                  </a:lnTo>
                  <a:lnTo>
                    <a:pt x="690" y="89084"/>
                  </a:lnTo>
                  <a:lnTo>
                    <a:pt x="23161" y="122602"/>
                  </a:lnTo>
                  <a:lnTo>
                    <a:pt x="37464" y="125730"/>
                  </a:lnTo>
                  <a:lnTo>
                    <a:pt x="42544" y="125730"/>
                  </a:lnTo>
                  <a:lnTo>
                    <a:pt x="47625" y="124460"/>
                  </a:lnTo>
                  <a:lnTo>
                    <a:pt x="52578" y="121920"/>
                  </a:lnTo>
                  <a:lnTo>
                    <a:pt x="57531" y="119507"/>
                  </a:lnTo>
                  <a:lnTo>
                    <a:pt x="61849" y="115697"/>
                  </a:lnTo>
                  <a:lnTo>
                    <a:pt x="65532" y="110489"/>
                  </a:lnTo>
                  <a:lnTo>
                    <a:pt x="87629" y="110489"/>
                  </a:lnTo>
                  <a:lnTo>
                    <a:pt x="87629" y="106934"/>
                  </a:lnTo>
                  <a:lnTo>
                    <a:pt x="37464" y="106934"/>
                  </a:lnTo>
                  <a:lnTo>
                    <a:pt x="32131" y="103886"/>
                  </a:lnTo>
                  <a:lnTo>
                    <a:pt x="28193" y="97662"/>
                  </a:lnTo>
                  <a:lnTo>
                    <a:pt x="25654" y="93472"/>
                  </a:lnTo>
                  <a:lnTo>
                    <a:pt x="24256" y="86487"/>
                  </a:lnTo>
                  <a:lnTo>
                    <a:pt x="24313" y="67873"/>
                  </a:lnTo>
                  <a:lnTo>
                    <a:pt x="26162" y="61340"/>
                  </a:lnTo>
                  <a:lnTo>
                    <a:pt x="33781" y="52450"/>
                  </a:lnTo>
                  <a:lnTo>
                    <a:pt x="38481" y="50164"/>
                  </a:lnTo>
                  <a:lnTo>
                    <a:pt x="87629" y="50164"/>
                  </a:lnTo>
                  <a:lnTo>
                    <a:pt x="87629" y="44576"/>
                  </a:lnTo>
                  <a:lnTo>
                    <a:pt x="63881" y="44576"/>
                  </a:lnTo>
                  <a:lnTo>
                    <a:pt x="58116" y="39076"/>
                  </a:lnTo>
                  <a:lnTo>
                    <a:pt x="51863" y="35147"/>
                  </a:lnTo>
                  <a:lnTo>
                    <a:pt x="45110" y="32789"/>
                  </a:lnTo>
                  <a:lnTo>
                    <a:pt x="37845" y="32003"/>
                  </a:lnTo>
                  <a:close/>
                </a:path>
                <a:path w="634364" h="160019">
                  <a:moveTo>
                    <a:pt x="87629" y="110489"/>
                  </a:moveTo>
                  <a:lnTo>
                    <a:pt x="65532" y="110489"/>
                  </a:lnTo>
                  <a:lnTo>
                    <a:pt x="65532" y="123698"/>
                  </a:lnTo>
                  <a:lnTo>
                    <a:pt x="87629" y="123698"/>
                  </a:lnTo>
                  <a:lnTo>
                    <a:pt x="87629" y="110489"/>
                  </a:lnTo>
                  <a:close/>
                </a:path>
                <a:path w="634364" h="160019">
                  <a:moveTo>
                    <a:pt x="87629" y="50164"/>
                  </a:moveTo>
                  <a:lnTo>
                    <a:pt x="49911" y="50164"/>
                  </a:lnTo>
                  <a:lnTo>
                    <a:pt x="54610" y="52450"/>
                  </a:lnTo>
                  <a:lnTo>
                    <a:pt x="62102" y="61468"/>
                  </a:lnTo>
                  <a:lnTo>
                    <a:pt x="63881" y="68961"/>
                  </a:lnTo>
                  <a:lnTo>
                    <a:pt x="63881" y="88392"/>
                  </a:lnTo>
                  <a:lnTo>
                    <a:pt x="61975" y="95376"/>
                  </a:lnTo>
                  <a:lnTo>
                    <a:pt x="58165" y="100075"/>
                  </a:lnTo>
                  <a:lnTo>
                    <a:pt x="54356" y="104648"/>
                  </a:lnTo>
                  <a:lnTo>
                    <a:pt x="49784" y="106934"/>
                  </a:lnTo>
                  <a:lnTo>
                    <a:pt x="87629" y="106934"/>
                  </a:lnTo>
                  <a:lnTo>
                    <a:pt x="87629" y="50164"/>
                  </a:lnTo>
                  <a:close/>
                </a:path>
                <a:path w="634364" h="160019">
                  <a:moveTo>
                    <a:pt x="87629" y="0"/>
                  </a:moveTo>
                  <a:lnTo>
                    <a:pt x="63881" y="0"/>
                  </a:lnTo>
                  <a:lnTo>
                    <a:pt x="63881" y="44576"/>
                  </a:lnTo>
                  <a:lnTo>
                    <a:pt x="87629" y="44576"/>
                  </a:lnTo>
                  <a:lnTo>
                    <a:pt x="87629" y="0"/>
                  </a:lnTo>
                  <a:close/>
                </a:path>
                <a:path w="634364" h="160019">
                  <a:moveTo>
                    <a:pt x="204088" y="140081"/>
                  </a:moveTo>
                  <a:lnTo>
                    <a:pt x="206248" y="158623"/>
                  </a:lnTo>
                  <a:lnTo>
                    <a:pt x="210692" y="159638"/>
                  </a:lnTo>
                  <a:lnTo>
                    <a:pt x="215137" y="160020"/>
                  </a:lnTo>
                  <a:lnTo>
                    <a:pt x="224154" y="160020"/>
                  </a:lnTo>
                  <a:lnTo>
                    <a:pt x="228219" y="159638"/>
                  </a:lnTo>
                  <a:lnTo>
                    <a:pt x="231775" y="158623"/>
                  </a:lnTo>
                  <a:lnTo>
                    <a:pt x="235331" y="157734"/>
                  </a:lnTo>
                  <a:lnTo>
                    <a:pt x="251206" y="141224"/>
                  </a:lnTo>
                  <a:lnTo>
                    <a:pt x="211200" y="141224"/>
                  </a:lnTo>
                  <a:lnTo>
                    <a:pt x="207899" y="140843"/>
                  </a:lnTo>
                  <a:lnTo>
                    <a:pt x="204088" y="140081"/>
                  </a:lnTo>
                  <a:close/>
                </a:path>
                <a:path w="634364" h="160019">
                  <a:moveTo>
                    <a:pt x="223647" y="34036"/>
                  </a:moveTo>
                  <a:lnTo>
                    <a:pt x="198374" y="34036"/>
                  </a:lnTo>
                  <a:lnTo>
                    <a:pt x="232537" y="123951"/>
                  </a:lnTo>
                  <a:lnTo>
                    <a:pt x="231139" y="128905"/>
                  </a:lnTo>
                  <a:lnTo>
                    <a:pt x="229108" y="133096"/>
                  </a:lnTo>
                  <a:lnTo>
                    <a:pt x="226440" y="136271"/>
                  </a:lnTo>
                  <a:lnTo>
                    <a:pt x="223774" y="139573"/>
                  </a:lnTo>
                  <a:lnTo>
                    <a:pt x="219710" y="141224"/>
                  </a:lnTo>
                  <a:lnTo>
                    <a:pt x="251206" y="141224"/>
                  </a:lnTo>
                  <a:lnTo>
                    <a:pt x="253237" y="135889"/>
                  </a:lnTo>
                  <a:lnTo>
                    <a:pt x="267251" y="97662"/>
                  </a:lnTo>
                  <a:lnTo>
                    <a:pt x="245110" y="97662"/>
                  </a:lnTo>
                  <a:lnTo>
                    <a:pt x="223647" y="34036"/>
                  </a:lnTo>
                  <a:close/>
                </a:path>
                <a:path w="634364" h="160019">
                  <a:moveTo>
                    <a:pt x="290575" y="34036"/>
                  </a:moveTo>
                  <a:lnTo>
                    <a:pt x="265938" y="34036"/>
                  </a:lnTo>
                  <a:lnTo>
                    <a:pt x="245110" y="97662"/>
                  </a:lnTo>
                  <a:lnTo>
                    <a:pt x="267251" y="97662"/>
                  </a:lnTo>
                  <a:lnTo>
                    <a:pt x="290575" y="34036"/>
                  </a:lnTo>
                  <a:close/>
                </a:path>
                <a:path w="634364" h="160019">
                  <a:moveTo>
                    <a:pt x="470281" y="34036"/>
                  </a:moveTo>
                  <a:lnTo>
                    <a:pt x="448310" y="34036"/>
                  </a:lnTo>
                  <a:lnTo>
                    <a:pt x="448310" y="123698"/>
                  </a:lnTo>
                  <a:lnTo>
                    <a:pt x="471932" y="123698"/>
                  </a:lnTo>
                  <a:lnTo>
                    <a:pt x="471932" y="73151"/>
                  </a:lnTo>
                  <a:lnTo>
                    <a:pt x="472566" y="66167"/>
                  </a:lnTo>
                  <a:lnTo>
                    <a:pt x="473837" y="62484"/>
                  </a:lnTo>
                  <a:lnTo>
                    <a:pt x="474979" y="58800"/>
                  </a:lnTo>
                  <a:lnTo>
                    <a:pt x="477265" y="55880"/>
                  </a:lnTo>
                  <a:lnTo>
                    <a:pt x="480440" y="53594"/>
                  </a:lnTo>
                  <a:lnTo>
                    <a:pt x="483742" y="51308"/>
                  </a:lnTo>
                  <a:lnTo>
                    <a:pt x="487425" y="50164"/>
                  </a:lnTo>
                  <a:lnTo>
                    <a:pt x="528241" y="50164"/>
                  </a:lnTo>
                  <a:lnTo>
                    <a:pt x="527812" y="48387"/>
                  </a:lnTo>
                  <a:lnTo>
                    <a:pt x="527303" y="47244"/>
                  </a:lnTo>
                  <a:lnTo>
                    <a:pt x="470281" y="47244"/>
                  </a:lnTo>
                  <a:lnTo>
                    <a:pt x="470281" y="34036"/>
                  </a:lnTo>
                  <a:close/>
                </a:path>
                <a:path w="634364" h="160019">
                  <a:moveTo>
                    <a:pt x="528241" y="50164"/>
                  </a:moveTo>
                  <a:lnTo>
                    <a:pt x="494791" y="50164"/>
                  </a:lnTo>
                  <a:lnTo>
                    <a:pt x="497459" y="50926"/>
                  </a:lnTo>
                  <a:lnTo>
                    <a:pt x="499745" y="52577"/>
                  </a:lnTo>
                  <a:lnTo>
                    <a:pt x="502031" y="54101"/>
                  </a:lnTo>
                  <a:lnTo>
                    <a:pt x="503682" y="56387"/>
                  </a:lnTo>
                  <a:lnTo>
                    <a:pt x="505713" y="61975"/>
                  </a:lnTo>
                  <a:lnTo>
                    <a:pt x="506222" y="68325"/>
                  </a:lnTo>
                  <a:lnTo>
                    <a:pt x="506222" y="123698"/>
                  </a:lnTo>
                  <a:lnTo>
                    <a:pt x="529971" y="123698"/>
                  </a:lnTo>
                  <a:lnTo>
                    <a:pt x="529971" y="61087"/>
                  </a:lnTo>
                  <a:lnTo>
                    <a:pt x="529463" y="55752"/>
                  </a:lnTo>
                  <a:lnTo>
                    <a:pt x="528701" y="52070"/>
                  </a:lnTo>
                  <a:lnTo>
                    <a:pt x="528241" y="50164"/>
                  </a:lnTo>
                  <a:close/>
                </a:path>
                <a:path w="634364" h="160019">
                  <a:moveTo>
                    <a:pt x="505078" y="32003"/>
                  </a:moveTo>
                  <a:lnTo>
                    <a:pt x="499872" y="32003"/>
                  </a:lnTo>
                  <a:lnTo>
                    <a:pt x="491319" y="32956"/>
                  </a:lnTo>
                  <a:lnTo>
                    <a:pt x="483552" y="35813"/>
                  </a:lnTo>
                  <a:lnTo>
                    <a:pt x="476547" y="40576"/>
                  </a:lnTo>
                  <a:lnTo>
                    <a:pt x="470281" y="47244"/>
                  </a:lnTo>
                  <a:lnTo>
                    <a:pt x="527303" y="47244"/>
                  </a:lnTo>
                  <a:lnTo>
                    <a:pt x="526288" y="44958"/>
                  </a:lnTo>
                  <a:lnTo>
                    <a:pt x="524001" y="42037"/>
                  </a:lnTo>
                  <a:lnTo>
                    <a:pt x="521842" y="39115"/>
                  </a:lnTo>
                  <a:lnTo>
                    <a:pt x="518540" y="36702"/>
                  </a:lnTo>
                  <a:lnTo>
                    <a:pt x="514223" y="34925"/>
                  </a:lnTo>
                  <a:lnTo>
                    <a:pt x="509904" y="33020"/>
                  </a:lnTo>
                  <a:lnTo>
                    <a:pt x="505078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85617" y="1845056"/>
              <a:ext cx="650036" cy="17602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67582" y="1747164"/>
              <a:ext cx="647306" cy="38021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93692" y="1852803"/>
              <a:ext cx="358775" cy="160020"/>
            </a:xfrm>
            <a:custGeom>
              <a:avLst/>
              <a:gdLst/>
              <a:ahLst/>
              <a:cxnLst/>
              <a:rect l="l" t="t" r="r" b="b"/>
              <a:pathLst>
                <a:path w="358775" h="160019">
                  <a:moveTo>
                    <a:pt x="101854" y="32003"/>
                  </a:moveTo>
                  <a:lnTo>
                    <a:pt x="64897" y="46736"/>
                  </a:lnTo>
                  <a:lnTo>
                    <a:pt x="51021" y="85217"/>
                  </a:lnTo>
                  <a:lnTo>
                    <a:pt x="50927" y="93599"/>
                  </a:lnTo>
                  <a:lnTo>
                    <a:pt x="52451" y="100202"/>
                  </a:lnTo>
                  <a:lnTo>
                    <a:pt x="55753" y="106425"/>
                  </a:lnTo>
                  <a:lnTo>
                    <a:pt x="58928" y="112649"/>
                  </a:lnTo>
                  <a:lnTo>
                    <a:pt x="63754" y="117348"/>
                  </a:lnTo>
                  <a:lnTo>
                    <a:pt x="76835" y="124078"/>
                  </a:lnTo>
                  <a:lnTo>
                    <a:pt x="84328" y="125857"/>
                  </a:lnTo>
                  <a:lnTo>
                    <a:pt x="92710" y="125857"/>
                  </a:lnTo>
                  <a:lnTo>
                    <a:pt x="130048" y="109982"/>
                  </a:lnTo>
                  <a:lnTo>
                    <a:pt x="132182" y="107061"/>
                  </a:lnTo>
                  <a:lnTo>
                    <a:pt x="88265" y="107061"/>
                  </a:lnTo>
                  <a:lnTo>
                    <a:pt x="83947" y="105156"/>
                  </a:lnTo>
                  <a:lnTo>
                    <a:pt x="80391" y="101473"/>
                  </a:lnTo>
                  <a:lnTo>
                    <a:pt x="76962" y="97662"/>
                  </a:lnTo>
                  <a:lnTo>
                    <a:pt x="75189" y="92598"/>
                  </a:lnTo>
                  <a:lnTo>
                    <a:pt x="75184" y="81025"/>
                  </a:lnTo>
                  <a:lnTo>
                    <a:pt x="76327" y="75311"/>
                  </a:lnTo>
                  <a:lnTo>
                    <a:pt x="78612" y="69087"/>
                  </a:lnTo>
                  <a:lnTo>
                    <a:pt x="80772" y="62992"/>
                  </a:lnTo>
                  <a:lnTo>
                    <a:pt x="83947" y="58293"/>
                  </a:lnTo>
                  <a:lnTo>
                    <a:pt x="88011" y="54990"/>
                  </a:lnTo>
                  <a:lnTo>
                    <a:pt x="92075" y="51815"/>
                  </a:lnTo>
                  <a:lnTo>
                    <a:pt x="96774" y="50164"/>
                  </a:lnTo>
                  <a:lnTo>
                    <a:pt x="138375" y="50164"/>
                  </a:lnTo>
                  <a:lnTo>
                    <a:pt x="137695" y="48831"/>
                  </a:lnTo>
                  <a:lnTo>
                    <a:pt x="132842" y="42925"/>
                  </a:lnTo>
                  <a:lnTo>
                    <a:pt x="126696" y="38111"/>
                  </a:lnTo>
                  <a:lnTo>
                    <a:pt x="119491" y="34702"/>
                  </a:lnTo>
                  <a:lnTo>
                    <a:pt x="111214" y="32674"/>
                  </a:lnTo>
                  <a:lnTo>
                    <a:pt x="101854" y="32003"/>
                  </a:lnTo>
                  <a:close/>
                </a:path>
                <a:path w="358775" h="160019">
                  <a:moveTo>
                    <a:pt x="138375" y="50164"/>
                  </a:moveTo>
                  <a:lnTo>
                    <a:pt x="107187" y="50164"/>
                  </a:lnTo>
                  <a:lnTo>
                    <a:pt x="111506" y="51943"/>
                  </a:lnTo>
                  <a:lnTo>
                    <a:pt x="114935" y="55372"/>
                  </a:lnTo>
                  <a:lnTo>
                    <a:pt x="118237" y="58800"/>
                  </a:lnTo>
                  <a:lnTo>
                    <a:pt x="119887" y="63500"/>
                  </a:lnTo>
                  <a:lnTo>
                    <a:pt x="119887" y="69214"/>
                  </a:lnTo>
                  <a:lnTo>
                    <a:pt x="100203" y="107061"/>
                  </a:lnTo>
                  <a:lnTo>
                    <a:pt x="132182" y="107061"/>
                  </a:lnTo>
                  <a:lnTo>
                    <a:pt x="136142" y="101641"/>
                  </a:lnTo>
                  <a:lnTo>
                    <a:pt x="140509" y="92598"/>
                  </a:lnTo>
                  <a:lnTo>
                    <a:pt x="143138" y="82817"/>
                  </a:lnTo>
                  <a:lnTo>
                    <a:pt x="144018" y="72262"/>
                  </a:lnTo>
                  <a:lnTo>
                    <a:pt x="143307" y="63500"/>
                  </a:lnTo>
                  <a:lnTo>
                    <a:pt x="141192" y="55689"/>
                  </a:lnTo>
                  <a:lnTo>
                    <a:pt x="138375" y="50164"/>
                  </a:lnTo>
                  <a:close/>
                </a:path>
                <a:path w="358775" h="160019">
                  <a:moveTo>
                    <a:pt x="256667" y="128397"/>
                  </a:moveTo>
                  <a:lnTo>
                    <a:pt x="256412" y="129667"/>
                  </a:lnTo>
                  <a:lnTo>
                    <a:pt x="256412" y="141986"/>
                  </a:lnTo>
                  <a:lnTo>
                    <a:pt x="294767" y="160020"/>
                  </a:lnTo>
                  <a:lnTo>
                    <a:pt x="300228" y="160020"/>
                  </a:lnTo>
                  <a:lnTo>
                    <a:pt x="330581" y="146685"/>
                  </a:lnTo>
                  <a:lnTo>
                    <a:pt x="332867" y="143637"/>
                  </a:lnTo>
                  <a:lnTo>
                    <a:pt x="333311" y="142748"/>
                  </a:lnTo>
                  <a:lnTo>
                    <a:pt x="291973" y="142748"/>
                  </a:lnTo>
                  <a:lnTo>
                    <a:pt x="289433" y="142367"/>
                  </a:lnTo>
                  <a:lnTo>
                    <a:pt x="287528" y="141350"/>
                  </a:lnTo>
                  <a:lnTo>
                    <a:pt x="285623" y="140462"/>
                  </a:lnTo>
                  <a:lnTo>
                    <a:pt x="284353" y="139319"/>
                  </a:lnTo>
                  <a:lnTo>
                    <a:pt x="283464" y="138049"/>
                  </a:lnTo>
                  <a:lnTo>
                    <a:pt x="282575" y="136651"/>
                  </a:lnTo>
                  <a:lnTo>
                    <a:pt x="282194" y="134747"/>
                  </a:lnTo>
                  <a:lnTo>
                    <a:pt x="282194" y="132080"/>
                  </a:lnTo>
                  <a:lnTo>
                    <a:pt x="256667" y="128397"/>
                  </a:lnTo>
                  <a:close/>
                </a:path>
                <a:path w="358775" h="160019">
                  <a:moveTo>
                    <a:pt x="341971" y="113537"/>
                  </a:moveTo>
                  <a:lnTo>
                    <a:pt x="317500" y="113537"/>
                  </a:lnTo>
                  <a:lnTo>
                    <a:pt x="315341" y="125222"/>
                  </a:lnTo>
                  <a:lnTo>
                    <a:pt x="314198" y="129921"/>
                  </a:lnTo>
                  <a:lnTo>
                    <a:pt x="313182" y="132080"/>
                  </a:lnTo>
                  <a:lnTo>
                    <a:pt x="311785" y="135636"/>
                  </a:lnTo>
                  <a:lnTo>
                    <a:pt x="309880" y="138175"/>
                  </a:lnTo>
                  <a:lnTo>
                    <a:pt x="304546" y="141732"/>
                  </a:lnTo>
                  <a:lnTo>
                    <a:pt x="300355" y="142748"/>
                  </a:lnTo>
                  <a:lnTo>
                    <a:pt x="333311" y="142748"/>
                  </a:lnTo>
                  <a:lnTo>
                    <a:pt x="334899" y="139573"/>
                  </a:lnTo>
                  <a:lnTo>
                    <a:pt x="338020" y="129667"/>
                  </a:lnTo>
                  <a:lnTo>
                    <a:pt x="339521" y="124078"/>
                  </a:lnTo>
                  <a:lnTo>
                    <a:pt x="341193" y="117095"/>
                  </a:lnTo>
                  <a:lnTo>
                    <a:pt x="341971" y="113537"/>
                  </a:lnTo>
                  <a:close/>
                </a:path>
                <a:path w="358775" h="160019">
                  <a:moveTo>
                    <a:pt x="310515" y="32003"/>
                  </a:moveTo>
                  <a:lnTo>
                    <a:pt x="297307" y="32003"/>
                  </a:lnTo>
                  <a:lnTo>
                    <a:pt x="290322" y="34162"/>
                  </a:lnTo>
                  <a:lnTo>
                    <a:pt x="264707" y="65412"/>
                  </a:lnTo>
                  <a:lnTo>
                    <a:pt x="261493" y="87630"/>
                  </a:lnTo>
                  <a:lnTo>
                    <a:pt x="262018" y="96037"/>
                  </a:lnTo>
                  <a:lnTo>
                    <a:pt x="282829" y="124078"/>
                  </a:lnTo>
                  <a:lnTo>
                    <a:pt x="291592" y="124078"/>
                  </a:lnTo>
                  <a:lnTo>
                    <a:pt x="298211" y="123414"/>
                  </a:lnTo>
                  <a:lnTo>
                    <a:pt x="304736" y="121427"/>
                  </a:lnTo>
                  <a:lnTo>
                    <a:pt x="311165" y="118131"/>
                  </a:lnTo>
                  <a:lnTo>
                    <a:pt x="317500" y="113537"/>
                  </a:lnTo>
                  <a:lnTo>
                    <a:pt x="341971" y="113537"/>
                  </a:lnTo>
                  <a:lnTo>
                    <a:pt x="343027" y="108712"/>
                  </a:lnTo>
                  <a:lnTo>
                    <a:pt x="343580" y="106045"/>
                  </a:lnTo>
                  <a:lnTo>
                    <a:pt x="296672" y="106045"/>
                  </a:lnTo>
                  <a:lnTo>
                    <a:pt x="292862" y="104267"/>
                  </a:lnTo>
                  <a:lnTo>
                    <a:pt x="289687" y="100711"/>
                  </a:lnTo>
                  <a:lnTo>
                    <a:pt x="286639" y="97155"/>
                  </a:lnTo>
                  <a:lnTo>
                    <a:pt x="285115" y="91948"/>
                  </a:lnTo>
                  <a:lnTo>
                    <a:pt x="285115" y="80772"/>
                  </a:lnTo>
                  <a:lnTo>
                    <a:pt x="304419" y="49275"/>
                  </a:lnTo>
                  <a:lnTo>
                    <a:pt x="332168" y="49275"/>
                  </a:lnTo>
                  <a:lnTo>
                    <a:pt x="329692" y="44323"/>
                  </a:lnTo>
                  <a:lnTo>
                    <a:pt x="325882" y="39877"/>
                  </a:lnTo>
                  <a:lnTo>
                    <a:pt x="315976" y="33527"/>
                  </a:lnTo>
                  <a:lnTo>
                    <a:pt x="310515" y="32003"/>
                  </a:lnTo>
                  <a:close/>
                </a:path>
                <a:path w="358775" h="160019">
                  <a:moveTo>
                    <a:pt x="332168" y="49275"/>
                  </a:moveTo>
                  <a:lnTo>
                    <a:pt x="313309" y="49275"/>
                  </a:lnTo>
                  <a:lnTo>
                    <a:pt x="317246" y="51181"/>
                  </a:lnTo>
                  <a:lnTo>
                    <a:pt x="320675" y="55118"/>
                  </a:lnTo>
                  <a:lnTo>
                    <a:pt x="324104" y="58927"/>
                  </a:lnTo>
                  <a:lnTo>
                    <a:pt x="325755" y="64135"/>
                  </a:lnTo>
                  <a:lnTo>
                    <a:pt x="325755" y="75946"/>
                  </a:lnTo>
                  <a:lnTo>
                    <a:pt x="305435" y="106045"/>
                  </a:lnTo>
                  <a:lnTo>
                    <a:pt x="343580" y="106045"/>
                  </a:lnTo>
                  <a:lnTo>
                    <a:pt x="355227" y="49911"/>
                  </a:lnTo>
                  <a:lnTo>
                    <a:pt x="332486" y="49911"/>
                  </a:lnTo>
                  <a:lnTo>
                    <a:pt x="332168" y="49275"/>
                  </a:lnTo>
                  <a:close/>
                </a:path>
                <a:path w="358775" h="160019">
                  <a:moveTo>
                    <a:pt x="358521" y="34036"/>
                  </a:moveTo>
                  <a:lnTo>
                    <a:pt x="335915" y="34036"/>
                  </a:lnTo>
                  <a:lnTo>
                    <a:pt x="332486" y="49911"/>
                  </a:lnTo>
                  <a:lnTo>
                    <a:pt x="355227" y="49911"/>
                  </a:lnTo>
                  <a:lnTo>
                    <a:pt x="358521" y="34036"/>
                  </a:lnTo>
                  <a:close/>
                </a:path>
                <a:path w="358775" h="160019">
                  <a:moveTo>
                    <a:pt x="193040" y="34036"/>
                  </a:moveTo>
                  <a:lnTo>
                    <a:pt x="170053" y="34036"/>
                  </a:lnTo>
                  <a:lnTo>
                    <a:pt x="151384" y="123698"/>
                  </a:lnTo>
                  <a:lnTo>
                    <a:pt x="175641" y="123698"/>
                  </a:lnTo>
                  <a:lnTo>
                    <a:pt x="183261" y="86868"/>
                  </a:lnTo>
                  <a:lnTo>
                    <a:pt x="185547" y="76200"/>
                  </a:lnTo>
                  <a:lnTo>
                    <a:pt x="207772" y="49275"/>
                  </a:lnTo>
                  <a:lnTo>
                    <a:pt x="246253" y="49275"/>
                  </a:lnTo>
                  <a:lnTo>
                    <a:pt x="246253" y="48133"/>
                  </a:lnTo>
                  <a:lnTo>
                    <a:pt x="245375" y="45720"/>
                  </a:lnTo>
                  <a:lnTo>
                    <a:pt x="190754" y="45720"/>
                  </a:lnTo>
                  <a:lnTo>
                    <a:pt x="193040" y="34036"/>
                  </a:lnTo>
                  <a:close/>
                </a:path>
                <a:path w="358775" h="160019">
                  <a:moveTo>
                    <a:pt x="246253" y="49275"/>
                  </a:moveTo>
                  <a:lnTo>
                    <a:pt x="214630" y="49275"/>
                  </a:lnTo>
                  <a:lnTo>
                    <a:pt x="217170" y="50164"/>
                  </a:lnTo>
                  <a:lnTo>
                    <a:pt x="219075" y="51943"/>
                  </a:lnTo>
                  <a:lnTo>
                    <a:pt x="220853" y="53721"/>
                  </a:lnTo>
                  <a:lnTo>
                    <a:pt x="221742" y="56134"/>
                  </a:lnTo>
                  <a:lnTo>
                    <a:pt x="221742" y="60706"/>
                  </a:lnTo>
                  <a:lnTo>
                    <a:pt x="220980" y="65277"/>
                  </a:lnTo>
                  <a:lnTo>
                    <a:pt x="219402" y="73025"/>
                  </a:lnTo>
                  <a:lnTo>
                    <a:pt x="208787" y="123698"/>
                  </a:lnTo>
                  <a:lnTo>
                    <a:pt x="232918" y="123698"/>
                  </a:lnTo>
                  <a:lnTo>
                    <a:pt x="243637" y="72771"/>
                  </a:lnTo>
                  <a:lnTo>
                    <a:pt x="245364" y="64262"/>
                  </a:lnTo>
                  <a:lnTo>
                    <a:pt x="246253" y="58293"/>
                  </a:lnTo>
                  <a:lnTo>
                    <a:pt x="246253" y="49275"/>
                  </a:lnTo>
                  <a:close/>
                </a:path>
                <a:path w="358775" h="160019">
                  <a:moveTo>
                    <a:pt x="229870" y="32003"/>
                  </a:moveTo>
                  <a:lnTo>
                    <a:pt x="217043" y="32003"/>
                  </a:lnTo>
                  <a:lnTo>
                    <a:pt x="211709" y="33020"/>
                  </a:lnTo>
                  <a:lnTo>
                    <a:pt x="206756" y="35178"/>
                  </a:lnTo>
                  <a:lnTo>
                    <a:pt x="201803" y="37211"/>
                  </a:lnTo>
                  <a:lnTo>
                    <a:pt x="196469" y="40767"/>
                  </a:lnTo>
                  <a:lnTo>
                    <a:pt x="190754" y="45720"/>
                  </a:lnTo>
                  <a:lnTo>
                    <a:pt x="245375" y="45720"/>
                  </a:lnTo>
                  <a:lnTo>
                    <a:pt x="244221" y="42545"/>
                  </a:lnTo>
                  <a:lnTo>
                    <a:pt x="239903" y="38353"/>
                  </a:lnTo>
                  <a:lnTo>
                    <a:pt x="235712" y="34036"/>
                  </a:lnTo>
                  <a:lnTo>
                    <a:pt x="229870" y="32003"/>
                  </a:lnTo>
                  <a:close/>
                </a:path>
                <a:path w="358775" h="160019">
                  <a:moveTo>
                    <a:pt x="50037" y="0"/>
                  </a:moveTo>
                  <a:lnTo>
                    <a:pt x="25908" y="0"/>
                  </a:lnTo>
                  <a:lnTo>
                    <a:pt x="0" y="123698"/>
                  </a:lnTo>
                  <a:lnTo>
                    <a:pt x="24257" y="123698"/>
                  </a:lnTo>
                  <a:lnTo>
                    <a:pt x="50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84041" y="1845691"/>
              <a:ext cx="377951" cy="1752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76014" y="1743964"/>
              <a:ext cx="546760" cy="38963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04791" y="1852803"/>
              <a:ext cx="289560" cy="125730"/>
            </a:xfrm>
            <a:custGeom>
              <a:avLst/>
              <a:gdLst/>
              <a:ahLst/>
              <a:cxnLst/>
              <a:rect l="l" t="t" r="r" b="b"/>
              <a:pathLst>
                <a:path w="289560" h="125730">
                  <a:moveTo>
                    <a:pt x="78123" y="50164"/>
                  </a:moveTo>
                  <a:lnTo>
                    <a:pt x="45847" y="50164"/>
                  </a:lnTo>
                  <a:lnTo>
                    <a:pt x="50037" y="51181"/>
                  </a:lnTo>
                  <a:lnTo>
                    <a:pt x="54610" y="54990"/>
                  </a:lnTo>
                  <a:lnTo>
                    <a:pt x="55625" y="58293"/>
                  </a:lnTo>
                  <a:lnTo>
                    <a:pt x="55625" y="65277"/>
                  </a:lnTo>
                  <a:lnTo>
                    <a:pt x="51435" y="67056"/>
                  </a:lnTo>
                  <a:lnTo>
                    <a:pt x="43687" y="68961"/>
                  </a:lnTo>
                  <a:lnTo>
                    <a:pt x="32638" y="70993"/>
                  </a:lnTo>
                  <a:lnTo>
                    <a:pt x="24384" y="72644"/>
                  </a:lnTo>
                  <a:lnTo>
                    <a:pt x="18161" y="74422"/>
                  </a:lnTo>
                  <a:lnTo>
                    <a:pt x="13843" y="76581"/>
                  </a:lnTo>
                  <a:lnTo>
                    <a:pt x="9398" y="78739"/>
                  </a:lnTo>
                  <a:lnTo>
                    <a:pt x="6096" y="81661"/>
                  </a:lnTo>
                  <a:lnTo>
                    <a:pt x="3683" y="85725"/>
                  </a:lnTo>
                  <a:lnTo>
                    <a:pt x="1143" y="89662"/>
                  </a:lnTo>
                  <a:lnTo>
                    <a:pt x="0" y="94107"/>
                  </a:lnTo>
                  <a:lnTo>
                    <a:pt x="0" y="106934"/>
                  </a:lnTo>
                  <a:lnTo>
                    <a:pt x="2667" y="113157"/>
                  </a:lnTo>
                  <a:lnTo>
                    <a:pt x="8000" y="118237"/>
                  </a:lnTo>
                  <a:lnTo>
                    <a:pt x="13335" y="123189"/>
                  </a:lnTo>
                  <a:lnTo>
                    <a:pt x="20574" y="125730"/>
                  </a:lnTo>
                  <a:lnTo>
                    <a:pt x="35052" y="125730"/>
                  </a:lnTo>
                  <a:lnTo>
                    <a:pt x="57531" y="113919"/>
                  </a:lnTo>
                  <a:lnTo>
                    <a:pt x="80335" y="113919"/>
                  </a:lnTo>
                  <a:lnTo>
                    <a:pt x="79327" y="108965"/>
                  </a:lnTo>
                  <a:lnTo>
                    <a:pt x="33020" y="108965"/>
                  </a:lnTo>
                  <a:lnTo>
                    <a:pt x="29845" y="107823"/>
                  </a:lnTo>
                  <a:lnTo>
                    <a:pt x="27432" y="105410"/>
                  </a:lnTo>
                  <a:lnTo>
                    <a:pt x="24892" y="102997"/>
                  </a:lnTo>
                  <a:lnTo>
                    <a:pt x="23749" y="100075"/>
                  </a:lnTo>
                  <a:lnTo>
                    <a:pt x="23749" y="93345"/>
                  </a:lnTo>
                  <a:lnTo>
                    <a:pt x="25273" y="90677"/>
                  </a:lnTo>
                  <a:lnTo>
                    <a:pt x="28321" y="88392"/>
                  </a:lnTo>
                  <a:lnTo>
                    <a:pt x="30353" y="87122"/>
                  </a:lnTo>
                  <a:lnTo>
                    <a:pt x="34671" y="85725"/>
                  </a:lnTo>
                  <a:lnTo>
                    <a:pt x="47879" y="82931"/>
                  </a:lnTo>
                  <a:lnTo>
                    <a:pt x="52705" y="81661"/>
                  </a:lnTo>
                  <a:lnTo>
                    <a:pt x="55625" y="80645"/>
                  </a:lnTo>
                  <a:lnTo>
                    <a:pt x="78864" y="80645"/>
                  </a:lnTo>
                  <a:lnTo>
                    <a:pt x="78989" y="67056"/>
                  </a:lnTo>
                  <a:lnTo>
                    <a:pt x="78994" y="56261"/>
                  </a:lnTo>
                  <a:lnTo>
                    <a:pt x="78123" y="50164"/>
                  </a:lnTo>
                  <a:close/>
                </a:path>
                <a:path w="289560" h="125730">
                  <a:moveTo>
                    <a:pt x="80335" y="113919"/>
                  </a:moveTo>
                  <a:lnTo>
                    <a:pt x="57531" y="113919"/>
                  </a:lnTo>
                  <a:lnTo>
                    <a:pt x="58073" y="115443"/>
                  </a:lnTo>
                  <a:lnTo>
                    <a:pt x="59309" y="119761"/>
                  </a:lnTo>
                  <a:lnTo>
                    <a:pt x="60071" y="122174"/>
                  </a:lnTo>
                  <a:lnTo>
                    <a:pt x="60706" y="123698"/>
                  </a:lnTo>
                  <a:lnTo>
                    <a:pt x="84074" y="123698"/>
                  </a:lnTo>
                  <a:lnTo>
                    <a:pt x="82042" y="119380"/>
                  </a:lnTo>
                  <a:lnTo>
                    <a:pt x="80645" y="115443"/>
                  </a:lnTo>
                  <a:lnTo>
                    <a:pt x="80335" y="113919"/>
                  </a:lnTo>
                  <a:close/>
                </a:path>
                <a:path w="289560" h="125730">
                  <a:moveTo>
                    <a:pt x="78864" y="80645"/>
                  </a:moveTo>
                  <a:lnTo>
                    <a:pt x="55625" y="80645"/>
                  </a:lnTo>
                  <a:lnTo>
                    <a:pt x="55625" y="91059"/>
                  </a:lnTo>
                  <a:lnTo>
                    <a:pt x="55372" y="94869"/>
                  </a:lnTo>
                  <a:lnTo>
                    <a:pt x="54737" y="96900"/>
                  </a:lnTo>
                  <a:lnTo>
                    <a:pt x="53848" y="100075"/>
                  </a:lnTo>
                  <a:lnTo>
                    <a:pt x="51943" y="102615"/>
                  </a:lnTo>
                  <a:lnTo>
                    <a:pt x="49149" y="104775"/>
                  </a:lnTo>
                  <a:lnTo>
                    <a:pt x="45212" y="107569"/>
                  </a:lnTo>
                  <a:lnTo>
                    <a:pt x="41148" y="108965"/>
                  </a:lnTo>
                  <a:lnTo>
                    <a:pt x="79327" y="108965"/>
                  </a:lnTo>
                  <a:lnTo>
                    <a:pt x="79121" y="107950"/>
                  </a:lnTo>
                  <a:lnTo>
                    <a:pt x="78797" y="102997"/>
                  </a:lnTo>
                  <a:lnTo>
                    <a:pt x="78864" y="80645"/>
                  </a:lnTo>
                  <a:close/>
                </a:path>
                <a:path w="289560" h="125730">
                  <a:moveTo>
                    <a:pt x="51816" y="32003"/>
                  </a:moveTo>
                  <a:lnTo>
                    <a:pt x="41275" y="32003"/>
                  </a:lnTo>
                  <a:lnTo>
                    <a:pt x="33059" y="32406"/>
                  </a:lnTo>
                  <a:lnTo>
                    <a:pt x="2412" y="57531"/>
                  </a:lnTo>
                  <a:lnTo>
                    <a:pt x="24003" y="61468"/>
                  </a:lnTo>
                  <a:lnTo>
                    <a:pt x="25400" y="57276"/>
                  </a:lnTo>
                  <a:lnTo>
                    <a:pt x="27305" y="54356"/>
                  </a:lnTo>
                  <a:lnTo>
                    <a:pt x="29718" y="52705"/>
                  </a:lnTo>
                  <a:lnTo>
                    <a:pt x="32004" y="51053"/>
                  </a:lnTo>
                  <a:lnTo>
                    <a:pt x="35306" y="50164"/>
                  </a:lnTo>
                  <a:lnTo>
                    <a:pt x="78123" y="50164"/>
                  </a:lnTo>
                  <a:lnTo>
                    <a:pt x="77978" y="49149"/>
                  </a:lnTo>
                  <a:lnTo>
                    <a:pt x="73660" y="41528"/>
                  </a:lnTo>
                  <a:lnTo>
                    <a:pt x="70104" y="38353"/>
                  </a:lnTo>
                  <a:lnTo>
                    <a:pt x="59690" y="33274"/>
                  </a:lnTo>
                  <a:lnTo>
                    <a:pt x="51816" y="32003"/>
                  </a:lnTo>
                  <a:close/>
                </a:path>
                <a:path w="289560" h="125730">
                  <a:moveTo>
                    <a:pt x="239775" y="32003"/>
                  </a:moveTo>
                  <a:lnTo>
                    <a:pt x="204724" y="58515"/>
                  </a:lnTo>
                  <a:lnTo>
                    <a:pt x="202057" y="78612"/>
                  </a:lnTo>
                  <a:lnTo>
                    <a:pt x="202745" y="89084"/>
                  </a:lnTo>
                  <a:lnTo>
                    <a:pt x="225155" y="122602"/>
                  </a:lnTo>
                  <a:lnTo>
                    <a:pt x="239522" y="125730"/>
                  </a:lnTo>
                  <a:lnTo>
                    <a:pt x="244602" y="125730"/>
                  </a:lnTo>
                  <a:lnTo>
                    <a:pt x="249555" y="124460"/>
                  </a:lnTo>
                  <a:lnTo>
                    <a:pt x="254508" y="121920"/>
                  </a:lnTo>
                  <a:lnTo>
                    <a:pt x="259587" y="119507"/>
                  </a:lnTo>
                  <a:lnTo>
                    <a:pt x="263906" y="115697"/>
                  </a:lnTo>
                  <a:lnTo>
                    <a:pt x="267462" y="110489"/>
                  </a:lnTo>
                  <a:lnTo>
                    <a:pt x="289560" y="110489"/>
                  </a:lnTo>
                  <a:lnTo>
                    <a:pt x="289560" y="106934"/>
                  </a:lnTo>
                  <a:lnTo>
                    <a:pt x="239395" y="106934"/>
                  </a:lnTo>
                  <a:lnTo>
                    <a:pt x="234061" y="103886"/>
                  </a:lnTo>
                  <a:lnTo>
                    <a:pt x="230250" y="97662"/>
                  </a:lnTo>
                  <a:lnTo>
                    <a:pt x="227584" y="93472"/>
                  </a:lnTo>
                  <a:lnTo>
                    <a:pt x="226187" y="86487"/>
                  </a:lnTo>
                  <a:lnTo>
                    <a:pt x="226243" y="67873"/>
                  </a:lnTo>
                  <a:lnTo>
                    <a:pt x="228092" y="61340"/>
                  </a:lnTo>
                  <a:lnTo>
                    <a:pt x="235712" y="52450"/>
                  </a:lnTo>
                  <a:lnTo>
                    <a:pt x="240411" y="50164"/>
                  </a:lnTo>
                  <a:lnTo>
                    <a:pt x="289560" y="50164"/>
                  </a:lnTo>
                  <a:lnTo>
                    <a:pt x="289560" y="44576"/>
                  </a:lnTo>
                  <a:lnTo>
                    <a:pt x="265811" y="44576"/>
                  </a:lnTo>
                  <a:lnTo>
                    <a:pt x="260046" y="39076"/>
                  </a:lnTo>
                  <a:lnTo>
                    <a:pt x="253793" y="35147"/>
                  </a:lnTo>
                  <a:lnTo>
                    <a:pt x="247040" y="32789"/>
                  </a:lnTo>
                  <a:lnTo>
                    <a:pt x="239775" y="32003"/>
                  </a:lnTo>
                  <a:close/>
                </a:path>
                <a:path w="289560" h="125730">
                  <a:moveTo>
                    <a:pt x="289560" y="110489"/>
                  </a:moveTo>
                  <a:lnTo>
                    <a:pt x="267462" y="110489"/>
                  </a:lnTo>
                  <a:lnTo>
                    <a:pt x="267462" y="123698"/>
                  </a:lnTo>
                  <a:lnTo>
                    <a:pt x="289560" y="123698"/>
                  </a:lnTo>
                  <a:lnTo>
                    <a:pt x="289560" y="110489"/>
                  </a:lnTo>
                  <a:close/>
                </a:path>
                <a:path w="289560" h="125730">
                  <a:moveTo>
                    <a:pt x="289560" y="50164"/>
                  </a:moveTo>
                  <a:lnTo>
                    <a:pt x="251841" y="50164"/>
                  </a:lnTo>
                  <a:lnTo>
                    <a:pt x="256667" y="52450"/>
                  </a:lnTo>
                  <a:lnTo>
                    <a:pt x="260350" y="57023"/>
                  </a:lnTo>
                  <a:lnTo>
                    <a:pt x="264033" y="61468"/>
                  </a:lnTo>
                  <a:lnTo>
                    <a:pt x="265938" y="68961"/>
                  </a:lnTo>
                  <a:lnTo>
                    <a:pt x="265938" y="88392"/>
                  </a:lnTo>
                  <a:lnTo>
                    <a:pt x="264033" y="95376"/>
                  </a:lnTo>
                  <a:lnTo>
                    <a:pt x="260223" y="100075"/>
                  </a:lnTo>
                  <a:lnTo>
                    <a:pt x="256286" y="104648"/>
                  </a:lnTo>
                  <a:lnTo>
                    <a:pt x="251713" y="106934"/>
                  </a:lnTo>
                  <a:lnTo>
                    <a:pt x="289560" y="106934"/>
                  </a:lnTo>
                  <a:lnTo>
                    <a:pt x="289560" y="50164"/>
                  </a:lnTo>
                  <a:close/>
                </a:path>
                <a:path w="289560" h="125730">
                  <a:moveTo>
                    <a:pt x="289560" y="0"/>
                  </a:moveTo>
                  <a:lnTo>
                    <a:pt x="265811" y="0"/>
                  </a:lnTo>
                  <a:lnTo>
                    <a:pt x="265811" y="44576"/>
                  </a:lnTo>
                  <a:lnTo>
                    <a:pt x="289560" y="44576"/>
                  </a:lnTo>
                  <a:lnTo>
                    <a:pt x="289560" y="0"/>
                  </a:lnTo>
                  <a:close/>
                </a:path>
                <a:path w="289560" h="125730">
                  <a:moveTo>
                    <a:pt x="125475" y="34036"/>
                  </a:moveTo>
                  <a:lnTo>
                    <a:pt x="103505" y="34036"/>
                  </a:lnTo>
                  <a:lnTo>
                    <a:pt x="103505" y="123698"/>
                  </a:lnTo>
                  <a:lnTo>
                    <a:pt x="127127" y="123698"/>
                  </a:lnTo>
                  <a:lnTo>
                    <a:pt x="127127" y="73151"/>
                  </a:lnTo>
                  <a:lnTo>
                    <a:pt x="127762" y="66167"/>
                  </a:lnTo>
                  <a:lnTo>
                    <a:pt x="129032" y="62484"/>
                  </a:lnTo>
                  <a:lnTo>
                    <a:pt x="130175" y="58800"/>
                  </a:lnTo>
                  <a:lnTo>
                    <a:pt x="132461" y="55880"/>
                  </a:lnTo>
                  <a:lnTo>
                    <a:pt x="135762" y="53594"/>
                  </a:lnTo>
                  <a:lnTo>
                    <a:pt x="138937" y="51308"/>
                  </a:lnTo>
                  <a:lnTo>
                    <a:pt x="142621" y="50164"/>
                  </a:lnTo>
                  <a:lnTo>
                    <a:pt x="183436" y="50164"/>
                  </a:lnTo>
                  <a:lnTo>
                    <a:pt x="183007" y="48387"/>
                  </a:lnTo>
                  <a:lnTo>
                    <a:pt x="182499" y="47244"/>
                  </a:lnTo>
                  <a:lnTo>
                    <a:pt x="125475" y="47244"/>
                  </a:lnTo>
                  <a:lnTo>
                    <a:pt x="125475" y="34036"/>
                  </a:lnTo>
                  <a:close/>
                </a:path>
                <a:path w="289560" h="125730">
                  <a:moveTo>
                    <a:pt x="183436" y="50164"/>
                  </a:moveTo>
                  <a:lnTo>
                    <a:pt x="149987" y="50164"/>
                  </a:lnTo>
                  <a:lnTo>
                    <a:pt x="152654" y="50926"/>
                  </a:lnTo>
                  <a:lnTo>
                    <a:pt x="154940" y="52577"/>
                  </a:lnTo>
                  <a:lnTo>
                    <a:pt x="157225" y="54101"/>
                  </a:lnTo>
                  <a:lnTo>
                    <a:pt x="158877" y="56387"/>
                  </a:lnTo>
                  <a:lnTo>
                    <a:pt x="160909" y="61975"/>
                  </a:lnTo>
                  <a:lnTo>
                    <a:pt x="161417" y="68325"/>
                  </a:lnTo>
                  <a:lnTo>
                    <a:pt x="161417" y="123698"/>
                  </a:lnTo>
                  <a:lnTo>
                    <a:pt x="185166" y="123698"/>
                  </a:lnTo>
                  <a:lnTo>
                    <a:pt x="185166" y="61087"/>
                  </a:lnTo>
                  <a:lnTo>
                    <a:pt x="184785" y="55752"/>
                  </a:lnTo>
                  <a:lnTo>
                    <a:pt x="183436" y="50164"/>
                  </a:lnTo>
                  <a:close/>
                </a:path>
                <a:path w="289560" h="125730">
                  <a:moveTo>
                    <a:pt x="160274" y="32003"/>
                  </a:moveTo>
                  <a:lnTo>
                    <a:pt x="155067" y="32003"/>
                  </a:lnTo>
                  <a:lnTo>
                    <a:pt x="146514" y="32956"/>
                  </a:lnTo>
                  <a:lnTo>
                    <a:pt x="138747" y="35813"/>
                  </a:lnTo>
                  <a:lnTo>
                    <a:pt x="131742" y="40576"/>
                  </a:lnTo>
                  <a:lnTo>
                    <a:pt x="125475" y="47244"/>
                  </a:lnTo>
                  <a:lnTo>
                    <a:pt x="182499" y="47244"/>
                  </a:lnTo>
                  <a:lnTo>
                    <a:pt x="181483" y="44958"/>
                  </a:lnTo>
                  <a:lnTo>
                    <a:pt x="179197" y="42037"/>
                  </a:lnTo>
                  <a:lnTo>
                    <a:pt x="177037" y="39115"/>
                  </a:lnTo>
                  <a:lnTo>
                    <a:pt x="173736" y="36702"/>
                  </a:lnTo>
                  <a:lnTo>
                    <a:pt x="169418" y="34925"/>
                  </a:lnTo>
                  <a:lnTo>
                    <a:pt x="165100" y="33020"/>
                  </a:lnTo>
                  <a:lnTo>
                    <a:pt x="160274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95775" y="1845056"/>
              <a:ext cx="306577" cy="1416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87164" y="1747164"/>
              <a:ext cx="694436" cy="38021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64017" y="1852803"/>
              <a:ext cx="363220" cy="126364"/>
            </a:xfrm>
            <a:custGeom>
              <a:avLst/>
              <a:gdLst/>
              <a:ahLst/>
              <a:cxnLst/>
              <a:rect l="l" t="t" r="r" b="b"/>
              <a:pathLst>
                <a:path w="363220" h="126364">
                  <a:moveTo>
                    <a:pt x="44253" y="32003"/>
                  </a:moveTo>
                  <a:lnTo>
                    <a:pt x="6734" y="58332"/>
                  </a:lnTo>
                  <a:lnTo>
                    <a:pt x="0" y="89408"/>
                  </a:lnTo>
                  <a:lnTo>
                    <a:pt x="458" y="96954"/>
                  </a:lnTo>
                  <a:lnTo>
                    <a:pt x="21774" y="125857"/>
                  </a:lnTo>
                  <a:lnTo>
                    <a:pt x="36506" y="125857"/>
                  </a:lnTo>
                  <a:lnTo>
                    <a:pt x="58477" y="114046"/>
                  </a:lnTo>
                  <a:lnTo>
                    <a:pt x="81444" y="114046"/>
                  </a:lnTo>
                  <a:lnTo>
                    <a:pt x="82767" y="107696"/>
                  </a:lnTo>
                  <a:lnTo>
                    <a:pt x="35490" y="107696"/>
                  </a:lnTo>
                  <a:lnTo>
                    <a:pt x="31553" y="105918"/>
                  </a:lnTo>
                  <a:lnTo>
                    <a:pt x="25076" y="98678"/>
                  </a:lnTo>
                  <a:lnTo>
                    <a:pt x="23425" y="93599"/>
                  </a:lnTo>
                  <a:lnTo>
                    <a:pt x="23465" y="86613"/>
                  </a:lnTo>
                  <a:lnTo>
                    <a:pt x="40697" y="49911"/>
                  </a:lnTo>
                  <a:lnTo>
                    <a:pt x="94811" y="49911"/>
                  </a:lnTo>
                  <a:lnTo>
                    <a:pt x="95552" y="46355"/>
                  </a:lnTo>
                  <a:lnTo>
                    <a:pt x="71304" y="46355"/>
                  </a:lnTo>
                  <a:lnTo>
                    <a:pt x="66184" y="40040"/>
                  </a:lnTo>
                  <a:lnTo>
                    <a:pt x="59969" y="35559"/>
                  </a:lnTo>
                  <a:lnTo>
                    <a:pt x="52659" y="32889"/>
                  </a:lnTo>
                  <a:lnTo>
                    <a:pt x="44253" y="32003"/>
                  </a:lnTo>
                  <a:close/>
                </a:path>
                <a:path w="363220" h="126364">
                  <a:moveTo>
                    <a:pt x="185477" y="49275"/>
                  </a:moveTo>
                  <a:lnTo>
                    <a:pt x="153981" y="49275"/>
                  </a:lnTo>
                  <a:lnTo>
                    <a:pt x="157029" y="50164"/>
                  </a:lnTo>
                  <a:lnTo>
                    <a:pt x="159061" y="51943"/>
                  </a:lnTo>
                  <a:lnTo>
                    <a:pt x="161220" y="53594"/>
                  </a:lnTo>
                  <a:lnTo>
                    <a:pt x="162236" y="55752"/>
                  </a:lnTo>
                  <a:lnTo>
                    <a:pt x="162236" y="60451"/>
                  </a:lnTo>
                  <a:lnTo>
                    <a:pt x="137598" y="69976"/>
                  </a:lnTo>
                  <a:lnTo>
                    <a:pt x="128117" y="71139"/>
                  </a:lnTo>
                  <a:lnTo>
                    <a:pt x="101198" y="91059"/>
                  </a:lnTo>
                  <a:lnTo>
                    <a:pt x="101248" y="107696"/>
                  </a:lnTo>
                  <a:lnTo>
                    <a:pt x="103562" y="113664"/>
                  </a:lnTo>
                  <a:lnTo>
                    <a:pt x="113214" y="123317"/>
                  </a:lnTo>
                  <a:lnTo>
                    <a:pt x="119310" y="125857"/>
                  </a:lnTo>
                  <a:lnTo>
                    <a:pt x="131502" y="125857"/>
                  </a:lnTo>
                  <a:lnTo>
                    <a:pt x="152965" y="113537"/>
                  </a:lnTo>
                  <a:lnTo>
                    <a:pt x="176206" y="113537"/>
                  </a:lnTo>
                  <a:lnTo>
                    <a:pt x="176206" y="107696"/>
                  </a:lnTo>
                  <a:lnTo>
                    <a:pt x="131629" y="107696"/>
                  </a:lnTo>
                  <a:lnTo>
                    <a:pt x="128962" y="106680"/>
                  </a:lnTo>
                  <a:lnTo>
                    <a:pt x="124898" y="102870"/>
                  </a:lnTo>
                  <a:lnTo>
                    <a:pt x="123882" y="100457"/>
                  </a:lnTo>
                  <a:lnTo>
                    <a:pt x="123882" y="94234"/>
                  </a:lnTo>
                  <a:lnTo>
                    <a:pt x="125279" y="91439"/>
                  </a:lnTo>
                  <a:lnTo>
                    <a:pt x="131629" y="86613"/>
                  </a:lnTo>
                  <a:lnTo>
                    <a:pt x="139503" y="84455"/>
                  </a:lnTo>
                  <a:lnTo>
                    <a:pt x="151695" y="83058"/>
                  </a:lnTo>
                  <a:lnTo>
                    <a:pt x="154108" y="82676"/>
                  </a:lnTo>
                  <a:lnTo>
                    <a:pt x="156013" y="82296"/>
                  </a:lnTo>
                  <a:lnTo>
                    <a:pt x="157537" y="81914"/>
                  </a:lnTo>
                  <a:lnTo>
                    <a:pt x="181251" y="81914"/>
                  </a:lnTo>
                  <a:lnTo>
                    <a:pt x="182683" y="75564"/>
                  </a:lnTo>
                  <a:lnTo>
                    <a:pt x="184334" y="67563"/>
                  </a:lnTo>
                  <a:lnTo>
                    <a:pt x="185308" y="61722"/>
                  </a:lnTo>
                  <a:lnTo>
                    <a:pt x="185425" y="59817"/>
                  </a:lnTo>
                  <a:lnTo>
                    <a:pt x="185477" y="49275"/>
                  </a:lnTo>
                  <a:close/>
                </a:path>
                <a:path w="363220" h="126364">
                  <a:moveTo>
                    <a:pt x="81444" y="114046"/>
                  </a:moveTo>
                  <a:lnTo>
                    <a:pt x="58477" y="114046"/>
                  </a:lnTo>
                  <a:lnTo>
                    <a:pt x="56445" y="123698"/>
                  </a:lnTo>
                  <a:lnTo>
                    <a:pt x="79432" y="123698"/>
                  </a:lnTo>
                  <a:lnTo>
                    <a:pt x="81444" y="114046"/>
                  </a:lnTo>
                  <a:close/>
                </a:path>
                <a:path w="363220" h="126364">
                  <a:moveTo>
                    <a:pt x="176206" y="113537"/>
                  </a:moveTo>
                  <a:lnTo>
                    <a:pt x="152965" y="113537"/>
                  </a:lnTo>
                  <a:lnTo>
                    <a:pt x="153165" y="116332"/>
                  </a:lnTo>
                  <a:lnTo>
                    <a:pt x="153278" y="117475"/>
                  </a:lnTo>
                  <a:lnTo>
                    <a:pt x="153727" y="120396"/>
                  </a:lnTo>
                  <a:lnTo>
                    <a:pt x="154743" y="123698"/>
                  </a:lnTo>
                  <a:lnTo>
                    <a:pt x="178238" y="123698"/>
                  </a:lnTo>
                  <a:lnTo>
                    <a:pt x="176968" y="118999"/>
                  </a:lnTo>
                  <a:lnTo>
                    <a:pt x="176206" y="114808"/>
                  </a:lnTo>
                  <a:lnTo>
                    <a:pt x="176206" y="113537"/>
                  </a:lnTo>
                  <a:close/>
                </a:path>
                <a:path w="363220" h="126364">
                  <a:moveTo>
                    <a:pt x="94811" y="49911"/>
                  </a:moveTo>
                  <a:lnTo>
                    <a:pt x="52254" y="49911"/>
                  </a:lnTo>
                  <a:lnTo>
                    <a:pt x="56318" y="51815"/>
                  </a:lnTo>
                  <a:lnTo>
                    <a:pt x="59747" y="55880"/>
                  </a:lnTo>
                  <a:lnTo>
                    <a:pt x="63303" y="59817"/>
                  </a:lnTo>
                  <a:lnTo>
                    <a:pt x="65081" y="65024"/>
                  </a:lnTo>
                  <a:lnTo>
                    <a:pt x="64976" y="77763"/>
                  </a:lnTo>
                  <a:lnTo>
                    <a:pt x="52508" y="103124"/>
                  </a:lnTo>
                  <a:lnTo>
                    <a:pt x="48698" y="106172"/>
                  </a:lnTo>
                  <a:lnTo>
                    <a:pt x="44634" y="107696"/>
                  </a:lnTo>
                  <a:lnTo>
                    <a:pt x="82767" y="107696"/>
                  </a:lnTo>
                  <a:lnTo>
                    <a:pt x="94811" y="49911"/>
                  </a:lnTo>
                  <a:close/>
                </a:path>
                <a:path w="363220" h="126364">
                  <a:moveTo>
                    <a:pt x="181251" y="81914"/>
                  </a:moveTo>
                  <a:lnTo>
                    <a:pt x="157537" y="81914"/>
                  </a:lnTo>
                  <a:lnTo>
                    <a:pt x="156775" y="85089"/>
                  </a:lnTo>
                  <a:lnTo>
                    <a:pt x="155632" y="91059"/>
                  </a:lnTo>
                  <a:lnTo>
                    <a:pt x="154235" y="95376"/>
                  </a:lnTo>
                  <a:lnTo>
                    <a:pt x="138614" y="107696"/>
                  </a:lnTo>
                  <a:lnTo>
                    <a:pt x="176206" y="107696"/>
                  </a:lnTo>
                  <a:lnTo>
                    <a:pt x="176292" y="106172"/>
                  </a:lnTo>
                  <a:lnTo>
                    <a:pt x="177476" y="99187"/>
                  </a:lnTo>
                  <a:lnTo>
                    <a:pt x="179819" y="88264"/>
                  </a:lnTo>
                  <a:lnTo>
                    <a:pt x="181251" y="81914"/>
                  </a:lnTo>
                  <a:close/>
                </a:path>
                <a:path w="363220" h="126364">
                  <a:moveTo>
                    <a:pt x="151695" y="32003"/>
                  </a:moveTo>
                  <a:lnTo>
                    <a:pt x="113595" y="49402"/>
                  </a:lnTo>
                  <a:lnTo>
                    <a:pt x="110801" y="57403"/>
                  </a:lnTo>
                  <a:lnTo>
                    <a:pt x="134423" y="59436"/>
                  </a:lnTo>
                  <a:lnTo>
                    <a:pt x="135312" y="56261"/>
                  </a:lnTo>
                  <a:lnTo>
                    <a:pt x="137090" y="53721"/>
                  </a:lnTo>
                  <a:lnTo>
                    <a:pt x="139630" y="51943"/>
                  </a:lnTo>
                  <a:lnTo>
                    <a:pt x="142043" y="50164"/>
                  </a:lnTo>
                  <a:lnTo>
                    <a:pt x="145472" y="49275"/>
                  </a:lnTo>
                  <a:lnTo>
                    <a:pt x="185477" y="49275"/>
                  </a:lnTo>
                  <a:lnTo>
                    <a:pt x="182810" y="43561"/>
                  </a:lnTo>
                  <a:lnTo>
                    <a:pt x="177222" y="38988"/>
                  </a:lnTo>
                  <a:lnTo>
                    <a:pt x="172555" y="35915"/>
                  </a:lnTo>
                  <a:lnTo>
                    <a:pt x="166745" y="33734"/>
                  </a:lnTo>
                  <a:lnTo>
                    <a:pt x="159791" y="32434"/>
                  </a:lnTo>
                  <a:lnTo>
                    <a:pt x="151695" y="32003"/>
                  </a:lnTo>
                  <a:close/>
                </a:path>
                <a:path w="363220" h="126364">
                  <a:moveTo>
                    <a:pt x="105213" y="0"/>
                  </a:moveTo>
                  <a:lnTo>
                    <a:pt x="80956" y="0"/>
                  </a:lnTo>
                  <a:lnTo>
                    <a:pt x="71304" y="46355"/>
                  </a:lnTo>
                  <a:lnTo>
                    <a:pt x="95552" y="46355"/>
                  </a:lnTo>
                  <a:lnTo>
                    <a:pt x="105213" y="0"/>
                  </a:lnTo>
                  <a:close/>
                </a:path>
                <a:path w="363220" h="126364">
                  <a:moveTo>
                    <a:pt x="237674" y="34036"/>
                  </a:moveTo>
                  <a:lnTo>
                    <a:pt x="215068" y="34036"/>
                  </a:lnTo>
                  <a:lnTo>
                    <a:pt x="196399" y="123698"/>
                  </a:lnTo>
                  <a:lnTo>
                    <a:pt x="220529" y="123698"/>
                  </a:lnTo>
                  <a:lnTo>
                    <a:pt x="226498" y="95631"/>
                  </a:lnTo>
                  <a:lnTo>
                    <a:pt x="228234" y="87631"/>
                  </a:lnTo>
                  <a:lnTo>
                    <a:pt x="248088" y="54863"/>
                  </a:lnTo>
                  <a:lnTo>
                    <a:pt x="252279" y="53212"/>
                  </a:lnTo>
                  <a:lnTo>
                    <a:pt x="263990" y="53212"/>
                  </a:lnTo>
                  <a:lnTo>
                    <a:pt x="264822" y="51435"/>
                  </a:lnTo>
                  <a:lnTo>
                    <a:pt x="234118" y="51435"/>
                  </a:lnTo>
                  <a:lnTo>
                    <a:pt x="237674" y="34036"/>
                  </a:lnTo>
                  <a:close/>
                </a:path>
                <a:path w="363220" h="126364">
                  <a:moveTo>
                    <a:pt x="313366" y="0"/>
                  </a:moveTo>
                  <a:lnTo>
                    <a:pt x="289236" y="0"/>
                  </a:lnTo>
                  <a:lnTo>
                    <a:pt x="263328" y="123698"/>
                  </a:lnTo>
                  <a:lnTo>
                    <a:pt x="287458" y="123698"/>
                  </a:lnTo>
                  <a:lnTo>
                    <a:pt x="293173" y="96774"/>
                  </a:lnTo>
                  <a:lnTo>
                    <a:pt x="309556" y="82296"/>
                  </a:lnTo>
                  <a:lnTo>
                    <a:pt x="332174" y="82296"/>
                  </a:lnTo>
                  <a:lnTo>
                    <a:pt x="326955" y="66675"/>
                  </a:lnTo>
                  <a:lnTo>
                    <a:pt x="329472" y="64388"/>
                  </a:lnTo>
                  <a:lnTo>
                    <a:pt x="299904" y="64388"/>
                  </a:lnTo>
                  <a:lnTo>
                    <a:pt x="313366" y="0"/>
                  </a:lnTo>
                  <a:close/>
                </a:path>
                <a:path w="363220" h="126364">
                  <a:moveTo>
                    <a:pt x="332174" y="82296"/>
                  </a:moveTo>
                  <a:lnTo>
                    <a:pt x="309556" y="82296"/>
                  </a:lnTo>
                  <a:lnTo>
                    <a:pt x="321875" y="123698"/>
                  </a:lnTo>
                  <a:lnTo>
                    <a:pt x="346005" y="123698"/>
                  </a:lnTo>
                  <a:lnTo>
                    <a:pt x="332174" y="82296"/>
                  </a:lnTo>
                  <a:close/>
                </a:path>
                <a:path w="363220" h="126364">
                  <a:moveTo>
                    <a:pt x="362896" y="34036"/>
                  </a:moveTo>
                  <a:lnTo>
                    <a:pt x="331400" y="34036"/>
                  </a:lnTo>
                  <a:lnTo>
                    <a:pt x="299904" y="64388"/>
                  </a:lnTo>
                  <a:lnTo>
                    <a:pt x="329472" y="64388"/>
                  </a:lnTo>
                  <a:lnTo>
                    <a:pt x="362896" y="34036"/>
                  </a:lnTo>
                  <a:close/>
                </a:path>
                <a:path w="363220" h="126364">
                  <a:moveTo>
                    <a:pt x="263990" y="53212"/>
                  </a:moveTo>
                  <a:lnTo>
                    <a:pt x="258883" y="53212"/>
                  </a:lnTo>
                  <a:lnTo>
                    <a:pt x="261296" y="53594"/>
                  </a:lnTo>
                  <a:lnTo>
                    <a:pt x="263455" y="54356"/>
                  </a:lnTo>
                  <a:lnTo>
                    <a:pt x="263990" y="53212"/>
                  </a:lnTo>
                  <a:close/>
                </a:path>
                <a:path w="363220" h="126364">
                  <a:moveTo>
                    <a:pt x="264979" y="32003"/>
                  </a:moveTo>
                  <a:lnTo>
                    <a:pt x="261550" y="32003"/>
                  </a:lnTo>
                  <a:lnTo>
                    <a:pt x="254263" y="33218"/>
                  </a:lnTo>
                  <a:lnTo>
                    <a:pt x="247263" y="36861"/>
                  </a:lnTo>
                  <a:lnTo>
                    <a:pt x="240547" y="42933"/>
                  </a:lnTo>
                  <a:lnTo>
                    <a:pt x="234118" y="51435"/>
                  </a:lnTo>
                  <a:lnTo>
                    <a:pt x="264822" y="51435"/>
                  </a:lnTo>
                  <a:lnTo>
                    <a:pt x="272726" y="34544"/>
                  </a:lnTo>
                  <a:lnTo>
                    <a:pt x="268789" y="32893"/>
                  </a:lnTo>
                  <a:lnTo>
                    <a:pt x="264979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55947" y="1845691"/>
              <a:ext cx="391667" cy="14097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42840" y="1743964"/>
              <a:ext cx="1014958" cy="38963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77586" y="1852803"/>
              <a:ext cx="711835" cy="160020"/>
            </a:xfrm>
            <a:custGeom>
              <a:avLst/>
              <a:gdLst/>
              <a:ahLst/>
              <a:cxnLst/>
              <a:rect l="l" t="t" r="r" b="b"/>
              <a:pathLst>
                <a:path w="711835" h="160019">
                  <a:moveTo>
                    <a:pt x="543324" y="50164"/>
                  </a:moveTo>
                  <a:lnTo>
                    <a:pt x="511048" y="50164"/>
                  </a:lnTo>
                  <a:lnTo>
                    <a:pt x="515365" y="51181"/>
                  </a:lnTo>
                  <a:lnTo>
                    <a:pt x="517525" y="53086"/>
                  </a:lnTo>
                  <a:lnTo>
                    <a:pt x="519811" y="54990"/>
                  </a:lnTo>
                  <a:lnTo>
                    <a:pt x="520953" y="58293"/>
                  </a:lnTo>
                  <a:lnTo>
                    <a:pt x="520953" y="65277"/>
                  </a:lnTo>
                  <a:lnTo>
                    <a:pt x="516636" y="67056"/>
                  </a:lnTo>
                  <a:lnTo>
                    <a:pt x="509015" y="68961"/>
                  </a:lnTo>
                  <a:lnTo>
                    <a:pt x="497966" y="70993"/>
                  </a:lnTo>
                  <a:lnTo>
                    <a:pt x="489712" y="72644"/>
                  </a:lnTo>
                  <a:lnTo>
                    <a:pt x="483362" y="74422"/>
                  </a:lnTo>
                  <a:lnTo>
                    <a:pt x="474725" y="78739"/>
                  </a:lnTo>
                  <a:lnTo>
                    <a:pt x="471297" y="81661"/>
                  </a:lnTo>
                  <a:lnTo>
                    <a:pt x="468884" y="85725"/>
                  </a:lnTo>
                  <a:lnTo>
                    <a:pt x="466471" y="89662"/>
                  </a:lnTo>
                  <a:lnTo>
                    <a:pt x="465200" y="94107"/>
                  </a:lnTo>
                  <a:lnTo>
                    <a:pt x="465200" y="106934"/>
                  </a:lnTo>
                  <a:lnTo>
                    <a:pt x="467867" y="113157"/>
                  </a:lnTo>
                  <a:lnTo>
                    <a:pt x="473201" y="118237"/>
                  </a:lnTo>
                  <a:lnTo>
                    <a:pt x="478536" y="123189"/>
                  </a:lnTo>
                  <a:lnTo>
                    <a:pt x="485775" y="125730"/>
                  </a:lnTo>
                  <a:lnTo>
                    <a:pt x="500252" y="125730"/>
                  </a:lnTo>
                  <a:lnTo>
                    <a:pt x="522859" y="113919"/>
                  </a:lnTo>
                  <a:lnTo>
                    <a:pt x="545536" y="113919"/>
                  </a:lnTo>
                  <a:lnTo>
                    <a:pt x="544528" y="108965"/>
                  </a:lnTo>
                  <a:lnTo>
                    <a:pt x="498348" y="108965"/>
                  </a:lnTo>
                  <a:lnTo>
                    <a:pt x="495173" y="107823"/>
                  </a:lnTo>
                  <a:lnTo>
                    <a:pt x="492633" y="105410"/>
                  </a:lnTo>
                  <a:lnTo>
                    <a:pt x="490220" y="102997"/>
                  </a:lnTo>
                  <a:lnTo>
                    <a:pt x="488950" y="100075"/>
                  </a:lnTo>
                  <a:lnTo>
                    <a:pt x="488950" y="93345"/>
                  </a:lnTo>
                  <a:lnTo>
                    <a:pt x="513079" y="82931"/>
                  </a:lnTo>
                  <a:lnTo>
                    <a:pt x="517905" y="81661"/>
                  </a:lnTo>
                  <a:lnTo>
                    <a:pt x="520953" y="80645"/>
                  </a:lnTo>
                  <a:lnTo>
                    <a:pt x="544065" y="80645"/>
                  </a:lnTo>
                  <a:lnTo>
                    <a:pt x="544190" y="67056"/>
                  </a:lnTo>
                  <a:lnTo>
                    <a:pt x="544195" y="56261"/>
                  </a:lnTo>
                  <a:lnTo>
                    <a:pt x="543324" y="50164"/>
                  </a:lnTo>
                  <a:close/>
                </a:path>
                <a:path w="711835" h="160019">
                  <a:moveTo>
                    <a:pt x="545536" y="113919"/>
                  </a:moveTo>
                  <a:lnTo>
                    <a:pt x="522859" y="113919"/>
                  </a:lnTo>
                  <a:lnTo>
                    <a:pt x="522986" y="114300"/>
                  </a:lnTo>
                  <a:lnTo>
                    <a:pt x="523621" y="116712"/>
                  </a:lnTo>
                  <a:lnTo>
                    <a:pt x="524510" y="119761"/>
                  </a:lnTo>
                  <a:lnTo>
                    <a:pt x="525272" y="122174"/>
                  </a:lnTo>
                  <a:lnTo>
                    <a:pt x="525907" y="123698"/>
                  </a:lnTo>
                  <a:lnTo>
                    <a:pt x="549401" y="123698"/>
                  </a:lnTo>
                  <a:lnTo>
                    <a:pt x="547242" y="119380"/>
                  </a:lnTo>
                  <a:lnTo>
                    <a:pt x="545846" y="115443"/>
                  </a:lnTo>
                  <a:lnTo>
                    <a:pt x="545536" y="113919"/>
                  </a:lnTo>
                  <a:close/>
                </a:path>
                <a:path w="711835" h="160019">
                  <a:moveTo>
                    <a:pt x="544065" y="80645"/>
                  </a:moveTo>
                  <a:lnTo>
                    <a:pt x="520953" y="80645"/>
                  </a:lnTo>
                  <a:lnTo>
                    <a:pt x="520953" y="91059"/>
                  </a:lnTo>
                  <a:lnTo>
                    <a:pt x="520573" y="94869"/>
                  </a:lnTo>
                  <a:lnTo>
                    <a:pt x="506349" y="108965"/>
                  </a:lnTo>
                  <a:lnTo>
                    <a:pt x="544528" y="108965"/>
                  </a:lnTo>
                  <a:lnTo>
                    <a:pt x="544322" y="107950"/>
                  </a:lnTo>
                  <a:lnTo>
                    <a:pt x="543998" y="102997"/>
                  </a:lnTo>
                  <a:lnTo>
                    <a:pt x="544065" y="80645"/>
                  </a:lnTo>
                  <a:close/>
                </a:path>
                <a:path w="711835" h="160019">
                  <a:moveTo>
                    <a:pt x="517143" y="32003"/>
                  </a:moveTo>
                  <a:lnTo>
                    <a:pt x="506475" y="32003"/>
                  </a:lnTo>
                  <a:lnTo>
                    <a:pt x="498332" y="32406"/>
                  </a:lnTo>
                  <a:lnTo>
                    <a:pt x="467740" y="57531"/>
                  </a:lnTo>
                  <a:lnTo>
                    <a:pt x="489203" y="61468"/>
                  </a:lnTo>
                  <a:lnTo>
                    <a:pt x="490727" y="57276"/>
                  </a:lnTo>
                  <a:lnTo>
                    <a:pt x="492633" y="54356"/>
                  </a:lnTo>
                  <a:lnTo>
                    <a:pt x="494918" y="52705"/>
                  </a:lnTo>
                  <a:lnTo>
                    <a:pt x="497332" y="51053"/>
                  </a:lnTo>
                  <a:lnTo>
                    <a:pt x="500634" y="50164"/>
                  </a:lnTo>
                  <a:lnTo>
                    <a:pt x="543324" y="50164"/>
                  </a:lnTo>
                  <a:lnTo>
                    <a:pt x="543178" y="49149"/>
                  </a:lnTo>
                  <a:lnTo>
                    <a:pt x="541020" y="45338"/>
                  </a:lnTo>
                  <a:lnTo>
                    <a:pt x="538988" y="41528"/>
                  </a:lnTo>
                  <a:lnTo>
                    <a:pt x="535304" y="38353"/>
                  </a:lnTo>
                  <a:lnTo>
                    <a:pt x="530098" y="35813"/>
                  </a:lnTo>
                  <a:lnTo>
                    <a:pt x="525017" y="33274"/>
                  </a:lnTo>
                  <a:lnTo>
                    <a:pt x="517143" y="32003"/>
                  </a:lnTo>
                  <a:close/>
                </a:path>
                <a:path w="711835" h="160019">
                  <a:moveTo>
                    <a:pt x="669036" y="32003"/>
                  </a:moveTo>
                  <a:lnTo>
                    <a:pt x="634497" y="51605"/>
                  </a:lnTo>
                  <a:lnTo>
                    <a:pt x="628014" y="79501"/>
                  </a:lnTo>
                  <a:lnTo>
                    <a:pt x="628562" y="88433"/>
                  </a:lnTo>
                  <a:lnTo>
                    <a:pt x="651065" y="121920"/>
                  </a:lnTo>
                  <a:lnTo>
                    <a:pt x="671449" y="125730"/>
                  </a:lnTo>
                  <a:lnTo>
                    <a:pt x="678495" y="125301"/>
                  </a:lnTo>
                  <a:lnTo>
                    <a:pt x="707297" y="107950"/>
                  </a:lnTo>
                  <a:lnTo>
                    <a:pt x="666241" y="107950"/>
                  </a:lnTo>
                  <a:lnTo>
                    <a:pt x="661670" y="106045"/>
                  </a:lnTo>
                  <a:lnTo>
                    <a:pt x="654303" y="98171"/>
                  </a:lnTo>
                  <a:lnTo>
                    <a:pt x="652399" y="92710"/>
                  </a:lnTo>
                  <a:lnTo>
                    <a:pt x="652272" y="85725"/>
                  </a:lnTo>
                  <a:lnTo>
                    <a:pt x="711708" y="85725"/>
                  </a:lnTo>
                  <a:lnTo>
                    <a:pt x="711160" y="72983"/>
                  </a:lnTo>
                  <a:lnTo>
                    <a:pt x="710840" y="71247"/>
                  </a:lnTo>
                  <a:lnTo>
                    <a:pt x="652652" y="71247"/>
                  </a:lnTo>
                  <a:lnTo>
                    <a:pt x="652773" y="64388"/>
                  </a:lnTo>
                  <a:lnTo>
                    <a:pt x="654303" y="59562"/>
                  </a:lnTo>
                  <a:lnTo>
                    <a:pt x="657733" y="55880"/>
                  </a:lnTo>
                  <a:lnTo>
                    <a:pt x="661035" y="52070"/>
                  </a:lnTo>
                  <a:lnTo>
                    <a:pt x="665352" y="50164"/>
                  </a:lnTo>
                  <a:lnTo>
                    <a:pt x="703934" y="50164"/>
                  </a:lnTo>
                  <a:lnTo>
                    <a:pt x="700659" y="45212"/>
                  </a:lnTo>
                  <a:lnTo>
                    <a:pt x="694324" y="39451"/>
                  </a:lnTo>
                  <a:lnTo>
                    <a:pt x="686943" y="35321"/>
                  </a:lnTo>
                  <a:lnTo>
                    <a:pt x="678513" y="32835"/>
                  </a:lnTo>
                  <a:lnTo>
                    <a:pt x="669036" y="32003"/>
                  </a:lnTo>
                  <a:close/>
                </a:path>
                <a:path w="711835" h="160019">
                  <a:moveTo>
                    <a:pt x="686815" y="95123"/>
                  </a:moveTo>
                  <a:lnTo>
                    <a:pt x="685546" y="99695"/>
                  </a:lnTo>
                  <a:lnTo>
                    <a:pt x="683640" y="102997"/>
                  </a:lnTo>
                  <a:lnTo>
                    <a:pt x="681101" y="104901"/>
                  </a:lnTo>
                  <a:lnTo>
                    <a:pt x="678561" y="106934"/>
                  </a:lnTo>
                  <a:lnTo>
                    <a:pt x="675386" y="107950"/>
                  </a:lnTo>
                  <a:lnTo>
                    <a:pt x="707297" y="107950"/>
                  </a:lnTo>
                  <a:lnTo>
                    <a:pt x="710438" y="99187"/>
                  </a:lnTo>
                  <a:lnTo>
                    <a:pt x="686815" y="95123"/>
                  </a:lnTo>
                  <a:close/>
                </a:path>
                <a:path w="711835" h="160019">
                  <a:moveTo>
                    <a:pt x="703934" y="50164"/>
                  </a:moveTo>
                  <a:lnTo>
                    <a:pt x="675386" y="50164"/>
                  </a:lnTo>
                  <a:lnTo>
                    <a:pt x="679450" y="51943"/>
                  </a:lnTo>
                  <a:lnTo>
                    <a:pt x="682878" y="55499"/>
                  </a:lnTo>
                  <a:lnTo>
                    <a:pt x="686180" y="59182"/>
                  </a:lnTo>
                  <a:lnTo>
                    <a:pt x="687959" y="64388"/>
                  </a:lnTo>
                  <a:lnTo>
                    <a:pt x="688086" y="71247"/>
                  </a:lnTo>
                  <a:lnTo>
                    <a:pt x="710840" y="71247"/>
                  </a:lnTo>
                  <a:lnTo>
                    <a:pt x="709136" y="61991"/>
                  </a:lnTo>
                  <a:lnTo>
                    <a:pt x="705635" y="52738"/>
                  </a:lnTo>
                  <a:lnTo>
                    <a:pt x="703934" y="50164"/>
                  </a:lnTo>
                  <a:close/>
                </a:path>
                <a:path w="711835" h="160019">
                  <a:moveTo>
                    <a:pt x="151891" y="129667"/>
                  </a:moveTo>
                  <a:lnTo>
                    <a:pt x="151891" y="140462"/>
                  </a:lnTo>
                  <a:lnTo>
                    <a:pt x="155066" y="147065"/>
                  </a:lnTo>
                  <a:lnTo>
                    <a:pt x="193675" y="160020"/>
                  </a:lnTo>
                  <a:lnTo>
                    <a:pt x="201802" y="160020"/>
                  </a:lnTo>
                  <a:lnTo>
                    <a:pt x="208407" y="159258"/>
                  </a:lnTo>
                  <a:lnTo>
                    <a:pt x="213613" y="157480"/>
                  </a:lnTo>
                  <a:lnTo>
                    <a:pt x="218948" y="155828"/>
                  </a:lnTo>
                  <a:lnTo>
                    <a:pt x="223138" y="153543"/>
                  </a:lnTo>
                  <a:lnTo>
                    <a:pt x="226313" y="150495"/>
                  </a:lnTo>
                  <a:lnTo>
                    <a:pt x="229488" y="147574"/>
                  </a:lnTo>
                  <a:lnTo>
                    <a:pt x="231901" y="143383"/>
                  </a:lnTo>
                  <a:lnTo>
                    <a:pt x="232379" y="141986"/>
                  </a:lnTo>
                  <a:lnTo>
                    <a:pt x="187960" y="141986"/>
                  </a:lnTo>
                  <a:lnTo>
                    <a:pt x="184403" y="141097"/>
                  </a:lnTo>
                  <a:lnTo>
                    <a:pt x="182117" y="139446"/>
                  </a:lnTo>
                  <a:lnTo>
                    <a:pt x="180466" y="138175"/>
                  </a:lnTo>
                  <a:lnTo>
                    <a:pt x="179450" y="136017"/>
                  </a:lnTo>
                  <a:lnTo>
                    <a:pt x="179070" y="132842"/>
                  </a:lnTo>
                  <a:lnTo>
                    <a:pt x="151891" y="129667"/>
                  </a:lnTo>
                  <a:close/>
                </a:path>
                <a:path w="711835" h="160019">
                  <a:moveTo>
                    <a:pt x="236220" y="109220"/>
                  </a:moveTo>
                  <a:lnTo>
                    <a:pt x="212471" y="109220"/>
                  </a:lnTo>
                  <a:lnTo>
                    <a:pt x="212471" y="127508"/>
                  </a:lnTo>
                  <a:lnTo>
                    <a:pt x="212216" y="131190"/>
                  </a:lnTo>
                  <a:lnTo>
                    <a:pt x="199009" y="141986"/>
                  </a:lnTo>
                  <a:lnTo>
                    <a:pt x="232379" y="141986"/>
                  </a:lnTo>
                  <a:lnTo>
                    <a:pt x="233760" y="137922"/>
                  </a:lnTo>
                  <a:lnTo>
                    <a:pt x="235330" y="132969"/>
                  </a:lnTo>
                  <a:lnTo>
                    <a:pt x="236220" y="125095"/>
                  </a:lnTo>
                  <a:lnTo>
                    <a:pt x="236220" y="109220"/>
                  </a:lnTo>
                  <a:close/>
                </a:path>
                <a:path w="711835" h="160019">
                  <a:moveTo>
                    <a:pt x="186562" y="32003"/>
                  </a:moveTo>
                  <a:lnTo>
                    <a:pt x="151526" y="58531"/>
                  </a:lnTo>
                  <a:lnTo>
                    <a:pt x="148843" y="78359"/>
                  </a:lnTo>
                  <a:lnTo>
                    <a:pt x="149348" y="87008"/>
                  </a:lnTo>
                  <a:lnTo>
                    <a:pt x="169481" y="119888"/>
                  </a:lnTo>
                  <a:lnTo>
                    <a:pt x="185674" y="123698"/>
                  </a:lnTo>
                  <a:lnTo>
                    <a:pt x="193432" y="122793"/>
                  </a:lnTo>
                  <a:lnTo>
                    <a:pt x="200501" y="120078"/>
                  </a:lnTo>
                  <a:lnTo>
                    <a:pt x="206855" y="115554"/>
                  </a:lnTo>
                  <a:lnTo>
                    <a:pt x="212471" y="109220"/>
                  </a:lnTo>
                  <a:lnTo>
                    <a:pt x="236220" y="109220"/>
                  </a:lnTo>
                  <a:lnTo>
                    <a:pt x="236220" y="104521"/>
                  </a:lnTo>
                  <a:lnTo>
                    <a:pt x="186816" y="104521"/>
                  </a:lnTo>
                  <a:lnTo>
                    <a:pt x="182372" y="102362"/>
                  </a:lnTo>
                  <a:lnTo>
                    <a:pt x="175005" y="93472"/>
                  </a:lnTo>
                  <a:lnTo>
                    <a:pt x="173100" y="86487"/>
                  </a:lnTo>
                  <a:lnTo>
                    <a:pt x="173146" y="67784"/>
                  </a:lnTo>
                  <a:lnTo>
                    <a:pt x="175005" y="61213"/>
                  </a:lnTo>
                  <a:lnTo>
                    <a:pt x="178688" y="56769"/>
                  </a:lnTo>
                  <a:lnTo>
                    <a:pt x="182372" y="52450"/>
                  </a:lnTo>
                  <a:lnTo>
                    <a:pt x="187071" y="50164"/>
                  </a:lnTo>
                  <a:lnTo>
                    <a:pt x="236220" y="50164"/>
                  </a:lnTo>
                  <a:lnTo>
                    <a:pt x="236220" y="46609"/>
                  </a:lnTo>
                  <a:lnTo>
                    <a:pt x="213995" y="46609"/>
                  </a:lnTo>
                  <a:lnTo>
                    <a:pt x="208279" y="40255"/>
                  </a:lnTo>
                  <a:lnTo>
                    <a:pt x="201802" y="35687"/>
                  </a:lnTo>
                  <a:lnTo>
                    <a:pt x="194563" y="32928"/>
                  </a:lnTo>
                  <a:lnTo>
                    <a:pt x="186562" y="32003"/>
                  </a:lnTo>
                  <a:close/>
                </a:path>
                <a:path w="711835" h="160019">
                  <a:moveTo>
                    <a:pt x="236220" y="50164"/>
                  </a:moveTo>
                  <a:lnTo>
                    <a:pt x="198500" y="50164"/>
                  </a:lnTo>
                  <a:lnTo>
                    <a:pt x="203326" y="52450"/>
                  </a:lnTo>
                  <a:lnTo>
                    <a:pt x="207263" y="56896"/>
                  </a:lnTo>
                  <a:lnTo>
                    <a:pt x="211074" y="61468"/>
                  </a:lnTo>
                  <a:lnTo>
                    <a:pt x="212873" y="67945"/>
                  </a:lnTo>
                  <a:lnTo>
                    <a:pt x="212978" y="86487"/>
                  </a:lnTo>
                  <a:lnTo>
                    <a:pt x="210947" y="93218"/>
                  </a:lnTo>
                  <a:lnTo>
                    <a:pt x="207010" y="97789"/>
                  </a:lnTo>
                  <a:lnTo>
                    <a:pt x="202946" y="102235"/>
                  </a:lnTo>
                  <a:lnTo>
                    <a:pt x="198120" y="104521"/>
                  </a:lnTo>
                  <a:lnTo>
                    <a:pt x="236220" y="104521"/>
                  </a:lnTo>
                  <a:lnTo>
                    <a:pt x="236220" y="50164"/>
                  </a:lnTo>
                  <a:close/>
                </a:path>
                <a:path w="711835" h="160019">
                  <a:moveTo>
                    <a:pt x="236220" y="34036"/>
                  </a:moveTo>
                  <a:lnTo>
                    <a:pt x="213995" y="34036"/>
                  </a:lnTo>
                  <a:lnTo>
                    <a:pt x="213995" y="46609"/>
                  </a:lnTo>
                  <a:lnTo>
                    <a:pt x="236220" y="46609"/>
                  </a:lnTo>
                  <a:lnTo>
                    <a:pt x="236220" y="34036"/>
                  </a:lnTo>
                  <a:close/>
                </a:path>
                <a:path w="711835" h="160019">
                  <a:moveTo>
                    <a:pt x="130683" y="34036"/>
                  </a:moveTo>
                  <a:lnTo>
                    <a:pt x="106934" y="34036"/>
                  </a:lnTo>
                  <a:lnTo>
                    <a:pt x="106934" y="123698"/>
                  </a:lnTo>
                  <a:lnTo>
                    <a:pt x="130683" y="123698"/>
                  </a:lnTo>
                  <a:lnTo>
                    <a:pt x="130683" y="34036"/>
                  </a:lnTo>
                  <a:close/>
                </a:path>
                <a:path w="711835" h="160019">
                  <a:moveTo>
                    <a:pt x="589914" y="34036"/>
                  </a:moveTo>
                  <a:lnTo>
                    <a:pt x="567943" y="34036"/>
                  </a:lnTo>
                  <a:lnTo>
                    <a:pt x="567943" y="123698"/>
                  </a:lnTo>
                  <a:lnTo>
                    <a:pt x="591565" y="123698"/>
                  </a:lnTo>
                  <a:lnTo>
                    <a:pt x="591565" y="96012"/>
                  </a:lnTo>
                  <a:lnTo>
                    <a:pt x="591704" y="85560"/>
                  </a:lnTo>
                  <a:lnTo>
                    <a:pt x="604138" y="53339"/>
                  </a:lnTo>
                  <a:lnTo>
                    <a:pt x="619981" y="53339"/>
                  </a:lnTo>
                  <a:lnTo>
                    <a:pt x="622300" y="46862"/>
                  </a:lnTo>
                  <a:lnTo>
                    <a:pt x="589914" y="46862"/>
                  </a:lnTo>
                  <a:lnTo>
                    <a:pt x="589914" y="34036"/>
                  </a:lnTo>
                  <a:close/>
                </a:path>
                <a:path w="711835" h="160019">
                  <a:moveTo>
                    <a:pt x="619981" y="53339"/>
                  </a:moveTo>
                  <a:lnTo>
                    <a:pt x="610870" y="53339"/>
                  </a:lnTo>
                  <a:lnTo>
                    <a:pt x="614552" y="54610"/>
                  </a:lnTo>
                  <a:lnTo>
                    <a:pt x="618616" y="57150"/>
                  </a:lnTo>
                  <a:lnTo>
                    <a:pt x="619981" y="53339"/>
                  </a:lnTo>
                  <a:close/>
                </a:path>
                <a:path w="711835" h="160019">
                  <a:moveTo>
                    <a:pt x="615696" y="32003"/>
                  </a:moveTo>
                  <a:lnTo>
                    <a:pt x="606551" y="32003"/>
                  </a:lnTo>
                  <a:lnTo>
                    <a:pt x="603123" y="33020"/>
                  </a:lnTo>
                  <a:lnTo>
                    <a:pt x="597026" y="36830"/>
                  </a:lnTo>
                  <a:lnTo>
                    <a:pt x="593725" y="40767"/>
                  </a:lnTo>
                  <a:lnTo>
                    <a:pt x="589914" y="46862"/>
                  </a:lnTo>
                  <a:lnTo>
                    <a:pt x="622300" y="46862"/>
                  </a:lnTo>
                  <a:lnTo>
                    <a:pt x="625983" y="36575"/>
                  </a:lnTo>
                  <a:lnTo>
                    <a:pt x="620902" y="33527"/>
                  </a:lnTo>
                  <a:lnTo>
                    <a:pt x="615696" y="32003"/>
                  </a:lnTo>
                  <a:close/>
                </a:path>
                <a:path w="711835" h="160019">
                  <a:moveTo>
                    <a:pt x="21971" y="34036"/>
                  </a:moveTo>
                  <a:lnTo>
                    <a:pt x="0" y="34036"/>
                  </a:lnTo>
                  <a:lnTo>
                    <a:pt x="0" y="123698"/>
                  </a:lnTo>
                  <a:lnTo>
                    <a:pt x="23749" y="123698"/>
                  </a:lnTo>
                  <a:lnTo>
                    <a:pt x="23749" y="73151"/>
                  </a:lnTo>
                  <a:lnTo>
                    <a:pt x="24257" y="66167"/>
                  </a:lnTo>
                  <a:lnTo>
                    <a:pt x="25526" y="62484"/>
                  </a:lnTo>
                  <a:lnTo>
                    <a:pt x="26670" y="58800"/>
                  </a:lnTo>
                  <a:lnTo>
                    <a:pt x="28955" y="55880"/>
                  </a:lnTo>
                  <a:lnTo>
                    <a:pt x="32258" y="53594"/>
                  </a:lnTo>
                  <a:lnTo>
                    <a:pt x="35433" y="51308"/>
                  </a:lnTo>
                  <a:lnTo>
                    <a:pt x="39115" y="50164"/>
                  </a:lnTo>
                  <a:lnTo>
                    <a:pt x="79931" y="50164"/>
                  </a:lnTo>
                  <a:lnTo>
                    <a:pt x="79501" y="48387"/>
                  </a:lnTo>
                  <a:lnTo>
                    <a:pt x="78993" y="47244"/>
                  </a:lnTo>
                  <a:lnTo>
                    <a:pt x="21971" y="47244"/>
                  </a:lnTo>
                  <a:lnTo>
                    <a:pt x="21971" y="34036"/>
                  </a:lnTo>
                  <a:close/>
                </a:path>
                <a:path w="711835" h="160019">
                  <a:moveTo>
                    <a:pt x="79931" y="50164"/>
                  </a:moveTo>
                  <a:lnTo>
                    <a:pt x="46482" y="50164"/>
                  </a:lnTo>
                  <a:lnTo>
                    <a:pt x="49275" y="50926"/>
                  </a:lnTo>
                  <a:lnTo>
                    <a:pt x="51562" y="52577"/>
                  </a:lnTo>
                  <a:lnTo>
                    <a:pt x="53721" y="54101"/>
                  </a:lnTo>
                  <a:lnTo>
                    <a:pt x="55372" y="56387"/>
                  </a:lnTo>
                  <a:lnTo>
                    <a:pt x="57403" y="61975"/>
                  </a:lnTo>
                  <a:lnTo>
                    <a:pt x="57912" y="68325"/>
                  </a:lnTo>
                  <a:lnTo>
                    <a:pt x="57912" y="123698"/>
                  </a:lnTo>
                  <a:lnTo>
                    <a:pt x="81661" y="123698"/>
                  </a:lnTo>
                  <a:lnTo>
                    <a:pt x="81661" y="61087"/>
                  </a:lnTo>
                  <a:lnTo>
                    <a:pt x="81279" y="55752"/>
                  </a:lnTo>
                  <a:lnTo>
                    <a:pt x="79931" y="50164"/>
                  </a:lnTo>
                  <a:close/>
                </a:path>
                <a:path w="711835" h="160019">
                  <a:moveTo>
                    <a:pt x="56768" y="32003"/>
                  </a:moveTo>
                  <a:lnTo>
                    <a:pt x="51562" y="32003"/>
                  </a:lnTo>
                  <a:lnTo>
                    <a:pt x="43009" y="32956"/>
                  </a:lnTo>
                  <a:lnTo>
                    <a:pt x="35242" y="35813"/>
                  </a:lnTo>
                  <a:lnTo>
                    <a:pt x="28237" y="40576"/>
                  </a:lnTo>
                  <a:lnTo>
                    <a:pt x="21971" y="47244"/>
                  </a:lnTo>
                  <a:lnTo>
                    <a:pt x="78993" y="47244"/>
                  </a:lnTo>
                  <a:lnTo>
                    <a:pt x="77977" y="44958"/>
                  </a:lnTo>
                  <a:lnTo>
                    <a:pt x="75691" y="42037"/>
                  </a:lnTo>
                  <a:lnTo>
                    <a:pt x="73533" y="39115"/>
                  </a:lnTo>
                  <a:lnTo>
                    <a:pt x="70230" y="36702"/>
                  </a:lnTo>
                  <a:lnTo>
                    <a:pt x="65912" y="34925"/>
                  </a:lnTo>
                  <a:lnTo>
                    <a:pt x="61595" y="33020"/>
                  </a:lnTo>
                  <a:lnTo>
                    <a:pt x="56768" y="32003"/>
                  </a:lnTo>
                  <a:close/>
                </a:path>
                <a:path w="711835" h="160019">
                  <a:moveTo>
                    <a:pt x="392684" y="52959"/>
                  </a:moveTo>
                  <a:lnTo>
                    <a:pt x="368935" y="52959"/>
                  </a:lnTo>
                  <a:lnTo>
                    <a:pt x="368998" y="101853"/>
                  </a:lnTo>
                  <a:lnTo>
                    <a:pt x="369188" y="106045"/>
                  </a:lnTo>
                  <a:lnTo>
                    <a:pt x="369697" y="108712"/>
                  </a:lnTo>
                  <a:lnTo>
                    <a:pt x="370332" y="112649"/>
                  </a:lnTo>
                  <a:lnTo>
                    <a:pt x="387858" y="125730"/>
                  </a:lnTo>
                  <a:lnTo>
                    <a:pt x="399034" y="125730"/>
                  </a:lnTo>
                  <a:lnTo>
                    <a:pt x="405384" y="124587"/>
                  </a:lnTo>
                  <a:lnTo>
                    <a:pt x="410845" y="122174"/>
                  </a:lnTo>
                  <a:lnTo>
                    <a:pt x="409065" y="106045"/>
                  </a:lnTo>
                  <a:lnTo>
                    <a:pt x="397637" y="106045"/>
                  </a:lnTo>
                  <a:lnTo>
                    <a:pt x="396366" y="105663"/>
                  </a:lnTo>
                  <a:lnTo>
                    <a:pt x="395224" y="104901"/>
                  </a:lnTo>
                  <a:lnTo>
                    <a:pt x="394208" y="104139"/>
                  </a:lnTo>
                  <a:lnTo>
                    <a:pt x="393446" y="103124"/>
                  </a:lnTo>
                  <a:lnTo>
                    <a:pt x="393191" y="101853"/>
                  </a:lnTo>
                  <a:lnTo>
                    <a:pt x="392811" y="100711"/>
                  </a:lnTo>
                  <a:lnTo>
                    <a:pt x="392684" y="52959"/>
                  </a:lnTo>
                  <a:close/>
                </a:path>
                <a:path w="711835" h="160019">
                  <a:moveTo>
                    <a:pt x="408813" y="103759"/>
                  </a:moveTo>
                  <a:lnTo>
                    <a:pt x="404622" y="105283"/>
                  </a:lnTo>
                  <a:lnTo>
                    <a:pt x="401447" y="106045"/>
                  </a:lnTo>
                  <a:lnTo>
                    <a:pt x="409065" y="106045"/>
                  </a:lnTo>
                  <a:lnTo>
                    <a:pt x="408813" y="103759"/>
                  </a:lnTo>
                  <a:close/>
                </a:path>
                <a:path w="711835" h="160019">
                  <a:moveTo>
                    <a:pt x="408939" y="34036"/>
                  </a:moveTo>
                  <a:lnTo>
                    <a:pt x="358013" y="34036"/>
                  </a:lnTo>
                  <a:lnTo>
                    <a:pt x="358013" y="52959"/>
                  </a:lnTo>
                  <a:lnTo>
                    <a:pt x="408939" y="52959"/>
                  </a:lnTo>
                  <a:lnTo>
                    <a:pt x="408939" y="34036"/>
                  </a:lnTo>
                  <a:close/>
                </a:path>
                <a:path w="711835" h="160019">
                  <a:moveTo>
                    <a:pt x="392684" y="2412"/>
                  </a:moveTo>
                  <a:lnTo>
                    <a:pt x="368935" y="16256"/>
                  </a:lnTo>
                  <a:lnTo>
                    <a:pt x="368935" y="34036"/>
                  </a:lnTo>
                  <a:lnTo>
                    <a:pt x="392684" y="34036"/>
                  </a:lnTo>
                  <a:lnTo>
                    <a:pt x="392684" y="2412"/>
                  </a:lnTo>
                  <a:close/>
                </a:path>
                <a:path w="711835" h="160019">
                  <a:moveTo>
                    <a:pt x="284607" y="0"/>
                  </a:moveTo>
                  <a:lnTo>
                    <a:pt x="260858" y="0"/>
                  </a:lnTo>
                  <a:lnTo>
                    <a:pt x="260858" y="123698"/>
                  </a:lnTo>
                  <a:lnTo>
                    <a:pt x="284607" y="123698"/>
                  </a:lnTo>
                  <a:lnTo>
                    <a:pt x="284607" y="71247"/>
                  </a:lnTo>
                  <a:lnTo>
                    <a:pt x="285368" y="65532"/>
                  </a:lnTo>
                  <a:lnTo>
                    <a:pt x="300100" y="50164"/>
                  </a:lnTo>
                  <a:lnTo>
                    <a:pt x="340613" y="50164"/>
                  </a:lnTo>
                  <a:lnTo>
                    <a:pt x="340487" y="49530"/>
                  </a:lnTo>
                  <a:lnTo>
                    <a:pt x="338963" y="45974"/>
                  </a:lnTo>
                  <a:lnTo>
                    <a:pt x="338597" y="45465"/>
                  </a:lnTo>
                  <a:lnTo>
                    <a:pt x="284607" y="45465"/>
                  </a:lnTo>
                  <a:lnTo>
                    <a:pt x="284607" y="0"/>
                  </a:lnTo>
                  <a:close/>
                </a:path>
                <a:path w="711835" h="160019">
                  <a:moveTo>
                    <a:pt x="340613" y="50164"/>
                  </a:moveTo>
                  <a:lnTo>
                    <a:pt x="307466" y="50164"/>
                  </a:lnTo>
                  <a:lnTo>
                    <a:pt x="310388" y="50926"/>
                  </a:lnTo>
                  <a:lnTo>
                    <a:pt x="314960" y="53975"/>
                  </a:lnTo>
                  <a:lnTo>
                    <a:pt x="316484" y="55880"/>
                  </a:lnTo>
                  <a:lnTo>
                    <a:pt x="318262" y="60960"/>
                  </a:lnTo>
                  <a:lnTo>
                    <a:pt x="318651" y="65532"/>
                  </a:lnTo>
                  <a:lnTo>
                    <a:pt x="318770" y="123698"/>
                  </a:lnTo>
                  <a:lnTo>
                    <a:pt x="342518" y="123698"/>
                  </a:lnTo>
                  <a:lnTo>
                    <a:pt x="342518" y="63119"/>
                  </a:lnTo>
                  <a:lnTo>
                    <a:pt x="342011" y="57150"/>
                  </a:lnTo>
                  <a:lnTo>
                    <a:pt x="340613" y="50164"/>
                  </a:lnTo>
                  <a:close/>
                </a:path>
                <a:path w="711835" h="160019">
                  <a:moveTo>
                    <a:pt x="317500" y="32003"/>
                  </a:moveTo>
                  <a:lnTo>
                    <a:pt x="312038" y="32003"/>
                  </a:lnTo>
                  <a:lnTo>
                    <a:pt x="304323" y="32857"/>
                  </a:lnTo>
                  <a:lnTo>
                    <a:pt x="297179" y="35401"/>
                  </a:lnTo>
                  <a:lnTo>
                    <a:pt x="290607" y="39612"/>
                  </a:lnTo>
                  <a:lnTo>
                    <a:pt x="284607" y="45465"/>
                  </a:lnTo>
                  <a:lnTo>
                    <a:pt x="338597" y="45465"/>
                  </a:lnTo>
                  <a:lnTo>
                    <a:pt x="336676" y="42799"/>
                  </a:lnTo>
                  <a:lnTo>
                    <a:pt x="334517" y="39750"/>
                  </a:lnTo>
                  <a:lnTo>
                    <a:pt x="331215" y="37084"/>
                  </a:lnTo>
                  <a:lnTo>
                    <a:pt x="326771" y="35051"/>
                  </a:lnTo>
                  <a:lnTo>
                    <a:pt x="322452" y="33020"/>
                  </a:lnTo>
                  <a:lnTo>
                    <a:pt x="317500" y="32003"/>
                  </a:lnTo>
                  <a:close/>
                </a:path>
                <a:path w="711835" h="160019">
                  <a:moveTo>
                    <a:pt x="130683" y="0"/>
                  </a:moveTo>
                  <a:lnTo>
                    <a:pt x="106934" y="0"/>
                  </a:lnTo>
                  <a:lnTo>
                    <a:pt x="106934" y="21971"/>
                  </a:lnTo>
                  <a:lnTo>
                    <a:pt x="130683" y="21971"/>
                  </a:lnTo>
                  <a:lnTo>
                    <a:pt x="130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69713" y="1841500"/>
              <a:ext cx="730376" cy="17945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02144" y="2028012"/>
              <a:ext cx="5812790" cy="226695"/>
            </a:xfrm>
            <a:custGeom>
              <a:avLst/>
              <a:gdLst/>
              <a:ahLst/>
              <a:cxnLst/>
              <a:rect l="l" t="t" r="r" b="b"/>
              <a:pathLst>
                <a:path w="5812790" h="226694">
                  <a:moveTo>
                    <a:pt x="5812536" y="0"/>
                  </a:moveTo>
                  <a:lnTo>
                    <a:pt x="0" y="0"/>
                  </a:lnTo>
                  <a:lnTo>
                    <a:pt x="0" y="226237"/>
                  </a:lnTo>
                  <a:lnTo>
                    <a:pt x="5812536" y="226237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8131" y="1967103"/>
              <a:ext cx="5565012" cy="38963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27862" y="2075942"/>
              <a:ext cx="5266817" cy="16002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20093" y="2064639"/>
              <a:ext cx="5285253" cy="17945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02144" y="2254288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19">
                  <a:moveTo>
                    <a:pt x="5812536" y="0"/>
                  </a:moveTo>
                  <a:lnTo>
                    <a:pt x="0" y="0"/>
                  </a:lnTo>
                  <a:lnTo>
                    <a:pt x="0" y="223100"/>
                  </a:lnTo>
                  <a:lnTo>
                    <a:pt x="5812536" y="223100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8131" y="2193290"/>
              <a:ext cx="1938782" cy="38963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26846" y="2302129"/>
              <a:ext cx="1634489" cy="16014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17892" y="2290952"/>
              <a:ext cx="1651444" cy="1794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01264" y="2196490"/>
              <a:ext cx="543610" cy="3802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28441" y="2302129"/>
              <a:ext cx="309245" cy="126364"/>
            </a:xfrm>
            <a:custGeom>
              <a:avLst/>
              <a:gdLst/>
              <a:ahLst/>
              <a:cxnLst/>
              <a:rect l="l" t="t" r="r" b="b"/>
              <a:pathLst>
                <a:path w="309244" h="126364">
                  <a:moveTo>
                    <a:pt x="84405" y="49276"/>
                  </a:moveTo>
                  <a:lnTo>
                    <a:pt x="52782" y="49276"/>
                  </a:lnTo>
                  <a:lnTo>
                    <a:pt x="55830" y="50165"/>
                  </a:lnTo>
                  <a:lnTo>
                    <a:pt x="60021" y="53594"/>
                  </a:lnTo>
                  <a:lnTo>
                    <a:pt x="61037" y="55753"/>
                  </a:lnTo>
                  <a:lnTo>
                    <a:pt x="61037" y="60452"/>
                  </a:lnTo>
                  <a:lnTo>
                    <a:pt x="36399" y="69977"/>
                  </a:lnTo>
                  <a:lnTo>
                    <a:pt x="26971" y="71139"/>
                  </a:lnTo>
                  <a:lnTo>
                    <a:pt x="0" y="91059"/>
                  </a:lnTo>
                  <a:lnTo>
                    <a:pt x="49" y="107696"/>
                  </a:lnTo>
                  <a:lnTo>
                    <a:pt x="2363" y="113665"/>
                  </a:lnTo>
                  <a:lnTo>
                    <a:pt x="7189" y="118491"/>
                  </a:lnTo>
                  <a:lnTo>
                    <a:pt x="12015" y="123444"/>
                  </a:lnTo>
                  <a:lnTo>
                    <a:pt x="18238" y="125857"/>
                  </a:lnTo>
                  <a:lnTo>
                    <a:pt x="30303" y="125857"/>
                  </a:lnTo>
                  <a:lnTo>
                    <a:pt x="51766" y="113538"/>
                  </a:lnTo>
                  <a:lnTo>
                    <a:pt x="75134" y="113538"/>
                  </a:lnTo>
                  <a:lnTo>
                    <a:pt x="75134" y="107696"/>
                  </a:lnTo>
                  <a:lnTo>
                    <a:pt x="30430" y="107696"/>
                  </a:lnTo>
                  <a:lnTo>
                    <a:pt x="27763" y="106680"/>
                  </a:lnTo>
                  <a:lnTo>
                    <a:pt x="25858" y="104775"/>
                  </a:lnTo>
                  <a:lnTo>
                    <a:pt x="23826" y="102870"/>
                  </a:lnTo>
                  <a:lnTo>
                    <a:pt x="22810" y="100457"/>
                  </a:lnTo>
                  <a:lnTo>
                    <a:pt x="22810" y="94234"/>
                  </a:lnTo>
                  <a:lnTo>
                    <a:pt x="24080" y="91440"/>
                  </a:lnTo>
                  <a:lnTo>
                    <a:pt x="30430" y="86614"/>
                  </a:lnTo>
                  <a:lnTo>
                    <a:pt x="38431" y="84455"/>
                  </a:lnTo>
                  <a:lnTo>
                    <a:pt x="50496" y="83058"/>
                  </a:lnTo>
                  <a:lnTo>
                    <a:pt x="52909" y="82677"/>
                  </a:lnTo>
                  <a:lnTo>
                    <a:pt x="54941" y="82296"/>
                  </a:lnTo>
                  <a:lnTo>
                    <a:pt x="56338" y="81915"/>
                  </a:lnTo>
                  <a:lnTo>
                    <a:pt x="80052" y="81915"/>
                  </a:lnTo>
                  <a:lnTo>
                    <a:pt x="81484" y="75565"/>
                  </a:lnTo>
                  <a:lnTo>
                    <a:pt x="83135" y="67564"/>
                  </a:lnTo>
                  <a:lnTo>
                    <a:pt x="84151" y="61468"/>
                  </a:lnTo>
                  <a:lnTo>
                    <a:pt x="84336" y="59436"/>
                  </a:lnTo>
                  <a:lnTo>
                    <a:pt x="84405" y="49276"/>
                  </a:lnTo>
                  <a:close/>
                </a:path>
                <a:path w="309244" h="126364">
                  <a:moveTo>
                    <a:pt x="75134" y="113538"/>
                  </a:moveTo>
                  <a:lnTo>
                    <a:pt x="51766" y="113538"/>
                  </a:lnTo>
                  <a:lnTo>
                    <a:pt x="52020" y="117094"/>
                  </a:lnTo>
                  <a:lnTo>
                    <a:pt x="52689" y="120523"/>
                  </a:lnTo>
                  <a:lnTo>
                    <a:pt x="53544" y="123698"/>
                  </a:lnTo>
                  <a:lnTo>
                    <a:pt x="77166" y="123698"/>
                  </a:lnTo>
                  <a:lnTo>
                    <a:pt x="75769" y="118999"/>
                  </a:lnTo>
                  <a:lnTo>
                    <a:pt x="75134" y="114808"/>
                  </a:lnTo>
                  <a:lnTo>
                    <a:pt x="75134" y="113538"/>
                  </a:lnTo>
                  <a:close/>
                </a:path>
                <a:path w="309244" h="126364">
                  <a:moveTo>
                    <a:pt x="80052" y="81915"/>
                  </a:moveTo>
                  <a:lnTo>
                    <a:pt x="56338" y="81915"/>
                  </a:lnTo>
                  <a:lnTo>
                    <a:pt x="55703" y="85090"/>
                  </a:lnTo>
                  <a:lnTo>
                    <a:pt x="54433" y="91059"/>
                  </a:lnTo>
                  <a:lnTo>
                    <a:pt x="53036" y="95377"/>
                  </a:lnTo>
                  <a:lnTo>
                    <a:pt x="51385" y="98171"/>
                  </a:lnTo>
                  <a:lnTo>
                    <a:pt x="49861" y="100965"/>
                  </a:lnTo>
                  <a:lnTo>
                    <a:pt x="47448" y="103251"/>
                  </a:lnTo>
                  <a:lnTo>
                    <a:pt x="44146" y="105029"/>
                  </a:lnTo>
                  <a:lnTo>
                    <a:pt x="40971" y="106807"/>
                  </a:lnTo>
                  <a:lnTo>
                    <a:pt x="37415" y="107696"/>
                  </a:lnTo>
                  <a:lnTo>
                    <a:pt x="75134" y="107696"/>
                  </a:lnTo>
                  <a:lnTo>
                    <a:pt x="75134" y="106680"/>
                  </a:lnTo>
                  <a:lnTo>
                    <a:pt x="76277" y="99187"/>
                  </a:lnTo>
                  <a:lnTo>
                    <a:pt x="78563" y="88519"/>
                  </a:lnTo>
                  <a:lnTo>
                    <a:pt x="80052" y="81915"/>
                  </a:lnTo>
                  <a:close/>
                </a:path>
                <a:path w="309244" h="126364">
                  <a:moveTo>
                    <a:pt x="50496" y="32004"/>
                  </a:moveTo>
                  <a:lnTo>
                    <a:pt x="12396" y="49530"/>
                  </a:lnTo>
                  <a:lnTo>
                    <a:pt x="9729" y="57531"/>
                  </a:lnTo>
                  <a:lnTo>
                    <a:pt x="33351" y="59436"/>
                  </a:lnTo>
                  <a:lnTo>
                    <a:pt x="34240" y="56261"/>
                  </a:lnTo>
                  <a:lnTo>
                    <a:pt x="35891" y="53721"/>
                  </a:lnTo>
                  <a:lnTo>
                    <a:pt x="40971" y="50165"/>
                  </a:lnTo>
                  <a:lnTo>
                    <a:pt x="44273" y="49276"/>
                  </a:lnTo>
                  <a:lnTo>
                    <a:pt x="84405" y="49276"/>
                  </a:lnTo>
                  <a:lnTo>
                    <a:pt x="81611" y="43561"/>
                  </a:lnTo>
                  <a:lnTo>
                    <a:pt x="76150" y="38989"/>
                  </a:lnTo>
                  <a:lnTo>
                    <a:pt x="71409" y="35915"/>
                  </a:lnTo>
                  <a:lnTo>
                    <a:pt x="65561" y="33734"/>
                  </a:lnTo>
                  <a:lnTo>
                    <a:pt x="58520" y="32430"/>
                  </a:lnTo>
                  <a:lnTo>
                    <a:pt x="50496" y="32004"/>
                  </a:lnTo>
                  <a:close/>
                </a:path>
                <a:path w="309244" h="126364">
                  <a:moveTo>
                    <a:pt x="247854" y="32004"/>
                  </a:moveTo>
                  <a:lnTo>
                    <a:pt x="210389" y="58332"/>
                  </a:lnTo>
                  <a:lnTo>
                    <a:pt x="203602" y="89408"/>
                  </a:lnTo>
                  <a:lnTo>
                    <a:pt x="204077" y="97008"/>
                  </a:lnTo>
                  <a:lnTo>
                    <a:pt x="225502" y="125857"/>
                  </a:lnTo>
                  <a:lnTo>
                    <a:pt x="240107" y="125857"/>
                  </a:lnTo>
                  <a:lnTo>
                    <a:pt x="244933" y="124968"/>
                  </a:lnTo>
                  <a:lnTo>
                    <a:pt x="249124" y="123063"/>
                  </a:lnTo>
                  <a:lnTo>
                    <a:pt x="253442" y="121285"/>
                  </a:lnTo>
                  <a:lnTo>
                    <a:pt x="257760" y="118237"/>
                  </a:lnTo>
                  <a:lnTo>
                    <a:pt x="262078" y="114046"/>
                  </a:lnTo>
                  <a:lnTo>
                    <a:pt x="285045" y="114046"/>
                  </a:lnTo>
                  <a:lnTo>
                    <a:pt x="286368" y="107696"/>
                  </a:lnTo>
                  <a:lnTo>
                    <a:pt x="239091" y="107696"/>
                  </a:lnTo>
                  <a:lnTo>
                    <a:pt x="235154" y="105918"/>
                  </a:lnTo>
                  <a:lnTo>
                    <a:pt x="231979" y="102235"/>
                  </a:lnTo>
                  <a:lnTo>
                    <a:pt x="228677" y="98679"/>
                  </a:lnTo>
                  <a:lnTo>
                    <a:pt x="227026" y="93726"/>
                  </a:lnTo>
                  <a:lnTo>
                    <a:pt x="227026" y="87249"/>
                  </a:lnTo>
                  <a:lnTo>
                    <a:pt x="227455" y="80510"/>
                  </a:lnTo>
                  <a:lnTo>
                    <a:pt x="244298" y="49911"/>
                  </a:lnTo>
                  <a:lnTo>
                    <a:pt x="298412" y="49911"/>
                  </a:lnTo>
                  <a:lnTo>
                    <a:pt x="299153" y="46355"/>
                  </a:lnTo>
                  <a:lnTo>
                    <a:pt x="274905" y="46355"/>
                  </a:lnTo>
                  <a:lnTo>
                    <a:pt x="269857" y="40094"/>
                  </a:lnTo>
                  <a:lnTo>
                    <a:pt x="263666" y="35607"/>
                  </a:lnTo>
                  <a:lnTo>
                    <a:pt x="256331" y="32906"/>
                  </a:lnTo>
                  <a:lnTo>
                    <a:pt x="247854" y="32004"/>
                  </a:lnTo>
                  <a:close/>
                </a:path>
                <a:path w="309244" h="126364">
                  <a:moveTo>
                    <a:pt x="285045" y="114046"/>
                  </a:moveTo>
                  <a:lnTo>
                    <a:pt x="262078" y="114046"/>
                  </a:lnTo>
                  <a:lnTo>
                    <a:pt x="260046" y="123698"/>
                  </a:lnTo>
                  <a:lnTo>
                    <a:pt x="283033" y="123698"/>
                  </a:lnTo>
                  <a:lnTo>
                    <a:pt x="285045" y="114046"/>
                  </a:lnTo>
                  <a:close/>
                </a:path>
                <a:path w="309244" h="126364">
                  <a:moveTo>
                    <a:pt x="298412" y="49911"/>
                  </a:moveTo>
                  <a:lnTo>
                    <a:pt x="255982" y="49911"/>
                  </a:lnTo>
                  <a:lnTo>
                    <a:pt x="259919" y="51816"/>
                  </a:lnTo>
                  <a:lnTo>
                    <a:pt x="266904" y="59817"/>
                  </a:lnTo>
                  <a:lnTo>
                    <a:pt x="268682" y="65151"/>
                  </a:lnTo>
                  <a:lnTo>
                    <a:pt x="268577" y="77763"/>
                  </a:lnTo>
                  <a:lnTo>
                    <a:pt x="267539" y="83185"/>
                  </a:lnTo>
                  <a:lnTo>
                    <a:pt x="265253" y="89408"/>
                  </a:lnTo>
                  <a:lnTo>
                    <a:pt x="262967" y="95504"/>
                  </a:lnTo>
                  <a:lnTo>
                    <a:pt x="259919" y="100203"/>
                  </a:lnTo>
                  <a:lnTo>
                    <a:pt x="256109" y="103124"/>
                  </a:lnTo>
                  <a:lnTo>
                    <a:pt x="252299" y="106172"/>
                  </a:lnTo>
                  <a:lnTo>
                    <a:pt x="248235" y="107696"/>
                  </a:lnTo>
                  <a:lnTo>
                    <a:pt x="286368" y="107696"/>
                  </a:lnTo>
                  <a:lnTo>
                    <a:pt x="298412" y="49911"/>
                  </a:lnTo>
                  <a:close/>
                </a:path>
                <a:path w="309244" h="126364">
                  <a:moveTo>
                    <a:pt x="308814" y="0"/>
                  </a:moveTo>
                  <a:lnTo>
                    <a:pt x="284684" y="0"/>
                  </a:lnTo>
                  <a:lnTo>
                    <a:pt x="274905" y="46355"/>
                  </a:lnTo>
                  <a:lnTo>
                    <a:pt x="299153" y="46355"/>
                  </a:lnTo>
                  <a:lnTo>
                    <a:pt x="308814" y="0"/>
                  </a:lnTo>
                  <a:close/>
                </a:path>
                <a:path w="309244" h="126364">
                  <a:moveTo>
                    <a:pt x="138507" y="34036"/>
                  </a:moveTo>
                  <a:lnTo>
                    <a:pt x="115647" y="34036"/>
                  </a:lnTo>
                  <a:lnTo>
                    <a:pt x="96851" y="123698"/>
                  </a:lnTo>
                  <a:lnTo>
                    <a:pt x="121108" y="123698"/>
                  </a:lnTo>
                  <a:lnTo>
                    <a:pt x="128728" y="86868"/>
                  </a:lnTo>
                  <a:lnTo>
                    <a:pt x="131014" y="76200"/>
                  </a:lnTo>
                  <a:lnTo>
                    <a:pt x="153366" y="49276"/>
                  </a:lnTo>
                  <a:lnTo>
                    <a:pt x="191847" y="49276"/>
                  </a:lnTo>
                  <a:lnTo>
                    <a:pt x="191847" y="48133"/>
                  </a:lnTo>
                  <a:lnTo>
                    <a:pt x="190915" y="45720"/>
                  </a:lnTo>
                  <a:lnTo>
                    <a:pt x="136221" y="45720"/>
                  </a:lnTo>
                  <a:lnTo>
                    <a:pt x="138507" y="34036"/>
                  </a:lnTo>
                  <a:close/>
                </a:path>
                <a:path w="309244" h="126364">
                  <a:moveTo>
                    <a:pt x="191847" y="49276"/>
                  </a:moveTo>
                  <a:lnTo>
                    <a:pt x="160097" y="49276"/>
                  </a:lnTo>
                  <a:lnTo>
                    <a:pt x="162637" y="50165"/>
                  </a:lnTo>
                  <a:lnTo>
                    <a:pt x="164542" y="51943"/>
                  </a:lnTo>
                  <a:lnTo>
                    <a:pt x="166320" y="53721"/>
                  </a:lnTo>
                  <a:lnTo>
                    <a:pt x="167209" y="56134"/>
                  </a:lnTo>
                  <a:lnTo>
                    <a:pt x="167209" y="60706"/>
                  </a:lnTo>
                  <a:lnTo>
                    <a:pt x="166395" y="65532"/>
                  </a:lnTo>
                  <a:lnTo>
                    <a:pt x="164870" y="73025"/>
                  </a:lnTo>
                  <a:lnTo>
                    <a:pt x="154255" y="123698"/>
                  </a:lnTo>
                  <a:lnTo>
                    <a:pt x="178512" y="123698"/>
                  </a:lnTo>
                  <a:lnTo>
                    <a:pt x="189105" y="72771"/>
                  </a:lnTo>
                  <a:lnTo>
                    <a:pt x="190831" y="64262"/>
                  </a:lnTo>
                  <a:lnTo>
                    <a:pt x="191847" y="58293"/>
                  </a:lnTo>
                  <a:lnTo>
                    <a:pt x="191847" y="49276"/>
                  </a:lnTo>
                  <a:close/>
                </a:path>
                <a:path w="309244" h="126364">
                  <a:moveTo>
                    <a:pt x="175337" y="32004"/>
                  </a:moveTo>
                  <a:lnTo>
                    <a:pt x="162510" y="32004"/>
                  </a:lnTo>
                  <a:lnTo>
                    <a:pt x="157303" y="33020"/>
                  </a:lnTo>
                  <a:lnTo>
                    <a:pt x="152223" y="35179"/>
                  </a:lnTo>
                  <a:lnTo>
                    <a:pt x="147270" y="37211"/>
                  </a:lnTo>
                  <a:lnTo>
                    <a:pt x="141936" y="40767"/>
                  </a:lnTo>
                  <a:lnTo>
                    <a:pt x="136221" y="45720"/>
                  </a:lnTo>
                  <a:lnTo>
                    <a:pt x="190915" y="45720"/>
                  </a:lnTo>
                  <a:lnTo>
                    <a:pt x="189688" y="42545"/>
                  </a:lnTo>
                  <a:lnTo>
                    <a:pt x="181179" y="34036"/>
                  </a:lnTo>
                  <a:lnTo>
                    <a:pt x="175337" y="32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20393" y="2295016"/>
              <a:ext cx="326768" cy="14096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06064" y="2193290"/>
              <a:ext cx="3528822" cy="38963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72942" y="2290952"/>
              <a:ext cx="3211957" cy="17945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81833" y="2299970"/>
              <a:ext cx="3193034" cy="16230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2144" y="2477338"/>
              <a:ext cx="5812790" cy="318135"/>
            </a:xfrm>
            <a:custGeom>
              <a:avLst/>
              <a:gdLst/>
              <a:ahLst/>
              <a:cxnLst/>
              <a:rect l="l" t="t" r="r" b="b"/>
              <a:pathLst>
                <a:path w="5812790" h="318135">
                  <a:moveTo>
                    <a:pt x="5812536" y="0"/>
                  </a:moveTo>
                  <a:lnTo>
                    <a:pt x="0" y="0"/>
                  </a:lnTo>
                  <a:lnTo>
                    <a:pt x="0" y="317677"/>
                  </a:lnTo>
                  <a:lnTo>
                    <a:pt x="5812536" y="317677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98131" y="2413254"/>
              <a:ext cx="2149348" cy="38963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26172" y="2522093"/>
              <a:ext cx="1845602" cy="16001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18307" y="2514346"/>
              <a:ext cx="1861468" cy="17589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11830" y="2416454"/>
              <a:ext cx="1941957" cy="38021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37433" y="2522093"/>
              <a:ext cx="1663827" cy="16001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27654" y="2509012"/>
              <a:ext cx="1683384" cy="18135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14901" y="2413254"/>
              <a:ext cx="757288" cy="38963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49902" y="2522093"/>
              <a:ext cx="496570" cy="125730"/>
            </a:xfrm>
            <a:custGeom>
              <a:avLst/>
              <a:gdLst/>
              <a:ahLst/>
              <a:cxnLst/>
              <a:rect l="l" t="t" r="r" b="b"/>
              <a:pathLst>
                <a:path w="496570" h="125730">
                  <a:moveTo>
                    <a:pt x="291719" y="32003"/>
                  </a:moveTo>
                  <a:lnTo>
                    <a:pt x="257234" y="51607"/>
                  </a:lnTo>
                  <a:lnTo>
                    <a:pt x="250698" y="79628"/>
                  </a:lnTo>
                  <a:lnTo>
                    <a:pt x="251247" y="88505"/>
                  </a:lnTo>
                  <a:lnTo>
                    <a:pt x="273831" y="121925"/>
                  </a:lnTo>
                  <a:lnTo>
                    <a:pt x="294132" y="125730"/>
                  </a:lnTo>
                  <a:lnTo>
                    <a:pt x="301232" y="125303"/>
                  </a:lnTo>
                  <a:lnTo>
                    <a:pt x="329887" y="108076"/>
                  </a:lnTo>
                  <a:lnTo>
                    <a:pt x="288925" y="108076"/>
                  </a:lnTo>
                  <a:lnTo>
                    <a:pt x="284352" y="106044"/>
                  </a:lnTo>
                  <a:lnTo>
                    <a:pt x="277113" y="98297"/>
                  </a:lnTo>
                  <a:lnTo>
                    <a:pt x="275209" y="92709"/>
                  </a:lnTo>
                  <a:lnTo>
                    <a:pt x="274955" y="85725"/>
                  </a:lnTo>
                  <a:lnTo>
                    <a:pt x="334390" y="85725"/>
                  </a:lnTo>
                  <a:lnTo>
                    <a:pt x="333914" y="72983"/>
                  </a:lnTo>
                  <a:lnTo>
                    <a:pt x="333598" y="71246"/>
                  </a:lnTo>
                  <a:lnTo>
                    <a:pt x="275463" y="71246"/>
                  </a:lnTo>
                  <a:lnTo>
                    <a:pt x="275459" y="64388"/>
                  </a:lnTo>
                  <a:lnTo>
                    <a:pt x="276987" y="59689"/>
                  </a:lnTo>
                  <a:lnTo>
                    <a:pt x="280415" y="55880"/>
                  </a:lnTo>
                  <a:lnTo>
                    <a:pt x="283718" y="52069"/>
                  </a:lnTo>
                  <a:lnTo>
                    <a:pt x="288036" y="50164"/>
                  </a:lnTo>
                  <a:lnTo>
                    <a:pt x="326664" y="50164"/>
                  </a:lnTo>
                  <a:lnTo>
                    <a:pt x="323342" y="45212"/>
                  </a:lnTo>
                  <a:lnTo>
                    <a:pt x="317007" y="39451"/>
                  </a:lnTo>
                  <a:lnTo>
                    <a:pt x="309625" y="35321"/>
                  </a:lnTo>
                  <a:lnTo>
                    <a:pt x="301196" y="32835"/>
                  </a:lnTo>
                  <a:lnTo>
                    <a:pt x="291719" y="32003"/>
                  </a:lnTo>
                  <a:close/>
                </a:path>
                <a:path w="496570" h="125730">
                  <a:moveTo>
                    <a:pt x="309499" y="95250"/>
                  </a:moveTo>
                  <a:lnTo>
                    <a:pt x="308228" y="99694"/>
                  </a:lnTo>
                  <a:lnTo>
                    <a:pt x="306324" y="102996"/>
                  </a:lnTo>
                  <a:lnTo>
                    <a:pt x="301244" y="107060"/>
                  </a:lnTo>
                  <a:lnTo>
                    <a:pt x="298069" y="108076"/>
                  </a:lnTo>
                  <a:lnTo>
                    <a:pt x="329887" y="108076"/>
                  </a:lnTo>
                  <a:lnTo>
                    <a:pt x="330073" y="107822"/>
                  </a:lnTo>
                  <a:lnTo>
                    <a:pt x="333121" y="99187"/>
                  </a:lnTo>
                  <a:lnTo>
                    <a:pt x="309499" y="95250"/>
                  </a:lnTo>
                  <a:close/>
                </a:path>
                <a:path w="496570" h="125730">
                  <a:moveTo>
                    <a:pt x="326664" y="50164"/>
                  </a:moveTo>
                  <a:lnTo>
                    <a:pt x="298069" y="50164"/>
                  </a:lnTo>
                  <a:lnTo>
                    <a:pt x="302133" y="51943"/>
                  </a:lnTo>
                  <a:lnTo>
                    <a:pt x="308863" y="59181"/>
                  </a:lnTo>
                  <a:lnTo>
                    <a:pt x="310642" y="64388"/>
                  </a:lnTo>
                  <a:lnTo>
                    <a:pt x="310896" y="71246"/>
                  </a:lnTo>
                  <a:lnTo>
                    <a:pt x="333598" y="71246"/>
                  </a:lnTo>
                  <a:lnTo>
                    <a:pt x="331914" y="61991"/>
                  </a:lnTo>
                  <a:lnTo>
                    <a:pt x="328390" y="52738"/>
                  </a:lnTo>
                  <a:lnTo>
                    <a:pt x="326664" y="50164"/>
                  </a:lnTo>
                  <a:close/>
                </a:path>
                <a:path w="496570" h="125730">
                  <a:moveTo>
                    <a:pt x="81280" y="32003"/>
                  </a:moveTo>
                  <a:lnTo>
                    <a:pt x="46722" y="51607"/>
                  </a:lnTo>
                  <a:lnTo>
                    <a:pt x="40132" y="79628"/>
                  </a:lnTo>
                  <a:lnTo>
                    <a:pt x="40681" y="88505"/>
                  </a:lnTo>
                  <a:lnTo>
                    <a:pt x="63313" y="121925"/>
                  </a:lnTo>
                  <a:lnTo>
                    <a:pt x="83565" y="125730"/>
                  </a:lnTo>
                  <a:lnTo>
                    <a:pt x="90666" y="125303"/>
                  </a:lnTo>
                  <a:lnTo>
                    <a:pt x="119326" y="108076"/>
                  </a:lnTo>
                  <a:lnTo>
                    <a:pt x="78359" y="108076"/>
                  </a:lnTo>
                  <a:lnTo>
                    <a:pt x="73787" y="106044"/>
                  </a:lnTo>
                  <a:lnTo>
                    <a:pt x="70231" y="102107"/>
                  </a:lnTo>
                  <a:lnTo>
                    <a:pt x="66548" y="98297"/>
                  </a:lnTo>
                  <a:lnTo>
                    <a:pt x="64643" y="92709"/>
                  </a:lnTo>
                  <a:lnTo>
                    <a:pt x="64515" y="85725"/>
                  </a:lnTo>
                  <a:lnTo>
                    <a:pt x="123825" y="85725"/>
                  </a:lnTo>
                  <a:lnTo>
                    <a:pt x="123348" y="72983"/>
                  </a:lnTo>
                  <a:lnTo>
                    <a:pt x="123032" y="71246"/>
                  </a:lnTo>
                  <a:lnTo>
                    <a:pt x="64897" y="71246"/>
                  </a:lnTo>
                  <a:lnTo>
                    <a:pt x="64893" y="64388"/>
                  </a:lnTo>
                  <a:lnTo>
                    <a:pt x="66421" y="59689"/>
                  </a:lnTo>
                  <a:lnTo>
                    <a:pt x="73278" y="52069"/>
                  </a:lnTo>
                  <a:lnTo>
                    <a:pt x="77470" y="50164"/>
                  </a:lnTo>
                  <a:lnTo>
                    <a:pt x="116098" y="50164"/>
                  </a:lnTo>
                  <a:lnTo>
                    <a:pt x="112775" y="45212"/>
                  </a:lnTo>
                  <a:lnTo>
                    <a:pt x="106515" y="39451"/>
                  </a:lnTo>
                  <a:lnTo>
                    <a:pt x="99171" y="35321"/>
                  </a:lnTo>
                  <a:lnTo>
                    <a:pt x="90755" y="32835"/>
                  </a:lnTo>
                  <a:lnTo>
                    <a:pt x="81280" y="32003"/>
                  </a:lnTo>
                  <a:close/>
                </a:path>
                <a:path w="496570" h="125730">
                  <a:moveTo>
                    <a:pt x="98933" y="95250"/>
                  </a:moveTo>
                  <a:lnTo>
                    <a:pt x="97662" y="99694"/>
                  </a:lnTo>
                  <a:lnTo>
                    <a:pt x="95758" y="102996"/>
                  </a:lnTo>
                  <a:lnTo>
                    <a:pt x="90677" y="107060"/>
                  </a:lnTo>
                  <a:lnTo>
                    <a:pt x="87630" y="108076"/>
                  </a:lnTo>
                  <a:lnTo>
                    <a:pt x="119326" y="108076"/>
                  </a:lnTo>
                  <a:lnTo>
                    <a:pt x="119507" y="107822"/>
                  </a:lnTo>
                  <a:lnTo>
                    <a:pt x="122555" y="99187"/>
                  </a:lnTo>
                  <a:lnTo>
                    <a:pt x="98933" y="95250"/>
                  </a:lnTo>
                  <a:close/>
                </a:path>
                <a:path w="496570" h="125730">
                  <a:moveTo>
                    <a:pt x="116098" y="50164"/>
                  </a:moveTo>
                  <a:lnTo>
                    <a:pt x="87502" y="50164"/>
                  </a:lnTo>
                  <a:lnTo>
                    <a:pt x="91567" y="51943"/>
                  </a:lnTo>
                  <a:lnTo>
                    <a:pt x="94996" y="55625"/>
                  </a:lnTo>
                  <a:lnTo>
                    <a:pt x="98425" y="59181"/>
                  </a:lnTo>
                  <a:lnTo>
                    <a:pt x="100202" y="64388"/>
                  </a:lnTo>
                  <a:lnTo>
                    <a:pt x="100330" y="71246"/>
                  </a:lnTo>
                  <a:lnTo>
                    <a:pt x="123032" y="71246"/>
                  </a:lnTo>
                  <a:lnTo>
                    <a:pt x="121348" y="61991"/>
                  </a:lnTo>
                  <a:lnTo>
                    <a:pt x="117824" y="52738"/>
                  </a:lnTo>
                  <a:lnTo>
                    <a:pt x="116098" y="50164"/>
                  </a:lnTo>
                  <a:close/>
                </a:path>
                <a:path w="496570" h="125730">
                  <a:moveTo>
                    <a:pt x="436499" y="94487"/>
                  </a:moveTo>
                  <a:lnTo>
                    <a:pt x="412623" y="98170"/>
                  </a:lnTo>
                  <a:lnTo>
                    <a:pt x="414782" y="106680"/>
                  </a:lnTo>
                  <a:lnTo>
                    <a:pt x="419481" y="113410"/>
                  </a:lnTo>
                  <a:lnTo>
                    <a:pt x="455549" y="125730"/>
                  </a:lnTo>
                  <a:lnTo>
                    <a:pt x="465026" y="125180"/>
                  </a:lnTo>
                  <a:lnTo>
                    <a:pt x="494050" y="108584"/>
                  </a:lnTo>
                  <a:lnTo>
                    <a:pt x="450088" y="108584"/>
                  </a:lnTo>
                  <a:lnTo>
                    <a:pt x="445643" y="107441"/>
                  </a:lnTo>
                  <a:lnTo>
                    <a:pt x="439547" y="102615"/>
                  </a:lnTo>
                  <a:lnTo>
                    <a:pt x="437514" y="99187"/>
                  </a:lnTo>
                  <a:lnTo>
                    <a:pt x="436499" y="94487"/>
                  </a:lnTo>
                  <a:close/>
                </a:path>
                <a:path w="496570" h="125730">
                  <a:moveTo>
                    <a:pt x="453644" y="32003"/>
                  </a:moveTo>
                  <a:lnTo>
                    <a:pt x="415984" y="51688"/>
                  </a:lnTo>
                  <a:lnTo>
                    <a:pt x="415925" y="68199"/>
                  </a:lnTo>
                  <a:lnTo>
                    <a:pt x="419481" y="74930"/>
                  </a:lnTo>
                  <a:lnTo>
                    <a:pt x="462914" y="91312"/>
                  </a:lnTo>
                  <a:lnTo>
                    <a:pt x="467106" y="92201"/>
                  </a:lnTo>
                  <a:lnTo>
                    <a:pt x="469646" y="93344"/>
                  </a:lnTo>
                  <a:lnTo>
                    <a:pt x="470915" y="94487"/>
                  </a:lnTo>
                  <a:lnTo>
                    <a:pt x="472059" y="95631"/>
                  </a:lnTo>
                  <a:lnTo>
                    <a:pt x="472567" y="97155"/>
                  </a:lnTo>
                  <a:lnTo>
                    <a:pt x="472567" y="101600"/>
                  </a:lnTo>
                  <a:lnTo>
                    <a:pt x="471550" y="103631"/>
                  </a:lnTo>
                  <a:lnTo>
                    <a:pt x="469392" y="105282"/>
                  </a:lnTo>
                  <a:lnTo>
                    <a:pt x="466344" y="107441"/>
                  </a:lnTo>
                  <a:lnTo>
                    <a:pt x="461772" y="108584"/>
                  </a:lnTo>
                  <a:lnTo>
                    <a:pt x="494050" y="108584"/>
                  </a:lnTo>
                  <a:lnTo>
                    <a:pt x="496315" y="103885"/>
                  </a:lnTo>
                  <a:lnTo>
                    <a:pt x="496315" y="88137"/>
                  </a:lnTo>
                  <a:lnTo>
                    <a:pt x="462534" y="67563"/>
                  </a:lnTo>
                  <a:lnTo>
                    <a:pt x="449834" y="64643"/>
                  </a:lnTo>
                  <a:lnTo>
                    <a:pt x="442468" y="62356"/>
                  </a:lnTo>
                  <a:lnTo>
                    <a:pt x="440309" y="60832"/>
                  </a:lnTo>
                  <a:lnTo>
                    <a:pt x="438785" y="59689"/>
                  </a:lnTo>
                  <a:lnTo>
                    <a:pt x="438023" y="58165"/>
                  </a:lnTo>
                  <a:lnTo>
                    <a:pt x="438023" y="54609"/>
                  </a:lnTo>
                  <a:lnTo>
                    <a:pt x="438912" y="52958"/>
                  </a:lnTo>
                  <a:lnTo>
                    <a:pt x="440689" y="51688"/>
                  </a:lnTo>
                  <a:lnTo>
                    <a:pt x="443357" y="50037"/>
                  </a:lnTo>
                  <a:lnTo>
                    <a:pt x="447801" y="49149"/>
                  </a:lnTo>
                  <a:lnTo>
                    <a:pt x="491427" y="49149"/>
                  </a:lnTo>
                  <a:lnTo>
                    <a:pt x="491109" y="48006"/>
                  </a:lnTo>
                  <a:lnTo>
                    <a:pt x="462268" y="32384"/>
                  </a:lnTo>
                  <a:lnTo>
                    <a:pt x="453644" y="32003"/>
                  </a:lnTo>
                  <a:close/>
                </a:path>
                <a:path w="496570" h="125730">
                  <a:moveTo>
                    <a:pt x="491427" y="49149"/>
                  </a:moveTo>
                  <a:lnTo>
                    <a:pt x="458977" y="49149"/>
                  </a:lnTo>
                  <a:lnTo>
                    <a:pt x="462788" y="50037"/>
                  </a:lnTo>
                  <a:lnTo>
                    <a:pt x="465455" y="51943"/>
                  </a:lnTo>
                  <a:lnTo>
                    <a:pt x="468249" y="53720"/>
                  </a:lnTo>
                  <a:lnTo>
                    <a:pt x="470026" y="56387"/>
                  </a:lnTo>
                  <a:lnTo>
                    <a:pt x="470915" y="59943"/>
                  </a:lnTo>
                  <a:lnTo>
                    <a:pt x="493268" y="55752"/>
                  </a:lnTo>
                  <a:lnTo>
                    <a:pt x="491427" y="49149"/>
                  </a:lnTo>
                  <a:close/>
                </a:path>
                <a:path w="496570" h="125730">
                  <a:moveTo>
                    <a:pt x="376047" y="34035"/>
                  </a:moveTo>
                  <a:lnTo>
                    <a:pt x="353949" y="34035"/>
                  </a:lnTo>
                  <a:lnTo>
                    <a:pt x="353949" y="123697"/>
                  </a:lnTo>
                  <a:lnTo>
                    <a:pt x="377698" y="123697"/>
                  </a:lnTo>
                  <a:lnTo>
                    <a:pt x="377819" y="85560"/>
                  </a:lnTo>
                  <a:lnTo>
                    <a:pt x="378190" y="77073"/>
                  </a:lnTo>
                  <a:lnTo>
                    <a:pt x="385190" y="56133"/>
                  </a:lnTo>
                  <a:lnTo>
                    <a:pt x="387476" y="54228"/>
                  </a:lnTo>
                  <a:lnTo>
                    <a:pt x="390271" y="53339"/>
                  </a:lnTo>
                  <a:lnTo>
                    <a:pt x="406149" y="53339"/>
                  </a:lnTo>
                  <a:lnTo>
                    <a:pt x="408454" y="46862"/>
                  </a:lnTo>
                  <a:lnTo>
                    <a:pt x="376047" y="46862"/>
                  </a:lnTo>
                  <a:lnTo>
                    <a:pt x="376047" y="34035"/>
                  </a:lnTo>
                  <a:close/>
                </a:path>
                <a:path w="496570" h="125730">
                  <a:moveTo>
                    <a:pt x="406149" y="53339"/>
                  </a:moveTo>
                  <a:lnTo>
                    <a:pt x="397001" y="53339"/>
                  </a:lnTo>
                  <a:lnTo>
                    <a:pt x="400685" y="54609"/>
                  </a:lnTo>
                  <a:lnTo>
                    <a:pt x="404749" y="57276"/>
                  </a:lnTo>
                  <a:lnTo>
                    <a:pt x="406149" y="53339"/>
                  </a:lnTo>
                  <a:close/>
                </a:path>
                <a:path w="496570" h="125730">
                  <a:moveTo>
                    <a:pt x="401827" y="32003"/>
                  </a:moveTo>
                  <a:lnTo>
                    <a:pt x="392684" y="32003"/>
                  </a:lnTo>
                  <a:lnTo>
                    <a:pt x="389255" y="33019"/>
                  </a:lnTo>
                  <a:lnTo>
                    <a:pt x="383159" y="36830"/>
                  </a:lnTo>
                  <a:lnTo>
                    <a:pt x="379857" y="40766"/>
                  </a:lnTo>
                  <a:lnTo>
                    <a:pt x="376047" y="46862"/>
                  </a:lnTo>
                  <a:lnTo>
                    <a:pt x="408454" y="46862"/>
                  </a:lnTo>
                  <a:lnTo>
                    <a:pt x="412114" y="36575"/>
                  </a:lnTo>
                  <a:lnTo>
                    <a:pt x="407035" y="33527"/>
                  </a:lnTo>
                  <a:lnTo>
                    <a:pt x="401827" y="32003"/>
                  </a:lnTo>
                  <a:close/>
                </a:path>
                <a:path w="496570" h="125730">
                  <a:moveTo>
                    <a:pt x="225933" y="52958"/>
                  </a:moveTo>
                  <a:lnTo>
                    <a:pt x="202184" y="52958"/>
                  </a:lnTo>
                  <a:lnTo>
                    <a:pt x="202247" y="101853"/>
                  </a:lnTo>
                  <a:lnTo>
                    <a:pt x="202437" y="106044"/>
                  </a:lnTo>
                  <a:lnTo>
                    <a:pt x="202946" y="108712"/>
                  </a:lnTo>
                  <a:lnTo>
                    <a:pt x="203581" y="112649"/>
                  </a:lnTo>
                  <a:lnTo>
                    <a:pt x="221107" y="125730"/>
                  </a:lnTo>
                  <a:lnTo>
                    <a:pt x="232283" y="125730"/>
                  </a:lnTo>
                  <a:lnTo>
                    <a:pt x="238506" y="124587"/>
                  </a:lnTo>
                  <a:lnTo>
                    <a:pt x="244094" y="122174"/>
                  </a:lnTo>
                  <a:lnTo>
                    <a:pt x="242314" y="106044"/>
                  </a:lnTo>
                  <a:lnTo>
                    <a:pt x="230886" y="106044"/>
                  </a:lnTo>
                  <a:lnTo>
                    <a:pt x="229615" y="105663"/>
                  </a:lnTo>
                  <a:lnTo>
                    <a:pt x="228473" y="104901"/>
                  </a:lnTo>
                  <a:lnTo>
                    <a:pt x="227457" y="104139"/>
                  </a:lnTo>
                  <a:lnTo>
                    <a:pt x="226695" y="103124"/>
                  </a:lnTo>
                  <a:lnTo>
                    <a:pt x="226440" y="101853"/>
                  </a:lnTo>
                  <a:lnTo>
                    <a:pt x="226060" y="100710"/>
                  </a:lnTo>
                  <a:lnTo>
                    <a:pt x="225933" y="52958"/>
                  </a:lnTo>
                  <a:close/>
                </a:path>
                <a:path w="496570" h="125730">
                  <a:moveTo>
                    <a:pt x="242062" y="103758"/>
                  </a:moveTo>
                  <a:lnTo>
                    <a:pt x="237871" y="105282"/>
                  </a:lnTo>
                  <a:lnTo>
                    <a:pt x="234696" y="106044"/>
                  </a:lnTo>
                  <a:lnTo>
                    <a:pt x="242314" y="106044"/>
                  </a:lnTo>
                  <a:lnTo>
                    <a:pt x="242062" y="103758"/>
                  </a:lnTo>
                  <a:close/>
                </a:path>
                <a:path w="496570" h="125730">
                  <a:moveTo>
                    <a:pt x="242188" y="34035"/>
                  </a:moveTo>
                  <a:lnTo>
                    <a:pt x="191262" y="34035"/>
                  </a:lnTo>
                  <a:lnTo>
                    <a:pt x="191262" y="52958"/>
                  </a:lnTo>
                  <a:lnTo>
                    <a:pt x="242188" y="52958"/>
                  </a:lnTo>
                  <a:lnTo>
                    <a:pt x="242188" y="34035"/>
                  </a:lnTo>
                  <a:close/>
                </a:path>
                <a:path w="496570" h="125730">
                  <a:moveTo>
                    <a:pt x="225933" y="2412"/>
                  </a:moveTo>
                  <a:lnTo>
                    <a:pt x="202184" y="16256"/>
                  </a:lnTo>
                  <a:lnTo>
                    <a:pt x="202184" y="34035"/>
                  </a:lnTo>
                  <a:lnTo>
                    <a:pt x="225933" y="34035"/>
                  </a:lnTo>
                  <a:lnTo>
                    <a:pt x="225933" y="2412"/>
                  </a:lnTo>
                  <a:close/>
                </a:path>
                <a:path w="496570" h="125730">
                  <a:moveTo>
                    <a:pt x="169418" y="52958"/>
                  </a:moveTo>
                  <a:lnTo>
                    <a:pt x="145542" y="52958"/>
                  </a:lnTo>
                  <a:lnTo>
                    <a:pt x="145605" y="101853"/>
                  </a:lnTo>
                  <a:lnTo>
                    <a:pt x="145796" y="106044"/>
                  </a:lnTo>
                  <a:lnTo>
                    <a:pt x="146303" y="108712"/>
                  </a:lnTo>
                  <a:lnTo>
                    <a:pt x="146938" y="112649"/>
                  </a:lnTo>
                  <a:lnTo>
                    <a:pt x="148082" y="115696"/>
                  </a:lnTo>
                  <a:lnTo>
                    <a:pt x="149733" y="117982"/>
                  </a:lnTo>
                  <a:lnTo>
                    <a:pt x="151257" y="120268"/>
                  </a:lnTo>
                  <a:lnTo>
                    <a:pt x="153797" y="122174"/>
                  </a:lnTo>
                  <a:lnTo>
                    <a:pt x="160655" y="124968"/>
                  </a:lnTo>
                  <a:lnTo>
                    <a:pt x="164464" y="125730"/>
                  </a:lnTo>
                  <a:lnTo>
                    <a:pt x="175768" y="125730"/>
                  </a:lnTo>
                  <a:lnTo>
                    <a:pt x="181990" y="124587"/>
                  </a:lnTo>
                  <a:lnTo>
                    <a:pt x="187578" y="122174"/>
                  </a:lnTo>
                  <a:lnTo>
                    <a:pt x="185799" y="106044"/>
                  </a:lnTo>
                  <a:lnTo>
                    <a:pt x="174371" y="106044"/>
                  </a:lnTo>
                  <a:lnTo>
                    <a:pt x="173100" y="105663"/>
                  </a:lnTo>
                  <a:lnTo>
                    <a:pt x="170814" y="104139"/>
                  </a:lnTo>
                  <a:lnTo>
                    <a:pt x="170180" y="103124"/>
                  </a:lnTo>
                  <a:lnTo>
                    <a:pt x="169799" y="101853"/>
                  </a:lnTo>
                  <a:lnTo>
                    <a:pt x="169545" y="100710"/>
                  </a:lnTo>
                  <a:lnTo>
                    <a:pt x="169418" y="52958"/>
                  </a:lnTo>
                  <a:close/>
                </a:path>
                <a:path w="496570" h="125730">
                  <a:moveTo>
                    <a:pt x="185547" y="103758"/>
                  </a:moveTo>
                  <a:lnTo>
                    <a:pt x="181356" y="105282"/>
                  </a:lnTo>
                  <a:lnTo>
                    <a:pt x="178181" y="106044"/>
                  </a:lnTo>
                  <a:lnTo>
                    <a:pt x="185799" y="106044"/>
                  </a:lnTo>
                  <a:lnTo>
                    <a:pt x="185547" y="103758"/>
                  </a:lnTo>
                  <a:close/>
                </a:path>
                <a:path w="496570" h="125730">
                  <a:moveTo>
                    <a:pt x="185547" y="34035"/>
                  </a:moveTo>
                  <a:lnTo>
                    <a:pt x="134747" y="34035"/>
                  </a:lnTo>
                  <a:lnTo>
                    <a:pt x="134747" y="52958"/>
                  </a:lnTo>
                  <a:lnTo>
                    <a:pt x="185547" y="52958"/>
                  </a:lnTo>
                  <a:lnTo>
                    <a:pt x="185547" y="34035"/>
                  </a:lnTo>
                  <a:close/>
                </a:path>
                <a:path w="496570" h="125730">
                  <a:moveTo>
                    <a:pt x="169418" y="2412"/>
                  </a:moveTo>
                  <a:lnTo>
                    <a:pt x="145542" y="16256"/>
                  </a:lnTo>
                  <a:lnTo>
                    <a:pt x="145542" y="34035"/>
                  </a:lnTo>
                  <a:lnTo>
                    <a:pt x="169418" y="34035"/>
                  </a:lnTo>
                  <a:lnTo>
                    <a:pt x="169418" y="2412"/>
                  </a:lnTo>
                  <a:close/>
                </a:path>
                <a:path w="496570" h="125730">
                  <a:moveTo>
                    <a:pt x="23622" y="0"/>
                  </a:moveTo>
                  <a:lnTo>
                    <a:pt x="0" y="0"/>
                  </a:lnTo>
                  <a:lnTo>
                    <a:pt x="0" y="123697"/>
                  </a:lnTo>
                  <a:lnTo>
                    <a:pt x="23622" y="123697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42028" y="2511171"/>
              <a:ext cx="512699" cy="14478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36490" y="2416454"/>
              <a:ext cx="285940" cy="38021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63490" y="2622423"/>
              <a:ext cx="29209" cy="23495"/>
            </a:xfrm>
            <a:custGeom>
              <a:avLst/>
              <a:gdLst/>
              <a:ahLst/>
              <a:cxnLst/>
              <a:rect l="l" t="t" r="r" b="b"/>
              <a:pathLst>
                <a:path w="29210" h="23494">
                  <a:moveTo>
                    <a:pt x="28829" y="0"/>
                  </a:moveTo>
                  <a:lnTo>
                    <a:pt x="4952" y="0"/>
                  </a:lnTo>
                  <a:lnTo>
                    <a:pt x="0" y="23367"/>
                  </a:lnTo>
                  <a:lnTo>
                    <a:pt x="24002" y="23367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53710" y="2614549"/>
              <a:ext cx="48387" cy="3924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8131" y="2733802"/>
              <a:ext cx="5784977" cy="38963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33348" y="2840482"/>
              <a:ext cx="5488279" cy="162179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25512" y="2831338"/>
              <a:ext cx="5505005" cy="1794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02144" y="3021304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19">
                  <a:moveTo>
                    <a:pt x="5812536" y="0"/>
                  </a:moveTo>
                  <a:lnTo>
                    <a:pt x="0" y="0"/>
                  </a:lnTo>
                  <a:lnTo>
                    <a:pt x="0" y="223418"/>
                  </a:lnTo>
                  <a:lnTo>
                    <a:pt x="5812536" y="223418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98131" y="2959989"/>
              <a:ext cx="2340991" cy="38963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27862" y="3068827"/>
              <a:ext cx="2039620" cy="15786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20092" y="3057652"/>
              <a:ext cx="2058184" cy="17703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903473" y="2963189"/>
              <a:ext cx="1879092" cy="38021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28314" y="3068827"/>
              <a:ext cx="1646682" cy="16014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20531" y="3056636"/>
              <a:ext cx="1675166" cy="18046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43678" y="2959989"/>
              <a:ext cx="637882" cy="389636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76140" y="3068827"/>
              <a:ext cx="337185" cy="151765"/>
            </a:xfrm>
            <a:custGeom>
              <a:avLst/>
              <a:gdLst/>
              <a:ahLst/>
              <a:cxnLst/>
              <a:rect l="l" t="t" r="r" b="b"/>
              <a:pathLst>
                <a:path w="337185" h="151764">
                  <a:moveTo>
                    <a:pt x="25654" y="100075"/>
                  </a:moveTo>
                  <a:lnTo>
                    <a:pt x="1905" y="100075"/>
                  </a:lnTo>
                  <a:lnTo>
                    <a:pt x="1905" y="123698"/>
                  </a:lnTo>
                  <a:lnTo>
                    <a:pt x="13462" y="123698"/>
                  </a:lnTo>
                  <a:lnTo>
                    <a:pt x="13335" y="128524"/>
                  </a:lnTo>
                  <a:lnTo>
                    <a:pt x="12192" y="132334"/>
                  </a:lnTo>
                  <a:lnTo>
                    <a:pt x="10160" y="135000"/>
                  </a:lnTo>
                  <a:lnTo>
                    <a:pt x="8127" y="137795"/>
                  </a:lnTo>
                  <a:lnTo>
                    <a:pt x="4825" y="139954"/>
                  </a:lnTo>
                  <a:lnTo>
                    <a:pt x="0" y="141478"/>
                  </a:lnTo>
                  <a:lnTo>
                    <a:pt x="4699" y="151384"/>
                  </a:lnTo>
                  <a:lnTo>
                    <a:pt x="25654" y="123825"/>
                  </a:lnTo>
                  <a:lnTo>
                    <a:pt x="25654" y="100075"/>
                  </a:lnTo>
                  <a:close/>
                </a:path>
                <a:path w="337185" h="151764">
                  <a:moveTo>
                    <a:pt x="294386" y="32131"/>
                  </a:moveTo>
                  <a:lnTo>
                    <a:pt x="259828" y="51607"/>
                  </a:lnTo>
                  <a:lnTo>
                    <a:pt x="253237" y="79629"/>
                  </a:lnTo>
                  <a:lnTo>
                    <a:pt x="253805" y="88558"/>
                  </a:lnTo>
                  <a:lnTo>
                    <a:pt x="276435" y="121925"/>
                  </a:lnTo>
                  <a:lnTo>
                    <a:pt x="296799" y="125730"/>
                  </a:lnTo>
                  <a:lnTo>
                    <a:pt x="303843" y="125303"/>
                  </a:lnTo>
                  <a:lnTo>
                    <a:pt x="332554" y="108077"/>
                  </a:lnTo>
                  <a:lnTo>
                    <a:pt x="291592" y="108077"/>
                  </a:lnTo>
                  <a:lnTo>
                    <a:pt x="287020" y="106045"/>
                  </a:lnTo>
                  <a:lnTo>
                    <a:pt x="283337" y="102108"/>
                  </a:lnTo>
                  <a:lnTo>
                    <a:pt x="279654" y="98298"/>
                  </a:lnTo>
                  <a:lnTo>
                    <a:pt x="277749" y="92837"/>
                  </a:lnTo>
                  <a:lnTo>
                    <a:pt x="277622" y="85725"/>
                  </a:lnTo>
                  <a:lnTo>
                    <a:pt x="336931" y="85725"/>
                  </a:lnTo>
                  <a:lnTo>
                    <a:pt x="336454" y="72985"/>
                  </a:lnTo>
                  <a:lnTo>
                    <a:pt x="336138" y="71247"/>
                  </a:lnTo>
                  <a:lnTo>
                    <a:pt x="278002" y="71247"/>
                  </a:lnTo>
                  <a:lnTo>
                    <a:pt x="278126" y="64389"/>
                  </a:lnTo>
                  <a:lnTo>
                    <a:pt x="279654" y="59690"/>
                  </a:lnTo>
                  <a:lnTo>
                    <a:pt x="282956" y="55880"/>
                  </a:lnTo>
                  <a:lnTo>
                    <a:pt x="286385" y="52070"/>
                  </a:lnTo>
                  <a:lnTo>
                    <a:pt x="290575" y="50292"/>
                  </a:lnTo>
                  <a:lnTo>
                    <a:pt x="329236" y="50292"/>
                  </a:lnTo>
                  <a:lnTo>
                    <a:pt x="325882" y="45339"/>
                  </a:lnTo>
                  <a:lnTo>
                    <a:pt x="319621" y="39524"/>
                  </a:lnTo>
                  <a:lnTo>
                    <a:pt x="312277" y="35401"/>
                  </a:lnTo>
                  <a:lnTo>
                    <a:pt x="303861" y="32944"/>
                  </a:lnTo>
                  <a:lnTo>
                    <a:pt x="294386" y="32131"/>
                  </a:lnTo>
                  <a:close/>
                </a:path>
                <a:path w="337185" h="151764">
                  <a:moveTo>
                    <a:pt x="312038" y="95250"/>
                  </a:moveTo>
                  <a:lnTo>
                    <a:pt x="310769" y="99695"/>
                  </a:lnTo>
                  <a:lnTo>
                    <a:pt x="308863" y="102997"/>
                  </a:lnTo>
                  <a:lnTo>
                    <a:pt x="303784" y="107061"/>
                  </a:lnTo>
                  <a:lnTo>
                    <a:pt x="300736" y="108077"/>
                  </a:lnTo>
                  <a:lnTo>
                    <a:pt x="332554" y="108077"/>
                  </a:lnTo>
                  <a:lnTo>
                    <a:pt x="332739" y="107823"/>
                  </a:lnTo>
                  <a:lnTo>
                    <a:pt x="335788" y="99187"/>
                  </a:lnTo>
                  <a:lnTo>
                    <a:pt x="312038" y="95250"/>
                  </a:lnTo>
                  <a:close/>
                </a:path>
                <a:path w="337185" h="151764">
                  <a:moveTo>
                    <a:pt x="329236" y="50292"/>
                  </a:moveTo>
                  <a:lnTo>
                    <a:pt x="300609" y="50292"/>
                  </a:lnTo>
                  <a:lnTo>
                    <a:pt x="304800" y="52070"/>
                  </a:lnTo>
                  <a:lnTo>
                    <a:pt x="308101" y="55625"/>
                  </a:lnTo>
                  <a:lnTo>
                    <a:pt x="311531" y="59181"/>
                  </a:lnTo>
                  <a:lnTo>
                    <a:pt x="313309" y="64389"/>
                  </a:lnTo>
                  <a:lnTo>
                    <a:pt x="313436" y="71247"/>
                  </a:lnTo>
                  <a:lnTo>
                    <a:pt x="336138" y="71247"/>
                  </a:lnTo>
                  <a:lnTo>
                    <a:pt x="334454" y="62007"/>
                  </a:lnTo>
                  <a:lnTo>
                    <a:pt x="330930" y="52792"/>
                  </a:lnTo>
                  <a:lnTo>
                    <a:pt x="329236" y="50292"/>
                  </a:lnTo>
                  <a:close/>
                </a:path>
                <a:path w="337185" h="151764">
                  <a:moveTo>
                    <a:pt x="121665" y="52959"/>
                  </a:moveTo>
                  <a:lnTo>
                    <a:pt x="97917" y="52959"/>
                  </a:lnTo>
                  <a:lnTo>
                    <a:pt x="97980" y="101854"/>
                  </a:lnTo>
                  <a:lnTo>
                    <a:pt x="98171" y="106045"/>
                  </a:lnTo>
                  <a:lnTo>
                    <a:pt x="98679" y="108839"/>
                  </a:lnTo>
                  <a:lnTo>
                    <a:pt x="99313" y="112649"/>
                  </a:lnTo>
                  <a:lnTo>
                    <a:pt x="100330" y="115697"/>
                  </a:lnTo>
                  <a:lnTo>
                    <a:pt x="103632" y="120268"/>
                  </a:lnTo>
                  <a:lnTo>
                    <a:pt x="106172" y="122174"/>
                  </a:lnTo>
                  <a:lnTo>
                    <a:pt x="109600" y="123571"/>
                  </a:lnTo>
                  <a:lnTo>
                    <a:pt x="113030" y="125095"/>
                  </a:lnTo>
                  <a:lnTo>
                    <a:pt x="116839" y="125730"/>
                  </a:lnTo>
                  <a:lnTo>
                    <a:pt x="128143" y="125730"/>
                  </a:lnTo>
                  <a:lnTo>
                    <a:pt x="134365" y="124587"/>
                  </a:lnTo>
                  <a:lnTo>
                    <a:pt x="139826" y="122174"/>
                  </a:lnTo>
                  <a:lnTo>
                    <a:pt x="138047" y="106045"/>
                  </a:lnTo>
                  <a:lnTo>
                    <a:pt x="126746" y="106045"/>
                  </a:lnTo>
                  <a:lnTo>
                    <a:pt x="125349" y="105664"/>
                  </a:lnTo>
                  <a:lnTo>
                    <a:pt x="124206" y="104902"/>
                  </a:lnTo>
                  <a:lnTo>
                    <a:pt x="123189" y="104140"/>
                  </a:lnTo>
                  <a:lnTo>
                    <a:pt x="122427" y="103124"/>
                  </a:lnTo>
                  <a:lnTo>
                    <a:pt x="122174" y="101854"/>
                  </a:lnTo>
                  <a:lnTo>
                    <a:pt x="121793" y="100711"/>
                  </a:lnTo>
                  <a:lnTo>
                    <a:pt x="121665" y="52959"/>
                  </a:lnTo>
                  <a:close/>
                </a:path>
                <a:path w="337185" h="151764">
                  <a:moveTo>
                    <a:pt x="137795" y="103759"/>
                  </a:moveTo>
                  <a:lnTo>
                    <a:pt x="133604" y="105283"/>
                  </a:lnTo>
                  <a:lnTo>
                    <a:pt x="130429" y="106045"/>
                  </a:lnTo>
                  <a:lnTo>
                    <a:pt x="138047" y="106045"/>
                  </a:lnTo>
                  <a:lnTo>
                    <a:pt x="137795" y="103759"/>
                  </a:lnTo>
                  <a:close/>
                </a:path>
                <a:path w="337185" h="151764">
                  <a:moveTo>
                    <a:pt x="137922" y="34162"/>
                  </a:moveTo>
                  <a:lnTo>
                    <a:pt x="86995" y="34162"/>
                  </a:lnTo>
                  <a:lnTo>
                    <a:pt x="86995" y="52959"/>
                  </a:lnTo>
                  <a:lnTo>
                    <a:pt x="137922" y="52959"/>
                  </a:lnTo>
                  <a:lnTo>
                    <a:pt x="137922" y="34162"/>
                  </a:lnTo>
                  <a:close/>
                </a:path>
                <a:path w="337185" h="151764">
                  <a:moveTo>
                    <a:pt x="121665" y="2412"/>
                  </a:moveTo>
                  <a:lnTo>
                    <a:pt x="97917" y="16256"/>
                  </a:lnTo>
                  <a:lnTo>
                    <a:pt x="97917" y="34162"/>
                  </a:lnTo>
                  <a:lnTo>
                    <a:pt x="121665" y="34162"/>
                  </a:lnTo>
                  <a:lnTo>
                    <a:pt x="121665" y="2412"/>
                  </a:lnTo>
                  <a:close/>
                </a:path>
                <a:path w="337185" h="151764">
                  <a:moveTo>
                    <a:pt x="177037" y="0"/>
                  </a:moveTo>
                  <a:lnTo>
                    <a:pt x="153288" y="0"/>
                  </a:lnTo>
                  <a:lnTo>
                    <a:pt x="153288" y="123698"/>
                  </a:lnTo>
                  <a:lnTo>
                    <a:pt x="177037" y="123698"/>
                  </a:lnTo>
                  <a:lnTo>
                    <a:pt x="177037" y="71247"/>
                  </a:lnTo>
                  <a:lnTo>
                    <a:pt x="177673" y="65659"/>
                  </a:lnTo>
                  <a:lnTo>
                    <a:pt x="179197" y="61722"/>
                  </a:lnTo>
                  <a:lnTo>
                    <a:pt x="180594" y="57912"/>
                  </a:lnTo>
                  <a:lnTo>
                    <a:pt x="182880" y="54991"/>
                  </a:lnTo>
                  <a:lnTo>
                    <a:pt x="188975" y="51181"/>
                  </a:lnTo>
                  <a:lnTo>
                    <a:pt x="192532" y="50292"/>
                  </a:lnTo>
                  <a:lnTo>
                    <a:pt x="232968" y="50292"/>
                  </a:lnTo>
                  <a:lnTo>
                    <a:pt x="232790" y="49530"/>
                  </a:lnTo>
                  <a:lnTo>
                    <a:pt x="231267" y="46100"/>
                  </a:lnTo>
                  <a:lnTo>
                    <a:pt x="230835" y="45466"/>
                  </a:lnTo>
                  <a:lnTo>
                    <a:pt x="177037" y="45466"/>
                  </a:lnTo>
                  <a:lnTo>
                    <a:pt x="177037" y="0"/>
                  </a:lnTo>
                  <a:close/>
                </a:path>
                <a:path w="337185" h="151764">
                  <a:moveTo>
                    <a:pt x="232968" y="50292"/>
                  </a:moveTo>
                  <a:lnTo>
                    <a:pt x="199898" y="50292"/>
                  </a:lnTo>
                  <a:lnTo>
                    <a:pt x="202819" y="50927"/>
                  </a:lnTo>
                  <a:lnTo>
                    <a:pt x="205105" y="52450"/>
                  </a:lnTo>
                  <a:lnTo>
                    <a:pt x="211200" y="123698"/>
                  </a:lnTo>
                  <a:lnTo>
                    <a:pt x="234823" y="123698"/>
                  </a:lnTo>
                  <a:lnTo>
                    <a:pt x="234733" y="61722"/>
                  </a:lnTo>
                  <a:lnTo>
                    <a:pt x="234442" y="57150"/>
                  </a:lnTo>
                  <a:lnTo>
                    <a:pt x="233680" y="53340"/>
                  </a:lnTo>
                  <a:lnTo>
                    <a:pt x="232968" y="50292"/>
                  </a:lnTo>
                  <a:close/>
                </a:path>
                <a:path w="337185" h="151764">
                  <a:moveTo>
                    <a:pt x="209931" y="32131"/>
                  </a:moveTo>
                  <a:lnTo>
                    <a:pt x="204470" y="32131"/>
                  </a:lnTo>
                  <a:lnTo>
                    <a:pt x="196754" y="32964"/>
                  </a:lnTo>
                  <a:lnTo>
                    <a:pt x="189611" y="35464"/>
                  </a:lnTo>
                  <a:lnTo>
                    <a:pt x="183038" y="39631"/>
                  </a:lnTo>
                  <a:lnTo>
                    <a:pt x="177037" y="45466"/>
                  </a:lnTo>
                  <a:lnTo>
                    <a:pt x="230835" y="45466"/>
                  </a:lnTo>
                  <a:lnTo>
                    <a:pt x="209931" y="32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65726" y="3057652"/>
              <a:ext cx="358139" cy="1731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02144" y="3244761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20">
                  <a:moveTo>
                    <a:pt x="5812536" y="0"/>
                  </a:moveTo>
                  <a:lnTo>
                    <a:pt x="0" y="0"/>
                  </a:lnTo>
                  <a:lnTo>
                    <a:pt x="0" y="223100"/>
                  </a:lnTo>
                  <a:lnTo>
                    <a:pt x="5812536" y="223100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8131" y="3183127"/>
              <a:ext cx="798131" cy="38963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21448" y="3291967"/>
              <a:ext cx="502284" cy="125730"/>
            </a:xfrm>
            <a:custGeom>
              <a:avLst/>
              <a:gdLst/>
              <a:ahLst/>
              <a:cxnLst/>
              <a:rect l="l" t="t" r="r" b="b"/>
              <a:pathLst>
                <a:path w="502284" h="125729">
                  <a:moveTo>
                    <a:pt x="187439" y="32003"/>
                  </a:moveTo>
                  <a:lnTo>
                    <a:pt x="178650" y="32003"/>
                  </a:lnTo>
                  <a:lnTo>
                    <a:pt x="170713" y="34035"/>
                  </a:lnTo>
                  <a:lnTo>
                    <a:pt x="143217" y="62102"/>
                  </a:lnTo>
                  <a:lnTo>
                    <a:pt x="141274" y="69722"/>
                  </a:lnTo>
                  <a:lnTo>
                    <a:pt x="141324" y="78612"/>
                  </a:lnTo>
                  <a:lnTo>
                    <a:pt x="156641" y="116458"/>
                  </a:lnTo>
                  <a:lnTo>
                    <a:pt x="179387" y="125729"/>
                  </a:lnTo>
                  <a:lnTo>
                    <a:pt x="187604" y="125729"/>
                  </a:lnTo>
                  <a:lnTo>
                    <a:pt x="225415" y="106425"/>
                  </a:lnTo>
                  <a:lnTo>
                    <a:pt x="181330" y="106425"/>
                  </a:lnTo>
                  <a:lnTo>
                    <a:pt x="176123" y="104012"/>
                  </a:lnTo>
                  <a:lnTo>
                    <a:pt x="167690" y="94614"/>
                  </a:lnTo>
                  <a:lnTo>
                    <a:pt x="165582" y="87756"/>
                  </a:lnTo>
                  <a:lnTo>
                    <a:pt x="165662" y="69722"/>
                  </a:lnTo>
                  <a:lnTo>
                    <a:pt x="167690" y="63245"/>
                  </a:lnTo>
                  <a:lnTo>
                    <a:pt x="171907" y="58419"/>
                  </a:lnTo>
                  <a:lnTo>
                    <a:pt x="176123" y="53720"/>
                  </a:lnTo>
                  <a:lnTo>
                    <a:pt x="181330" y="51434"/>
                  </a:lnTo>
                  <a:lnTo>
                    <a:pt x="225762" y="51434"/>
                  </a:lnTo>
                  <a:lnTo>
                    <a:pt x="220764" y="45211"/>
                  </a:lnTo>
                  <a:lnTo>
                    <a:pt x="213808" y="39451"/>
                  </a:lnTo>
                  <a:lnTo>
                    <a:pt x="205935" y="35321"/>
                  </a:lnTo>
                  <a:lnTo>
                    <a:pt x="197145" y="32835"/>
                  </a:lnTo>
                  <a:lnTo>
                    <a:pt x="187439" y="32003"/>
                  </a:lnTo>
                  <a:close/>
                </a:path>
                <a:path w="502284" h="125729">
                  <a:moveTo>
                    <a:pt x="225762" y="51434"/>
                  </a:moveTo>
                  <a:lnTo>
                    <a:pt x="193700" y="51434"/>
                  </a:lnTo>
                  <a:lnTo>
                    <a:pt x="198894" y="53720"/>
                  </a:lnTo>
                  <a:lnTo>
                    <a:pt x="203085" y="58419"/>
                  </a:lnTo>
                  <a:lnTo>
                    <a:pt x="207276" y="63245"/>
                  </a:lnTo>
                  <a:lnTo>
                    <a:pt x="209293" y="69722"/>
                  </a:lnTo>
                  <a:lnTo>
                    <a:pt x="209372" y="87756"/>
                  </a:lnTo>
                  <a:lnTo>
                    <a:pt x="207276" y="94614"/>
                  </a:lnTo>
                  <a:lnTo>
                    <a:pt x="198894" y="104012"/>
                  </a:lnTo>
                  <a:lnTo>
                    <a:pt x="193700" y="106425"/>
                  </a:lnTo>
                  <a:lnTo>
                    <a:pt x="225415" y="106425"/>
                  </a:lnTo>
                  <a:lnTo>
                    <a:pt x="226378" y="105223"/>
                  </a:lnTo>
                  <a:lnTo>
                    <a:pt x="230478" y="97218"/>
                  </a:lnTo>
                  <a:lnTo>
                    <a:pt x="232936" y="88356"/>
                  </a:lnTo>
                  <a:lnTo>
                    <a:pt x="233756" y="78612"/>
                  </a:lnTo>
                  <a:lnTo>
                    <a:pt x="232944" y="68964"/>
                  </a:lnTo>
                  <a:lnTo>
                    <a:pt x="230508" y="60197"/>
                  </a:lnTo>
                  <a:lnTo>
                    <a:pt x="226448" y="52288"/>
                  </a:lnTo>
                  <a:lnTo>
                    <a:pt x="225762" y="51434"/>
                  </a:lnTo>
                  <a:close/>
                </a:path>
                <a:path w="502284" h="125729">
                  <a:moveTo>
                    <a:pt x="352107" y="32003"/>
                  </a:moveTo>
                  <a:lnTo>
                    <a:pt x="316944" y="58499"/>
                  </a:lnTo>
                  <a:lnTo>
                    <a:pt x="314261" y="78485"/>
                  </a:lnTo>
                  <a:lnTo>
                    <a:pt x="314949" y="89030"/>
                  </a:lnTo>
                  <a:lnTo>
                    <a:pt x="337400" y="122602"/>
                  </a:lnTo>
                  <a:lnTo>
                    <a:pt x="351726" y="125729"/>
                  </a:lnTo>
                  <a:lnTo>
                    <a:pt x="356806" y="125729"/>
                  </a:lnTo>
                  <a:lnTo>
                    <a:pt x="361759" y="124459"/>
                  </a:lnTo>
                  <a:lnTo>
                    <a:pt x="366839" y="121919"/>
                  </a:lnTo>
                  <a:lnTo>
                    <a:pt x="371792" y="119506"/>
                  </a:lnTo>
                  <a:lnTo>
                    <a:pt x="376110" y="115696"/>
                  </a:lnTo>
                  <a:lnTo>
                    <a:pt x="379793" y="110489"/>
                  </a:lnTo>
                  <a:lnTo>
                    <a:pt x="401764" y="110489"/>
                  </a:lnTo>
                  <a:lnTo>
                    <a:pt x="401764" y="106933"/>
                  </a:lnTo>
                  <a:lnTo>
                    <a:pt x="351599" y="106933"/>
                  </a:lnTo>
                  <a:lnTo>
                    <a:pt x="346278" y="103885"/>
                  </a:lnTo>
                  <a:lnTo>
                    <a:pt x="342455" y="97662"/>
                  </a:lnTo>
                  <a:lnTo>
                    <a:pt x="339813" y="93471"/>
                  </a:lnTo>
                  <a:lnTo>
                    <a:pt x="338480" y="86486"/>
                  </a:lnTo>
                  <a:lnTo>
                    <a:pt x="338551" y="67819"/>
                  </a:lnTo>
                  <a:lnTo>
                    <a:pt x="340385" y="61340"/>
                  </a:lnTo>
                  <a:lnTo>
                    <a:pt x="347979" y="52450"/>
                  </a:lnTo>
                  <a:lnTo>
                    <a:pt x="352742" y="50164"/>
                  </a:lnTo>
                  <a:lnTo>
                    <a:pt x="401764" y="50164"/>
                  </a:lnTo>
                  <a:lnTo>
                    <a:pt x="401764" y="44576"/>
                  </a:lnTo>
                  <a:lnTo>
                    <a:pt x="378015" y="44576"/>
                  </a:lnTo>
                  <a:lnTo>
                    <a:pt x="372324" y="39076"/>
                  </a:lnTo>
                  <a:lnTo>
                    <a:pt x="366109" y="35147"/>
                  </a:lnTo>
                  <a:lnTo>
                    <a:pt x="359370" y="32789"/>
                  </a:lnTo>
                  <a:lnTo>
                    <a:pt x="352107" y="32003"/>
                  </a:lnTo>
                  <a:close/>
                </a:path>
                <a:path w="502284" h="125729">
                  <a:moveTo>
                    <a:pt x="401764" y="110489"/>
                  </a:moveTo>
                  <a:lnTo>
                    <a:pt x="379793" y="110489"/>
                  </a:lnTo>
                  <a:lnTo>
                    <a:pt x="379793" y="123697"/>
                  </a:lnTo>
                  <a:lnTo>
                    <a:pt x="401764" y="123697"/>
                  </a:lnTo>
                  <a:lnTo>
                    <a:pt x="401764" y="110489"/>
                  </a:lnTo>
                  <a:close/>
                </a:path>
                <a:path w="502284" h="125729">
                  <a:moveTo>
                    <a:pt x="401764" y="50164"/>
                  </a:moveTo>
                  <a:lnTo>
                    <a:pt x="364172" y="50164"/>
                  </a:lnTo>
                  <a:lnTo>
                    <a:pt x="368871" y="52450"/>
                  </a:lnTo>
                  <a:lnTo>
                    <a:pt x="372554" y="57022"/>
                  </a:lnTo>
                  <a:lnTo>
                    <a:pt x="376237" y="61467"/>
                  </a:lnTo>
                  <a:lnTo>
                    <a:pt x="378142" y="68960"/>
                  </a:lnTo>
                  <a:lnTo>
                    <a:pt x="378142" y="88391"/>
                  </a:lnTo>
                  <a:lnTo>
                    <a:pt x="376237" y="95376"/>
                  </a:lnTo>
                  <a:lnTo>
                    <a:pt x="372427" y="100075"/>
                  </a:lnTo>
                  <a:lnTo>
                    <a:pt x="368617" y="104647"/>
                  </a:lnTo>
                  <a:lnTo>
                    <a:pt x="363918" y="106933"/>
                  </a:lnTo>
                  <a:lnTo>
                    <a:pt x="401764" y="106933"/>
                  </a:lnTo>
                  <a:lnTo>
                    <a:pt x="401764" y="50164"/>
                  </a:lnTo>
                  <a:close/>
                </a:path>
                <a:path w="502284" h="125729">
                  <a:moveTo>
                    <a:pt x="401764" y="0"/>
                  </a:moveTo>
                  <a:lnTo>
                    <a:pt x="378015" y="0"/>
                  </a:lnTo>
                  <a:lnTo>
                    <a:pt x="378015" y="44576"/>
                  </a:lnTo>
                  <a:lnTo>
                    <a:pt x="401764" y="44576"/>
                  </a:lnTo>
                  <a:lnTo>
                    <a:pt x="401764" y="0"/>
                  </a:lnTo>
                  <a:close/>
                </a:path>
                <a:path w="502284" h="125729">
                  <a:moveTo>
                    <a:pt x="23037" y="34035"/>
                  </a:moveTo>
                  <a:lnTo>
                    <a:pt x="0" y="34035"/>
                  </a:lnTo>
                  <a:lnTo>
                    <a:pt x="28346" y="123697"/>
                  </a:lnTo>
                  <a:lnTo>
                    <a:pt x="51384" y="123697"/>
                  </a:lnTo>
                  <a:lnTo>
                    <a:pt x="59514" y="92836"/>
                  </a:lnTo>
                  <a:lnTo>
                    <a:pt x="39827" y="92836"/>
                  </a:lnTo>
                  <a:lnTo>
                    <a:pt x="23037" y="34035"/>
                  </a:lnTo>
                  <a:close/>
                </a:path>
                <a:path w="502284" h="125729">
                  <a:moveTo>
                    <a:pt x="86271" y="66039"/>
                  </a:moveTo>
                  <a:lnTo>
                    <a:pt x="66573" y="66039"/>
                  </a:lnTo>
                  <a:lnTo>
                    <a:pt x="82016" y="123697"/>
                  </a:lnTo>
                  <a:lnTo>
                    <a:pt x="104800" y="123697"/>
                  </a:lnTo>
                  <a:lnTo>
                    <a:pt x="114705" y="92836"/>
                  </a:lnTo>
                  <a:lnTo>
                    <a:pt x="93078" y="92836"/>
                  </a:lnTo>
                  <a:lnTo>
                    <a:pt x="86271" y="66039"/>
                  </a:lnTo>
                  <a:close/>
                </a:path>
                <a:path w="502284" h="125729">
                  <a:moveTo>
                    <a:pt x="78143" y="34035"/>
                  </a:moveTo>
                  <a:lnTo>
                    <a:pt x="55270" y="34035"/>
                  </a:lnTo>
                  <a:lnTo>
                    <a:pt x="39827" y="92836"/>
                  </a:lnTo>
                  <a:lnTo>
                    <a:pt x="59514" y="92836"/>
                  </a:lnTo>
                  <a:lnTo>
                    <a:pt x="66573" y="66039"/>
                  </a:lnTo>
                  <a:lnTo>
                    <a:pt x="86271" y="66039"/>
                  </a:lnTo>
                  <a:lnTo>
                    <a:pt x="78143" y="34035"/>
                  </a:lnTo>
                  <a:close/>
                </a:path>
                <a:path w="502284" h="125729">
                  <a:moveTo>
                    <a:pt x="133578" y="34035"/>
                  </a:moveTo>
                  <a:lnTo>
                    <a:pt x="110210" y="34035"/>
                  </a:lnTo>
                  <a:lnTo>
                    <a:pt x="93078" y="92836"/>
                  </a:lnTo>
                  <a:lnTo>
                    <a:pt x="114705" y="92836"/>
                  </a:lnTo>
                  <a:lnTo>
                    <a:pt x="133578" y="34035"/>
                  </a:lnTo>
                  <a:close/>
                </a:path>
                <a:path w="502284" h="125729">
                  <a:moveTo>
                    <a:pt x="441896" y="94487"/>
                  </a:moveTo>
                  <a:lnTo>
                    <a:pt x="418020" y="98170"/>
                  </a:lnTo>
                  <a:lnTo>
                    <a:pt x="420306" y="106679"/>
                  </a:lnTo>
                  <a:lnTo>
                    <a:pt x="424878" y="113283"/>
                  </a:lnTo>
                  <a:lnTo>
                    <a:pt x="461073" y="125729"/>
                  </a:lnTo>
                  <a:lnTo>
                    <a:pt x="470477" y="125180"/>
                  </a:lnTo>
                  <a:lnTo>
                    <a:pt x="499491" y="108584"/>
                  </a:lnTo>
                  <a:lnTo>
                    <a:pt x="455485" y="108584"/>
                  </a:lnTo>
                  <a:lnTo>
                    <a:pt x="451167" y="107441"/>
                  </a:lnTo>
                  <a:lnTo>
                    <a:pt x="447992" y="105028"/>
                  </a:lnTo>
                  <a:lnTo>
                    <a:pt x="444944" y="102615"/>
                  </a:lnTo>
                  <a:lnTo>
                    <a:pt x="442912" y="99059"/>
                  </a:lnTo>
                  <a:lnTo>
                    <a:pt x="441896" y="94487"/>
                  </a:lnTo>
                  <a:close/>
                </a:path>
                <a:path w="502284" h="125729">
                  <a:moveTo>
                    <a:pt x="459041" y="32003"/>
                  </a:moveTo>
                  <a:lnTo>
                    <a:pt x="421381" y="51688"/>
                  </a:lnTo>
                  <a:lnTo>
                    <a:pt x="421322" y="68198"/>
                  </a:lnTo>
                  <a:lnTo>
                    <a:pt x="424878" y="74929"/>
                  </a:lnTo>
                  <a:lnTo>
                    <a:pt x="468312" y="91312"/>
                  </a:lnTo>
                  <a:lnTo>
                    <a:pt x="472503" y="92201"/>
                  </a:lnTo>
                  <a:lnTo>
                    <a:pt x="475170" y="93344"/>
                  </a:lnTo>
                  <a:lnTo>
                    <a:pt x="476313" y="94360"/>
                  </a:lnTo>
                  <a:lnTo>
                    <a:pt x="477456" y="95630"/>
                  </a:lnTo>
                  <a:lnTo>
                    <a:pt x="477964" y="97027"/>
                  </a:lnTo>
                  <a:lnTo>
                    <a:pt x="477964" y="101472"/>
                  </a:lnTo>
                  <a:lnTo>
                    <a:pt x="476948" y="103631"/>
                  </a:lnTo>
                  <a:lnTo>
                    <a:pt x="474916" y="105155"/>
                  </a:lnTo>
                  <a:lnTo>
                    <a:pt x="471741" y="107441"/>
                  </a:lnTo>
                  <a:lnTo>
                    <a:pt x="467169" y="108584"/>
                  </a:lnTo>
                  <a:lnTo>
                    <a:pt x="499491" y="108584"/>
                  </a:lnTo>
                  <a:lnTo>
                    <a:pt x="501840" y="103885"/>
                  </a:lnTo>
                  <a:lnTo>
                    <a:pt x="501840" y="88137"/>
                  </a:lnTo>
                  <a:lnTo>
                    <a:pt x="467931" y="67436"/>
                  </a:lnTo>
                  <a:lnTo>
                    <a:pt x="455231" y="64642"/>
                  </a:lnTo>
                  <a:lnTo>
                    <a:pt x="447865" y="62356"/>
                  </a:lnTo>
                  <a:lnTo>
                    <a:pt x="445706" y="60832"/>
                  </a:lnTo>
                  <a:lnTo>
                    <a:pt x="444182" y="59689"/>
                  </a:lnTo>
                  <a:lnTo>
                    <a:pt x="443420" y="58165"/>
                  </a:lnTo>
                  <a:lnTo>
                    <a:pt x="443420" y="54609"/>
                  </a:lnTo>
                  <a:lnTo>
                    <a:pt x="444309" y="52958"/>
                  </a:lnTo>
                  <a:lnTo>
                    <a:pt x="446087" y="51688"/>
                  </a:lnTo>
                  <a:lnTo>
                    <a:pt x="448754" y="49910"/>
                  </a:lnTo>
                  <a:lnTo>
                    <a:pt x="453199" y="49148"/>
                  </a:lnTo>
                  <a:lnTo>
                    <a:pt x="496875" y="49148"/>
                  </a:lnTo>
                  <a:lnTo>
                    <a:pt x="496506" y="47878"/>
                  </a:lnTo>
                  <a:lnTo>
                    <a:pt x="467685" y="32384"/>
                  </a:lnTo>
                  <a:lnTo>
                    <a:pt x="459041" y="32003"/>
                  </a:lnTo>
                  <a:close/>
                </a:path>
                <a:path w="502284" h="125729">
                  <a:moveTo>
                    <a:pt x="496875" y="49148"/>
                  </a:moveTo>
                  <a:lnTo>
                    <a:pt x="464502" y="49148"/>
                  </a:lnTo>
                  <a:lnTo>
                    <a:pt x="468312" y="50037"/>
                  </a:lnTo>
                  <a:lnTo>
                    <a:pt x="470979" y="51815"/>
                  </a:lnTo>
                  <a:lnTo>
                    <a:pt x="473646" y="53720"/>
                  </a:lnTo>
                  <a:lnTo>
                    <a:pt x="475424" y="56387"/>
                  </a:lnTo>
                  <a:lnTo>
                    <a:pt x="476440" y="59943"/>
                  </a:lnTo>
                  <a:lnTo>
                    <a:pt x="498792" y="55752"/>
                  </a:lnTo>
                  <a:lnTo>
                    <a:pt x="496875" y="49148"/>
                  </a:lnTo>
                  <a:close/>
                </a:path>
                <a:path w="502284" h="125729">
                  <a:moveTo>
                    <a:pt x="274612" y="34035"/>
                  </a:moveTo>
                  <a:lnTo>
                    <a:pt x="252577" y="34035"/>
                  </a:lnTo>
                  <a:lnTo>
                    <a:pt x="252577" y="123697"/>
                  </a:lnTo>
                  <a:lnTo>
                    <a:pt x="276301" y="123697"/>
                  </a:lnTo>
                  <a:lnTo>
                    <a:pt x="276425" y="85558"/>
                  </a:lnTo>
                  <a:lnTo>
                    <a:pt x="276796" y="77057"/>
                  </a:lnTo>
                  <a:lnTo>
                    <a:pt x="288836" y="53339"/>
                  </a:lnTo>
                  <a:lnTo>
                    <a:pt x="304660" y="53339"/>
                  </a:lnTo>
                  <a:lnTo>
                    <a:pt x="306971" y="46862"/>
                  </a:lnTo>
                  <a:lnTo>
                    <a:pt x="274612" y="46862"/>
                  </a:lnTo>
                  <a:lnTo>
                    <a:pt x="274612" y="34035"/>
                  </a:lnTo>
                  <a:close/>
                </a:path>
                <a:path w="502284" h="125729">
                  <a:moveTo>
                    <a:pt x="304660" y="53339"/>
                  </a:moveTo>
                  <a:lnTo>
                    <a:pt x="295592" y="53339"/>
                  </a:lnTo>
                  <a:lnTo>
                    <a:pt x="299300" y="54609"/>
                  </a:lnTo>
                  <a:lnTo>
                    <a:pt x="303301" y="57149"/>
                  </a:lnTo>
                  <a:lnTo>
                    <a:pt x="304660" y="53339"/>
                  </a:lnTo>
                  <a:close/>
                </a:path>
                <a:path w="502284" h="125729">
                  <a:moveTo>
                    <a:pt x="300431" y="32003"/>
                  </a:moveTo>
                  <a:lnTo>
                    <a:pt x="291198" y="32003"/>
                  </a:lnTo>
                  <a:lnTo>
                    <a:pt x="287781" y="33019"/>
                  </a:lnTo>
                  <a:lnTo>
                    <a:pt x="281762" y="36829"/>
                  </a:lnTo>
                  <a:lnTo>
                    <a:pt x="278371" y="40766"/>
                  </a:lnTo>
                  <a:lnTo>
                    <a:pt x="274612" y="46862"/>
                  </a:lnTo>
                  <a:lnTo>
                    <a:pt x="306971" y="46862"/>
                  </a:lnTo>
                  <a:lnTo>
                    <a:pt x="310641" y="36575"/>
                  </a:lnTo>
                  <a:lnTo>
                    <a:pt x="305638" y="33527"/>
                  </a:lnTo>
                  <a:lnTo>
                    <a:pt x="300431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10615" y="3284855"/>
              <a:ext cx="521055" cy="140969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60551" y="3186328"/>
              <a:ext cx="754138" cy="380212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85494" y="3323970"/>
              <a:ext cx="461645" cy="128270"/>
            </a:xfrm>
            <a:custGeom>
              <a:avLst/>
              <a:gdLst/>
              <a:ahLst/>
              <a:cxnLst/>
              <a:rect l="l" t="t" r="r" b="b"/>
              <a:pathLst>
                <a:path w="461644" h="128270">
                  <a:moveTo>
                    <a:pt x="321588" y="0"/>
                  </a:moveTo>
                  <a:lnTo>
                    <a:pt x="281837" y="19430"/>
                  </a:lnTo>
                  <a:lnTo>
                    <a:pt x="271677" y="52069"/>
                  </a:lnTo>
                  <a:lnTo>
                    <a:pt x="272371" y="61045"/>
                  </a:lnTo>
                  <a:lnTo>
                    <a:pt x="295934" y="90995"/>
                  </a:lnTo>
                  <a:lnTo>
                    <a:pt x="312317" y="93852"/>
                  </a:lnTo>
                  <a:lnTo>
                    <a:pt x="321080" y="93852"/>
                  </a:lnTo>
                  <a:lnTo>
                    <a:pt x="347565" y="76453"/>
                  </a:lnTo>
                  <a:lnTo>
                    <a:pt x="307618" y="76453"/>
                  </a:lnTo>
                  <a:lnTo>
                    <a:pt x="303427" y="74675"/>
                  </a:lnTo>
                  <a:lnTo>
                    <a:pt x="299998" y="70992"/>
                  </a:lnTo>
                  <a:lnTo>
                    <a:pt x="296696" y="67309"/>
                  </a:lnTo>
                  <a:lnTo>
                    <a:pt x="294918" y="62483"/>
                  </a:lnTo>
                  <a:lnTo>
                    <a:pt x="295045" y="54355"/>
                  </a:lnTo>
                  <a:lnTo>
                    <a:pt x="355751" y="54355"/>
                  </a:lnTo>
                  <a:lnTo>
                    <a:pt x="356894" y="49656"/>
                  </a:lnTo>
                  <a:lnTo>
                    <a:pt x="357529" y="44449"/>
                  </a:lnTo>
                  <a:lnTo>
                    <a:pt x="357529" y="39623"/>
                  </a:lnTo>
                  <a:lnTo>
                    <a:pt x="297458" y="39623"/>
                  </a:lnTo>
                  <a:lnTo>
                    <a:pt x="298855" y="32257"/>
                  </a:lnTo>
                  <a:lnTo>
                    <a:pt x="301522" y="26669"/>
                  </a:lnTo>
                  <a:lnTo>
                    <a:pt x="309523" y="19176"/>
                  </a:lnTo>
                  <a:lnTo>
                    <a:pt x="313968" y="17271"/>
                  </a:lnTo>
                  <a:lnTo>
                    <a:pt x="352724" y="17271"/>
                  </a:lnTo>
                  <a:lnTo>
                    <a:pt x="352010" y="15730"/>
                  </a:lnTo>
                  <a:lnTo>
                    <a:pt x="347750" y="10159"/>
                  </a:lnTo>
                  <a:lnTo>
                    <a:pt x="342483" y="5679"/>
                  </a:lnTo>
                  <a:lnTo>
                    <a:pt x="336383" y="2508"/>
                  </a:lnTo>
                  <a:lnTo>
                    <a:pt x="329426" y="623"/>
                  </a:lnTo>
                  <a:lnTo>
                    <a:pt x="321588" y="0"/>
                  </a:lnTo>
                  <a:close/>
                </a:path>
                <a:path w="461644" h="128270">
                  <a:moveTo>
                    <a:pt x="331367" y="64007"/>
                  </a:moveTo>
                  <a:lnTo>
                    <a:pt x="326795" y="72389"/>
                  </a:lnTo>
                  <a:lnTo>
                    <a:pt x="320572" y="76453"/>
                  </a:lnTo>
                  <a:lnTo>
                    <a:pt x="347565" y="76453"/>
                  </a:lnTo>
                  <a:lnTo>
                    <a:pt x="349550" y="73783"/>
                  </a:lnTo>
                  <a:lnTo>
                    <a:pt x="352957" y="67690"/>
                  </a:lnTo>
                  <a:lnTo>
                    <a:pt x="331367" y="64007"/>
                  </a:lnTo>
                  <a:close/>
                </a:path>
                <a:path w="461644" h="128270">
                  <a:moveTo>
                    <a:pt x="352724" y="17271"/>
                  </a:moveTo>
                  <a:lnTo>
                    <a:pt x="324001" y="17271"/>
                  </a:lnTo>
                  <a:lnTo>
                    <a:pt x="327938" y="18922"/>
                  </a:lnTo>
                  <a:lnTo>
                    <a:pt x="331084" y="22336"/>
                  </a:lnTo>
                  <a:lnTo>
                    <a:pt x="333907" y="25526"/>
                  </a:lnTo>
                  <a:lnTo>
                    <a:pt x="335273" y="29966"/>
                  </a:lnTo>
                  <a:lnTo>
                    <a:pt x="335304" y="39623"/>
                  </a:lnTo>
                  <a:lnTo>
                    <a:pt x="357529" y="39623"/>
                  </a:lnTo>
                  <a:lnTo>
                    <a:pt x="357529" y="38607"/>
                  </a:lnTo>
                  <a:lnTo>
                    <a:pt x="356912" y="29966"/>
                  </a:lnTo>
                  <a:lnTo>
                    <a:pt x="355068" y="22336"/>
                  </a:lnTo>
                  <a:lnTo>
                    <a:pt x="352724" y="17271"/>
                  </a:lnTo>
                  <a:close/>
                </a:path>
                <a:path w="461644" h="128270">
                  <a:moveTo>
                    <a:pt x="227354" y="0"/>
                  </a:moveTo>
                  <a:lnTo>
                    <a:pt x="187603" y="19430"/>
                  </a:lnTo>
                  <a:lnTo>
                    <a:pt x="177443" y="52069"/>
                  </a:lnTo>
                  <a:lnTo>
                    <a:pt x="178137" y="61045"/>
                  </a:lnTo>
                  <a:lnTo>
                    <a:pt x="201700" y="90995"/>
                  </a:lnTo>
                  <a:lnTo>
                    <a:pt x="218083" y="93852"/>
                  </a:lnTo>
                  <a:lnTo>
                    <a:pt x="226846" y="93852"/>
                  </a:lnTo>
                  <a:lnTo>
                    <a:pt x="253298" y="76453"/>
                  </a:lnTo>
                  <a:lnTo>
                    <a:pt x="213384" y="76453"/>
                  </a:lnTo>
                  <a:lnTo>
                    <a:pt x="209193" y="74675"/>
                  </a:lnTo>
                  <a:lnTo>
                    <a:pt x="202335" y="67309"/>
                  </a:lnTo>
                  <a:lnTo>
                    <a:pt x="200684" y="62483"/>
                  </a:lnTo>
                  <a:lnTo>
                    <a:pt x="200811" y="54355"/>
                  </a:lnTo>
                  <a:lnTo>
                    <a:pt x="261517" y="54355"/>
                  </a:lnTo>
                  <a:lnTo>
                    <a:pt x="262660" y="49656"/>
                  </a:lnTo>
                  <a:lnTo>
                    <a:pt x="263168" y="44449"/>
                  </a:lnTo>
                  <a:lnTo>
                    <a:pt x="263168" y="39623"/>
                  </a:lnTo>
                  <a:lnTo>
                    <a:pt x="203224" y="39623"/>
                  </a:lnTo>
                  <a:lnTo>
                    <a:pt x="204621" y="32257"/>
                  </a:lnTo>
                  <a:lnTo>
                    <a:pt x="207288" y="26669"/>
                  </a:lnTo>
                  <a:lnTo>
                    <a:pt x="211225" y="22859"/>
                  </a:lnTo>
                  <a:lnTo>
                    <a:pt x="215289" y="19176"/>
                  </a:lnTo>
                  <a:lnTo>
                    <a:pt x="219734" y="17271"/>
                  </a:lnTo>
                  <a:lnTo>
                    <a:pt x="258460" y="17271"/>
                  </a:lnTo>
                  <a:lnTo>
                    <a:pt x="257757" y="15730"/>
                  </a:lnTo>
                  <a:lnTo>
                    <a:pt x="253516" y="10159"/>
                  </a:lnTo>
                  <a:lnTo>
                    <a:pt x="248232" y="5679"/>
                  </a:lnTo>
                  <a:lnTo>
                    <a:pt x="242102" y="2508"/>
                  </a:lnTo>
                  <a:lnTo>
                    <a:pt x="235139" y="623"/>
                  </a:lnTo>
                  <a:lnTo>
                    <a:pt x="227354" y="0"/>
                  </a:lnTo>
                  <a:close/>
                </a:path>
                <a:path w="461644" h="128270">
                  <a:moveTo>
                    <a:pt x="148233" y="2031"/>
                  </a:moveTo>
                  <a:lnTo>
                    <a:pt x="125627" y="2031"/>
                  </a:lnTo>
                  <a:lnTo>
                    <a:pt x="106958" y="91693"/>
                  </a:lnTo>
                  <a:lnTo>
                    <a:pt x="131088" y="91693"/>
                  </a:lnTo>
                  <a:lnTo>
                    <a:pt x="137057" y="63626"/>
                  </a:lnTo>
                  <a:lnTo>
                    <a:pt x="138913" y="55371"/>
                  </a:lnTo>
                  <a:lnTo>
                    <a:pt x="162838" y="21208"/>
                  </a:lnTo>
                  <a:lnTo>
                    <a:pt x="174549" y="21208"/>
                  </a:lnTo>
                  <a:lnTo>
                    <a:pt x="175381" y="19430"/>
                  </a:lnTo>
                  <a:lnTo>
                    <a:pt x="144677" y="19430"/>
                  </a:lnTo>
                  <a:lnTo>
                    <a:pt x="148233" y="2031"/>
                  </a:lnTo>
                  <a:close/>
                </a:path>
                <a:path w="461644" h="128270">
                  <a:moveTo>
                    <a:pt x="237006" y="64007"/>
                  </a:moveTo>
                  <a:lnTo>
                    <a:pt x="232561" y="72389"/>
                  </a:lnTo>
                  <a:lnTo>
                    <a:pt x="226211" y="76453"/>
                  </a:lnTo>
                  <a:lnTo>
                    <a:pt x="253298" y="76453"/>
                  </a:lnTo>
                  <a:lnTo>
                    <a:pt x="255298" y="73783"/>
                  </a:lnTo>
                  <a:lnTo>
                    <a:pt x="258723" y="67690"/>
                  </a:lnTo>
                  <a:lnTo>
                    <a:pt x="237006" y="64007"/>
                  </a:lnTo>
                  <a:close/>
                </a:path>
                <a:path w="461644" h="128270">
                  <a:moveTo>
                    <a:pt x="258460" y="17271"/>
                  </a:moveTo>
                  <a:lnTo>
                    <a:pt x="229767" y="17271"/>
                  </a:lnTo>
                  <a:lnTo>
                    <a:pt x="233704" y="18922"/>
                  </a:lnTo>
                  <a:lnTo>
                    <a:pt x="236864" y="22351"/>
                  </a:lnTo>
                  <a:lnTo>
                    <a:pt x="239673" y="25526"/>
                  </a:lnTo>
                  <a:lnTo>
                    <a:pt x="241197" y="30479"/>
                  </a:lnTo>
                  <a:lnTo>
                    <a:pt x="241197" y="38607"/>
                  </a:lnTo>
                  <a:lnTo>
                    <a:pt x="241070" y="39623"/>
                  </a:lnTo>
                  <a:lnTo>
                    <a:pt x="263168" y="39623"/>
                  </a:lnTo>
                  <a:lnTo>
                    <a:pt x="263168" y="38607"/>
                  </a:lnTo>
                  <a:lnTo>
                    <a:pt x="262571" y="29966"/>
                  </a:lnTo>
                  <a:lnTo>
                    <a:pt x="260771" y="22336"/>
                  </a:lnTo>
                  <a:lnTo>
                    <a:pt x="258460" y="17271"/>
                  </a:lnTo>
                  <a:close/>
                </a:path>
                <a:path w="461644" h="128270">
                  <a:moveTo>
                    <a:pt x="174549" y="21208"/>
                  </a:moveTo>
                  <a:lnTo>
                    <a:pt x="169442" y="21208"/>
                  </a:lnTo>
                  <a:lnTo>
                    <a:pt x="171855" y="21589"/>
                  </a:lnTo>
                  <a:lnTo>
                    <a:pt x="174014" y="22351"/>
                  </a:lnTo>
                  <a:lnTo>
                    <a:pt x="174549" y="21208"/>
                  </a:lnTo>
                  <a:close/>
                </a:path>
                <a:path w="461644" h="128270">
                  <a:moveTo>
                    <a:pt x="175538" y="0"/>
                  </a:moveTo>
                  <a:lnTo>
                    <a:pt x="172109" y="0"/>
                  </a:lnTo>
                  <a:lnTo>
                    <a:pt x="164822" y="1214"/>
                  </a:lnTo>
                  <a:lnTo>
                    <a:pt x="157821" y="4857"/>
                  </a:lnTo>
                  <a:lnTo>
                    <a:pt x="151106" y="10929"/>
                  </a:lnTo>
                  <a:lnTo>
                    <a:pt x="144677" y="19430"/>
                  </a:lnTo>
                  <a:lnTo>
                    <a:pt x="175381" y="19430"/>
                  </a:lnTo>
                  <a:lnTo>
                    <a:pt x="183285" y="2539"/>
                  </a:lnTo>
                  <a:lnTo>
                    <a:pt x="179348" y="888"/>
                  </a:lnTo>
                  <a:lnTo>
                    <a:pt x="175538" y="0"/>
                  </a:lnTo>
                  <a:close/>
                </a:path>
                <a:path w="461644" h="128270">
                  <a:moveTo>
                    <a:pt x="151" y="96392"/>
                  </a:moveTo>
                  <a:lnTo>
                    <a:pt x="0" y="97907"/>
                  </a:lnTo>
                  <a:lnTo>
                    <a:pt x="13" y="110235"/>
                  </a:lnTo>
                  <a:lnTo>
                    <a:pt x="3199" y="117220"/>
                  </a:lnTo>
                  <a:lnTo>
                    <a:pt x="38251" y="128015"/>
                  </a:lnTo>
                  <a:lnTo>
                    <a:pt x="43712" y="128015"/>
                  </a:lnTo>
                  <a:lnTo>
                    <a:pt x="76895" y="110743"/>
                  </a:lnTo>
                  <a:lnTo>
                    <a:pt x="35584" y="110743"/>
                  </a:lnTo>
                  <a:lnTo>
                    <a:pt x="32917" y="110235"/>
                  </a:lnTo>
                  <a:lnTo>
                    <a:pt x="31139" y="109346"/>
                  </a:lnTo>
                  <a:lnTo>
                    <a:pt x="29234" y="108457"/>
                  </a:lnTo>
                  <a:lnTo>
                    <a:pt x="27837" y="107314"/>
                  </a:lnTo>
                  <a:lnTo>
                    <a:pt x="26948" y="106044"/>
                  </a:lnTo>
                  <a:lnTo>
                    <a:pt x="26186" y="104647"/>
                  </a:lnTo>
                  <a:lnTo>
                    <a:pt x="25678" y="102742"/>
                  </a:lnTo>
                  <a:lnTo>
                    <a:pt x="25678" y="100075"/>
                  </a:lnTo>
                  <a:lnTo>
                    <a:pt x="151" y="96392"/>
                  </a:lnTo>
                  <a:close/>
                </a:path>
                <a:path w="461644" h="128270">
                  <a:moveTo>
                    <a:pt x="85582" y="81533"/>
                  </a:moveTo>
                  <a:lnTo>
                    <a:pt x="61111" y="81533"/>
                  </a:lnTo>
                  <a:lnTo>
                    <a:pt x="60146" y="86127"/>
                  </a:lnTo>
                  <a:lnTo>
                    <a:pt x="58825" y="93090"/>
                  </a:lnTo>
                  <a:lnTo>
                    <a:pt x="57682" y="97916"/>
                  </a:lnTo>
                  <a:lnTo>
                    <a:pt x="56793" y="100075"/>
                  </a:lnTo>
                  <a:lnTo>
                    <a:pt x="55269" y="103631"/>
                  </a:lnTo>
                  <a:lnTo>
                    <a:pt x="53491" y="106171"/>
                  </a:lnTo>
                  <a:lnTo>
                    <a:pt x="51078" y="107695"/>
                  </a:lnTo>
                  <a:lnTo>
                    <a:pt x="48030" y="109727"/>
                  </a:lnTo>
                  <a:lnTo>
                    <a:pt x="43966" y="110743"/>
                  </a:lnTo>
                  <a:lnTo>
                    <a:pt x="76895" y="110743"/>
                  </a:lnTo>
                  <a:lnTo>
                    <a:pt x="84804" y="85091"/>
                  </a:lnTo>
                  <a:lnTo>
                    <a:pt x="85582" y="81533"/>
                  </a:lnTo>
                  <a:close/>
                </a:path>
                <a:path w="461644" h="128270">
                  <a:moveTo>
                    <a:pt x="53999" y="0"/>
                  </a:moveTo>
                  <a:lnTo>
                    <a:pt x="40918" y="0"/>
                  </a:lnTo>
                  <a:lnTo>
                    <a:pt x="33806" y="2158"/>
                  </a:lnTo>
                  <a:lnTo>
                    <a:pt x="8319" y="33408"/>
                  </a:lnTo>
                  <a:lnTo>
                    <a:pt x="5104" y="55625"/>
                  </a:lnTo>
                  <a:lnTo>
                    <a:pt x="5628" y="63980"/>
                  </a:lnTo>
                  <a:lnTo>
                    <a:pt x="26313" y="92074"/>
                  </a:lnTo>
                  <a:lnTo>
                    <a:pt x="35076" y="92074"/>
                  </a:lnTo>
                  <a:lnTo>
                    <a:pt x="41769" y="91410"/>
                  </a:lnTo>
                  <a:lnTo>
                    <a:pt x="48332" y="89423"/>
                  </a:lnTo>
                  <a:lnTo>
                    <a:pt x="54775" y="86127"/>
                  </a:lnTo>
                  <a:lnTo>
                    <a:pt x="61111" y="81533"/>
                  </a:lnTo>
                  <a:lnTo>
                    <a:pt x="85582" y="81533"/>
                  </a:lnTo>
                  <a:lnTo>
                    <a:pt x="86638" y="76707"/>
                  </a:lnTo>
                  <a:lnTo>
                    <a:pt x="87191" y="74040"/>
                  </a:lnTo>
                  <a:lnTo>
                    <a:pt x="40156" y="74040"/>
                  </a:lnTo>
                  <a:lnTo>
                    <a:pt x="36346" y="72262"/>
                  </a:lnTo>
                  <a:lnTo>
                    <a:pt x="30250" y="65150"/>
                  </a:lnTo>
                  <a:lnTo>
                    <a:pt x="28726" y="59943"/>
                  </a:lnTo>
                  <a:lnTo>
                    <a:pt x="28726" y="48767"/>
                  </a:lnTo>
                  <a:lnTo>
                    <a:pt x="40410" y="22351"/>
                  </a:lnTo>
                  <a:lnTo>
                    <a:pt x="43966" y="18922"/>
                  </a:lnTo>
                  <a:lnTo>
                    <a:pt x="48030" y="17271"/>
                  </a:lnTo>
                  <a:lnTo>
                    <a:pt x="75674" y="17271"/>
                  </a:lnTo>
                  <a:lnTo>
                    <a:pt x="73303" y="12191"/>
                  </a:lnTo>
                  <a:lnTo>
                    <a:pt x="69366" y="7873"/>
                  </a:lnTo>
                  <a:lnTo>
                    <a:pt x="59460" y="1523"/>
                  </a:lnTo>
                  <a:lnTo>
                    <a:pt x="53999" y="0"/>
                  </a:lnTo>
                  <a:close/>
                </a:path>
                <a:path w="461644" h="128270">
                  <a:moveTo>
                    <a:pt x="75674" y="17271"/>
                  </a:moveTo>
                  <a:lnTo>
                    <a:pt x="56793" y="17271"/>
                  </a:lnTo>
                  <a:lnTo>
                    <a:pt x="60730" y="19176"/>
                  </a:lnTo>
                  <a:lnTo>
                    <a:pt x="64159" y="23113"/>
                  </a:lnTo>
                  <a:lnTo>
                    <a:pt x="67588" y="26923"/>
                  </a:lnTo>
                  <a:lnTo>
                    <a:pt x="69366" y="32130"/>
                  </a:lnTo>
                  <a:lnTo>
                    <a:pt x="69366" y="43941"/>
                  </a:lnTo>
                  <a:lnTo>
                    <a:pt x="57047" y="69214"/>
                  </a:lnTo>
                  <a:lnTo>
                    <a:pt x="53110" y="72389"/>
                  </a:lnTo>
                  <a:lnTo>
                    <a:pt x="49046" y="74040"/>
                  </a:lnTo>
                  <a:lnTo>
                    <a:pt x="87191" y="74040"/>
                  </a:lnTo>
                  <a:lnTo>
                    <a:pt x="98838" y="17906"/>
                  </a:lnTo>
                  <a:lnTo>
                    <a:pt x="75970" y="17906"/>
                  </a:lnTo>
                  <a:lnTo>
                    <a:pt x="75674" y="17271"/>
                  </a:lnTo>
                  <a:close/>
                </a:path>
                <a:path w="461644" h="128270">
                  <a:moveTo>
                    <a:pt x="102132" y="2031"/>
                  </a:moveTo>
                  <a:lnTo>
                    <a:pt x="79399" y="2031"/>
                  </a:lnTo>
                  <a:lnTo>
                    <a:pt x="75970" y="17906"/>
                  </a:lnTo>
                  <a:lnTo>
                    <a:pt x="98838" y="17906"/>
                  </a:lnTo>
                  <a:lnTo>
                    <a:pt x="102132" y="2031"/>
                  </a:lnTo>
                  <a:close/>
                </a:path>
                <a:path w="461644" h="128270">
                  <a:moveTo>
                    <a:pt x="407948" y="2031"/>
                  </a:moveTo>
                  <a:lnTo>
                    <a:pt x="384961" y="2031"/>
                  </a:lnTo>
                  <a:lnTo>
                    <a:pt x="366292" y="91693"/>
                  </a:lnTo>
                  <a:lnTo>
                    <a:pt x="390549" y="91693"/>
                  </a:lnTo>
                  <a:lnTo>
                    <a:pt x="398169" y="54863"/>
                  </a:lnTo>
                  <a:lnTo>
                    <a:pt x="400455" y="44195"/>
                  </a:lnTo>
                  <a:lnTo>
                    <a:pt x="422680" y="17271"/>
                  </a:lnTo>
                  <a:lnTo>
                    <a:pt x="461161" y="17271"/>
                  </a:lnTo>
                  <a:lnTo>
                    <a:pt x="461161" y="16128"/>
                  </a:lnTo>
                  <a:lnTo>
                    <a:pt x="460283" y="13715"/>
                  </a:lnTo>
                  <a:lnTo>
                    <a:pt x="405535" y="13715"/>
                  </a:lnTo>
                  <a:lnTo>
                    <a:pt x="407948" y="2031"/>
                  </a:lnTo>
                  <a:close/>
                </a:path>
                <a:path w="461644" h="128270">
                  <a:moveTo>
                    <a:pt x="461161" y="17271"/>
                  </a:moveTo>
                  <a:lnTo>
                    <a:pt x="429538" y="17271"/>
                  </a:lnTo>
                  <a:lnTo>
                    <a:pt x="432078" y="18160"/>
                  </a:lnTo>
                  <a:lnTo>
                    <a:pt x="433856" y="19938"/>
                  </a:lnTo>
                  <a:lnTo>
                    <a:pt x="435761" y="21716"/>
                  </a:lnTo>
                  <a:lnTo>
                    <a:pt x="436650" y="24129"/>
                  </a:lnTo>
                  <a:lnTo>
                    <a:pt x="436650" y="28701"/>
                  </a:lnTo>
                  <a:lnTo>
                    <a:pt x="435888" y="33146"/>
                  </a:lnTo>
                  <a:lnTo>
                    <a:pt x="434184" y="41020"/>
                  </a:lnTo>
                  <a:lnTo>
                    <a:pt x="423696" y="91693"/>
                  </a:lnTo>
                  <a:lnTo>
                    <a:pt x="447826" y="91693"/>
                  </a:lnTo>
                  <a:lnTo>
                    <a:pt x="458422" y="40766"/>
                  </a:lnTo>
                  <a:lnTo>
                    <a:pt x="460272" y="32257"/>
                  </a:lnTo>
                  <a:lnTo>
                    <a:pt x="461161" y="26288"/>
                  </a:lnTo>
                  <a:lnTo>
                    <a:pt x="461161" y="17271"/>
                  </a:lnTo>
                  <a:close/>
                </a:path>
                <a:path w="461644" h="128270">
                  <a:moveTo>
                    <a:pt x="444778" y="0"/>
                  </a:moveTo>
                  <a:lnTo>
                    <a:pt x="431951" y="0"/>
                  </a:lnTo>
                  <a:lnTo>
                    <a:pt x="426617" y="1015"/>
                  </a:lnTo>
                  <a:lnTo>
                    <a:pt x="421664" y="3174"/>
                  </a:lnTo>
                  <a:lnTo>
                    <a:pt x="416711" y="5206"/>
                  </a:lnTo>
                  <a:lnTo>
                    <a:pt x="411377" y="8762"/>
                  </a:lnTo>
                  <a:lnTo>
                    <a:pt x="405535" y="13715"/>
                  </a:lnTo>
                  <a:lnTo>
                    <a:pt x="460283" y="13715"/>
                  </a:lnTo>
                  <a:lnTo>
                    <a:pt x="459129" y="10540"/>
                  </a:lnTo>
                  <a:lnTo>
                    <a:pt x="454811" y="6349"/>
                  </a:lnTo>
                  <a:lnTo>
                    <a:pt x="450620" y="2031"/>
                  </a:lnTo>
                  <a:lnTo>
                    <a:pt x="444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77626" y="3316605"/>
              <a:ext cx="477157" cy="14351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75916" y="3183127"/>
              <a:ext cx="593890" cy="389636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04694" y="3291967"/>
              <a:ext cx="289560" cy="125730"/>
            </a:xfrm>
            <a:custGeom>
              <a:avLst/>
              <a:gdLst/>
              <a:ahLst/>
              <a:cxnLst/>
              <a:rect l="l" t="t" r="r" b="b"/>
              <a:pathLst>
                <a:path w="289560" h="125729">
                  <a:moveTo>
                    <a:pt x="78014" y="50164"/>
                  </a:moveTo>
                  <a:lnTo>
                    <a:pt x="45719" y="50164"/>
                  </a:lnTo>
                  <a:lnTo>
                    <a:pt x="50037" y="51180"/>
                  </a:lnTo>
                  <a:lnTo>
                    <a:pt x="52324" y="53085"/>
                  </a:lnTo>
                  <a:lnTo>
                    <a:pt x="54482" y="54990"/>
                  </a:lnTo>
                  <a:lnTo>
                    <a:pt x="55625" y="58292"/>
                  </a:lnTo>
                  <a:lnTo>
                    <a:pt x="55625" y="65150"/>
                  </a:lnTo>
                  <a:lnTo>
                    <a:pt x="51307" y="67055"/>
                  </a:lnTo>
                  <a:lnTo>
                    <a:pt x="43687" y="68960"/>
                  </a:lnTo>
                  <a:lnTo>
                    <a:pt x="32638" y="70992"/>
                  </a:lnTo>
                  <a:lnTo>
                    <a:pt x="24384" y="72643"/>
                  </a:lnTo>
                  <a:lnTo>
                    <a:pt x="18161" y="74421"/>
                  </a:lnTo>
                  <a:lnTo>
                    <a:pt x="13716" y="76580"/>
                  </a:lnTo>
                  <a:lnTo>
                    <a:pt x="9398" y="78612"/>
                  </a:lnTo>
                  <a:lnTo>
                    <a:pt x="5968" y="81660"/>
                  </a:lnTo>
                  <a:lnTo>
                    <a:pt x="3556" y="85724"/>
                  </a:lnTo>
                  <a:lnTo>
                    <a:pt x="1143" y="89661"/>
                  </a:lnTo>
                  <a:lnTo>
                    <a:pt x="0" y="94106"/>
                  </a:lnTo>
                  <a:lnTo>
                    <a:pt x="0" y="106933"/>
                  </a:lnTo>
                  <a:lnTo>
                    <a:pt x="2667" y="113156"/>
                  </a:lnTo>
                  <a:lnTo>
                    <a:pt x="7874" y="118236"/>
                  </a:lnTo>
                  <a:lnTo>
                    <a:pt x="13207" y="123189"/>
                  </a:lnTo>
                  <a:lnTo>
                    <a:pt x="20447" y="125729"/>
                  </a:lnTo>
                  <a:lnTo>
                    <a:pt x="34925" y="125729"/>
                  </a:lnTo>
                  <a:lnTo>
                    <a:pt x="57531" y="113918"/>
                  </a:lnTo>
                  <a:lnTo>
                    <a:pt x="80263" y="113918"/>
                  </a:lnTo>
                  <a:lnTo>
                    <a:pt x="79882" y="111632"/>
                  </a:lnTo>
                  <a:lnTo>
                    <a:pt x="79331" y="108965"/>
                  </a:lnTo>
                  <a:lnTo>
                    <a:pt x="33019" y="108965"/>
                  </a:lnTo>
                  <a:lnTo>
                    <a:pt x="29844" y="107822"/>
                  </a:lnTo>
                  <a:lnTo>
                    <a:pt x="27431" y="105409"/>
                  </a:lnTo>
                  <a:lnTo>
                    <a:pt x="24892" y="102996"/>
                  </a:lnTo>
                  <a:lnTo>
                    <a:pt x="23622" y="100075"/>
                  </a:lnTo>
                  <a:lnTo>
                    <a:pt x="23622" y="93344"/>
                  </a:lnTo>
                  <a:lnTo>
                    <a:pt x="25146" y="90550"/>
                  </a:lnTo>
                  <a:lnTo>
                    <a:pt x="28321" y="88391"/>
                  </a:lnTo>
                  <a:lnTo>
                    <a:pt x="30353" y="87121"/>
                  </a:lnTo>
                  <a:lnTo>
                    <a:pt x="34671" y="85724"/>
                  </a:lnTo>
                  <a:lnTo>
                    <a:pt x="47752" y="82930"/>
                  </a:lnTo>
                  <a:lnTo>
                    <a:pt x="52578" y="81660"/>
                  </a:lnTo>
                  <a:lnTo>
                    <a:pt x="55625" y="80644"/>
                  </a:lnTo>
                  <a:lnTo>
                    <a:pt x="78864" y="80644"/>
                  </a:lnTo>
                  <a:lnTo>
                    <a:pt x="78989" y="67055"/>
                  </a:lnTo>
                  <a:lnTo>
                    <a:pt x="78993" y="56260"/>
                  </a:lnTo>
                  <a:lnTo>
                    <a:pt x="78014" y="50164"/>
                  </a:lnTo>
                  <a:close/>
                </a:path>
                <a:path w="289560" h="125729">
                  <a:moveTo>
                    <a:pt x="80263" y="113918"/>
                  </a:moveTo>
                  <a:lnTo>
                    <a:pt x="57531" y="113918"/>
                  </a:lnTo>
                  <a:lnTo>
                    <a:pt x="57657" y="114299"/>
                  </a:lnTo>
                  <a:lnTo>
                    <a:pt x="58293" y="116712"/>
                  </a:lnTo>
                  <a:lnTo>
                    <a:pt x="59181" y="119760"/>
                  </a:lnTo>
                  <a:lnTo>
                    <a:pt x="59943" y="122173"/>
                  </a:lnTo>
                  <a:lnTo>
                    <a:pt x="60579" y="123697"/>
                  </a:lnTo>
                  <a:lnTo>
                    <a:pt x="84074" y="123697"/>
                  </a:lnTo>
                  <a:lnTo>
                    <a:pt x="82042" y="119379"/>
                  </a:lnTo>
                  <a:lnTo>
                    <a:pt x="80518" y="115442"/>
                  </a:lnTo>
                  <a:lnTo>
                    <a:pt x="80263" y="113918"/>
                  </a:lnTo>
                  <a:close/>
                </a:path>
                <a:path w="289560" h="125729">
                  <a:moveTo>
                    <a:pt x="78864" y="80644"/>
                  </a:moveTo>
                  <a:lnTo>
                    <a:pt x="55625" y="80644"/>
                  </a:lnTo>
                  <a:lnTo>
                    <a:pt x="55625" y="91058"/>
                  </a:lnTo>
                  <a:lnTo>
                    <a:pt x="55372" y="94868"/>
                  </a:lnTo>
                  <a:lnTo>
                    <a:pt x="54737" y="96900"/>
                  </a:lnTo>
                  <a:lnTo>
                    <a:pt x="53848" y="100075"/>
                  </a:lnTo>
                  <a:lnTo>
                    <a:pt x="51943" y="102615"/>
                  </a:lnTo>
                  <a:lnTo>
                    <a:pt x="45212" y="107568"/>
                  </a:lnTo>
                  <a:lnTo>
                    <a:pt x="41148" y="108965"/>
                  </a:lnTo>
                  <a:lnTo>
                    <a:pt x="79331" y="108965"/>
                  </a:lnTo>
                  <a:lnTo>
                    <a:pt x="79121" y="107949"/>
                  </a:lnTo>
                  <a:lnTo>
                    <a:pt x="78797" y="102996"/>
                  </a:lnTo>
                  <a:lnTo>
                    <a:pt x="78864" y="80644"/>
                  </a:lnTo>
                  <a:close/>
                </a:path>
                <a:path w="289560" h="125729">
                  <a:moveTo>
                    <a:pt x="51816" y="32003"/>
                  </a:moveTo>
                  <a:lnTo>
                    <a:pt x="41275" y="32003"/>
                  </a:lnTo>
                  <a:lnTo>
                    <a:pt x="33057" y="32406"/>
                  </a:lnTo>
                  <a:lnTo>
                    <a:pt x="2412" y="57530"/>
                  </a:lnTo>
                  <a:lnTo>
                    <a:pt x="23875" y="61467"/>
                  </a:lnTo>
                  <a:lnTo>
                    <a:pt x="25400" y="57276"/>
                  </a:lnTo>
                  <a:lnTo>
                    <a:pt x="27305" y="54355"/>
                  </a:lnTo>
                  <a:lnTo>
                    <a:pt x="29591" y="52704"/>
                  </a:lnTo>
                  <a:lnTo>
                    <a:pt x="32004" y="51053"/>
                  </a:lnTo>
                  <a:lnTo>
                    <a:pt x="35306" y="50164"/>
                  </a:lnTo>
                  <a:lnTo>
                    <a:pt x="78014" y="50164"/>
                  </a:lnTo>
                  <a:lnTo>
                    <a:pt x="77850" y="49148"/>
                  </a:lnTo>
                  <a:lnTo>
                    <a:pt x="59690" y="33273"/>
                  </a:lnTo>
                  <a:lnTo>
                    <a:pt x="51816" y="32003"/>
                  </a:lnTo>
                  <a:close/>
                </a:path>
                <a:path w="289560" h="125729">
                  <a:moveTo>
                    <a:pt x="239775" y="32003"/>
                  </a:moveTo>
                  <a:lnTo>
                    <a:pt x="204660" y="58499"/>
                  </a:lnTo>
                  <a:lnTo>
                    <a:pt x="201930" y="78485"/>
                  </a:lnTo>
                  <a:lnTo>
                    <a:pt x="202620" y="89030"/>
                  </a:lnTo>
                  <a:lnTo>
                    <a:pt x="225091" y="122602"/>
                  </a:lnTo>
                  <a:lnTo>
                    <a:pt x="239394" y="125729"/>
                  </a:lnTo>
                  <a:lnTo>
                    <a:pt x="244475" y="125729"/>
                  </a:lnTo>
                  <a:lnTo>
                    <a:pt x="249555" y="124459"/>
                  </a:lnTo>
                  <a:lnTo>
                    <a:pt x="254507" y="121919"/>
                  </a:lnTo>
                  <a:lnTo>
                    <a:pt x="259461" y="119506"/>
                  </a:lnTo>
                  <a:lnTo>
                    <a:pt x="263779" y="115696"/>
                  </a:lnTo>
                  <a:lnTo>
                    <a:pt x="267462" y="110489"/>
                  </a:lnTo>
                  <a:lnTo>
                    <a:pt x="289432" y="110489"/>
                  </a:lnTo>
                  <a:lnTo>
                    <a:pt x="289432" y="106933"/>
                  </a:lnTo>
                  <a:lnTo>
                    <a:pt x="239394" y="106933"/>
                  </a:lnTo>
                  <a:lnTo>
                    <a:pt x="233934" y="103885"/>
                  </a:lnTo>
                  <a:lnTo>
                    <a:pt x="230124" y="97662"/>
                  </a:lnTo>
                  <a:lnTo>
                    <a:pt x="227584" y="93471"/>
                  </a:lnTo>
                  <a:lnTo>
                    <a:pt x="226187" y="86486"/>
                  </a:lnTo>
                  <a:lnTo>
                    <a:pt x="226258" y="67819"/>
                  </a:lnTo>
                  <a:lnTo>
                    <a:pt x="228092" y="61340"/>
                  </a:lnTo>
                  <a:lnTo>
                    <a:pt x="235712" y="52450"/>
                  </a:lnTo>
                  <a:lnTo>
                    <a:pt x="240411" y="50164"/>
                  </a:lnTo>
                  <a:lnTo>
                    <a:pt x="289432" y="50164"/>
                  </a:lnTo>
                  <a:lnTo>
                    <a:pt x="289432" y="44576"/>
                  </a:lnTo>
                  <a:lnTo>
                    <a:pt x="265811" y="44576"/>
                  </a:lnTo>
                  <a:lnTo>
                    <a:pt x="260046" y="39076"/>
                  </a:lnTo>
                  <a:lnTo>
                    <a:pt x="253793" y="35147"/>
                  </a:lnTo>
                  <a:lnTo>
                    <a:pt x="247040" y="32789"/>
                  </a:lnTo>
                  <a:lnTo>
                    <a:pt x="239775" y="32003"/>
                  </a:lnTo>
                  <a:close/>
                </a:path>
                <a:path w="289560" h="125729">
                  <a:moveTo>
                    <a:pt x="289432" y="110489"/>
                  </a:moveTo>
                  <a:lnTo>
                    <a:pt x="267462" y="110489"/>
                  </a:lnTo>
                  <a:lnTo>
                    <a:pt x="267462" y="123697"/>
                  </a:lnTo>
                  <a:lnTo>
                    <a:pt x="289432" y="123697"/>
                  </a:lnTo>
                  <a:lnTo>
                    <a:pt x="289432" y="110489"/>
                  </a:lnTo>
                  <a:close/>
                </a:path>
                <a:path w="289560" h="125729">
                  <a:moveTo>
                    <a:pt x="289432" y="50164"/>
                  </a:moveTo>
                  <a:lnTo>
                    <a:pt x="251841" y="50164"/>
                  </a:lnTo>
                  <a:lnTo>
                    <a:pt x="256540" y="52450"/>
                  </a:lnTo>
                  <a:lnTo>
                    <a:pt x="264032" y="61467"/>
                  </a:lnTo>
                  <a:lnTo>
                    <a:pt x="265811" y="68960"/>
                  </a:lnTo>
                  <a:lnTo>
                    <a:pt x="265811" y="88391"/>
                  </a:lnTo>
                  <a:lnTo>
                    <a:pt x="263906" y="95376"/>
                  </a:lnTo>
                  <a:lnTo>
                    <a:pt x="260096" y="100075"/>
                  </a:lnTo>
                  <a:lnTo>
                    <a:pt x="256286" y="104647"/>
                  </a:lnTo>
                  <a:lnTo>
                    <a:pt x="251713" y="106933"/>
                  </a:lnTo>
                  <a:lnTo>
                    <a:pt x="289432" y="106933"/>
                  </a:lnTo>
                  <a:lnTo>
                    <a:pt x="289432" y="50164"/>
                  </a:lnTo>
                  <a:close/>
                </a:path>
                <a:path w="289560" h="125729">
                  <a:moveTo>
                    <a:pt x="289432" y="0"/>
                  </a:moveTo>
                  <a:lnTo>
                    <a:pt x="265811" y="0"/>
                  </a:lnTo>
                  <a:lnTo>
                    <a:pt x="265811" y="44576"/>
                  </a:lnTo>
                  <a:lnTo>
                    <a:pt x="289432" y="44576"/>
                  </a:lnTo>
                  <a:lnTo>
                    <a:pt x="289432" y="0"/>
                  </a:lnTo>
                  <a:close/>
                </a:path>
                <a:path w="289560" h="125729">
                  <a:moveTo>
                    <a:pt x="122300" y="34035"/>
                  </a:moveTo>
                  <a:lnTo>
                    <a:pt x="100330" y="34035"/>
                  </a:lnTo>
                  <a:lnTo>
                    <a:pt x="100330" y="123697"/>
                  </a:lnTo>
                  <a:lnTo>
                    <a:pt x="123952" y="123697"/>
                  </a:lnTo>
                  <a:lnTo>
                    <a:pt x="123952" y="73024"/>
                  </a:lnTo>
                  <a:lnTo>
                    <a:pt x="124587" y="66166"/>
                  </a:lnTo>
                  <a:lnTo>
                    <a:pt x="125856" y="62483"/>
                  </a:lnTo>
                  <a:lnTo>
                    <a:pt x="127000" y="58800"/>
                  </a:lnTo>
                  <a:lnTo>
                    <a:pt x="129286" y="55879"/>
                  </a:lnTo>
                  <a:lnTo>
                    <a:pt x="132587" y="53593"/>
                  </a:lnTo>
                  <a:lnTo>
                    <a:pt x="135762" y="51307"/>
                  </a:lnTo>
                  <a:lnTo>
                    <a:pt x="139446" y="50164"/>
                  </a:lnTo>
                  <a:lnTo>
                    <a:pt x="180261" y="50164"/>
                  </a:lnTo>
                  <a:lnTo>
                    <a:pt x="179831" y="48386"/>
                  </a:lnTo>
                  <a:lnTo>
                    <a:pt x="179324" y="47243"/>
                  </a:lnTo>
                  <a:lnTo>
                    <a:pt x="122300" y="47243"/>
                  </a:lnTo>
                  <a:lnTo>
                    <a:pt x="122300" y="34035"/>
                  </a:lnTo>
                  <a:close/>
                </a:path>
                <a:path w="289560" h="125729">
                  <a:moveTo>
                    <a:pt x="180261" y="50164"/>
                  </a:moveTo>
                  <a:lnTo>
                    <a:pt x="146812" y="50164"/>
                  </a:lnTo>
                  <a:lnTo>
                    <a:pt x="149479" y="50926"/>
                  </a:lnTo>
                  <a:lnTo>
                    <a:pt x="151765" y="52577"/>
                  </a:lnTo>
                  <a:lnTo>
                    <a:pt x="154050" y="54101"/>
                  </a:lnTo>
                  <a:lnTo>
                    <a:pt x="155702" y="56387"/>
                  </a:lnTo>
                  <a:lnTo>
                    <a:pt x="157734" y="61975"/>
                  </a:lnTo>
                  <a:lnTo>
                    <a:pt x="158242" y="68325"/>
                  </a:lnTo>
                  <a:lnTo>
                    <a:pt x="158242" y="123697"/>
                  </a:lnTo>
                  <a:lnTo>
                    <a:pt x="181991" y="123697"/>
                  </a:lnTo>
                  <a:lnTo>
                    <a:pt x="181991" y="61086"/>
                  </a:lnTo>
                  <a:lnTo>
                    <a:pt x="181482" y="55752"/>
                  </a:lnTo>
                  <a:lnTo>
                    <a:pt x="180721" y="52069"/>
                  </a:lnTo>
                  <a:lnTo>
                    <a:pt x="180261" y="50164"/>
                  </a:lnTo>
                  <a:close/>
                </a:path>
                <a:path w="289560" h="125729">
                  <a:moveTo>
                    <a:pt x="157099" y="32003"/>
                  </a:moveTo>
                  <a:lnTo>
                    <a:pt x="151892" y="32003"/>
                  </a:lnTo>
                  <a:lnTo>
                    <a:pt x="143339" y="32956"/>
                  </a:lnTo>
                  <a:lnTo>
                    <a:pt x="135572" y="35813"/>
                  </a:lnTo>
                  <a:lnTo>
                    <a:pt x="128567" y="40576"/>
                  </a:lnTo>
                  <a:lnTo>
                    <a:pt x="122300" y="47243"/>
                  </a:lnTo>
                  <a:lnTo>
                    <a:pt x="179324" y="47243"/>
                  </a:lnTo>
                  <a:lnTo>
                    <a:pt x="178307" y="44957"/>
                  </a:lnTo>
                  <a:lnTo>
                    <a:pt x="176022" y="42036"/>
                  </a:lnTo>
                  <a:lnTo>
                    <a:pt x="173862" y="39115"/>
                  </a:lnTo>
                  <a:lnTo>
                    <a:pt x="170561" y="36702"/>
                  </a:lnTo>
                  <a:lnTo>
                    <a:pt x="166243" y="34924"/>
                  </a:lnTo>
                  <a:lnTo>
                    <a:pt x="161925" y="33019"/>
                  </a:lnTo>
                  <a:lnTo>
                    <a:pt x="157099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995677" y="3284220"/>
              <a:ext cx="306451" cy="14160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34183" y="3186328"/>
              <a:ext cx="889266" cy="38021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63795" y="3291967"/>
              <a:ext cx="653415" cy="160020"/>
            </a:xfrm>
            <a:custGeom>
              <a:avLst/>
              <a:gdLst/>
              <a:ahLst/>
              <a:cxnLst/>
              <a:rect l="l" t="t" r="r" b="b"/>
              <a:pathLst>
                <a:path w="653414" h="160020">
                  <a:moveTo>
                    <a:pt x="44251" y="32003"/>
                  </a:moveTo>
                  <a:lnTo>
                    <a:pt x="6786" y="58332"/>
                  </a:lnTo>
                  <a:lnTo>
                    <a:pt x="0" y="89407"/>
                  </a:lnTo>
                  <a:lnTo>
                    <a:pt x="473" y="96954"/>
                  </a:lnTo>
                  <a:lnTo>
                    <a:pt x="21899" y="125856"/>
                  </a:lnTo>
                  <a:lnTo>
                    <a:pt x="36504" y="125856"/>
                  </a:lnTo>
                  <a:lnTo>
                    <a:pt x="58475" y="114045"/>
                  </a:lnTo>
                  <a:lnTo>
                    <a:pt x="81451" y="114045"/>
                  </a:lnTo>
                  <a:lnTo>
                    <a:pt x="82781" y="107695"/>
                  </a:lnTo>
                  <a:lnTo>
                    <a:pt x="35615" y="107695"/>
                  </a:lnTo>
                  <a:lnTo>
                    <a:pt x="31551" y="105917"/>
                  </a:lnTo>
                  <a:lnTo>
                    <a:pt x="28376" y="102234"/>
                  </a:lnTo>
                  <a:lnTo>
                    <a:pt x="25074" y="98678"/>
                  </a:lnTo>
                  <a:lnTo>
                    <a:pt x="23550" y="93598"/>
                  </a:lnTo>
                  <a:lnTo>
                    <a:pt x="34853" y="53847"/>
                  </a:lnTo>
                  <a:lnTo>
                    <a:pt x="40695" y="49910"/>
                  </a:lnTo>
                  <a:lnTo>
                    <a:pt x="94884" y="49910"/>
                  </a:lnTo>
                  <a:lnTo>
                    <a:pt x="95629" y="46354"/>
                  </a:lnTo>
                  <a:lnTo>
                    <a:pt x="71302" y="46354"/>
                  </a:lnTo>
                  <a:lnTo>
                    <a:pt x="66253" y="40040"/>
                  </a:lnTo>
                  <a:lnTo>
                    <a:pt x="60062" y="35559"/>
                  </a:lnTo>
                  <a:lnTo>
                    <a:pt x="52728" y="32889"/>
                  </a:lnTo>
                  <a:lnTo>
                    <a:pt x="44251" y="32003"/>
                  </a:lnTo>
                  <a:close/>
                </a:path>
                <a:path w="653414" h="160020">
                  <a:moveTo>
                    <a:pt x="153471" y="32003"/>
                  </a:moveTo>
                  <a:lnTo>
                    <a:pt x="113720" y="51434"/>
                  </a:lnTo>
                  <a:lnTo>
                    <a:pt x="103560" y="84073"/>
                  </a:lnTo>
                  <a:lnTo>
                    <a:pt x="104254" y="93049"/>
                  </a:lnTo>
                  <a:lnTo>
                    <a:pt x="127817" y="122999"/>
                  </a:lnTo>
                  <a:lnTo>
                    <a:pt x="144200" y="125856"/>
                  </a:lnTo>
                  <a:lnTo>
                    <a:pt x="152963" y="125856"/>
                  </a:lnTo>
                  <a:lnTo>
                    <a:pt x="179415" y="108457"/>
                  </a:lnTo>
                  <a:lnTo>
                    <a:pt x="139501" y="108457"/>
                  </a:lnTo>
                  <a:lnTo>
                    <a:pt x="135310" y="106679"/>
                  </a:lnTo>
                  <a:lnTo>
                    <a:pt x="128452" y="99313"/>
                  </a:lnTo>
                  <a:lnTo>
                    <a:pt x="126801" y="94487"/>
                  </a:lnTo>
                  <a:lnTo>
                    <a:pt x="126928" y="86359"/>
                  </a:lnTo>
                  <a:lnTo>
                    <a:pt x="187634" y="86359"/>
                  </a:lnTo>
                  <a:lnTo>
                    <a:pt x="188777" y="81660"/>
                  </a:lnTo>
                  <a:lnTo>
                    <a:pt x="189210" y="77215"/>
                  </a:lnTo>
                  <a:lnTo>
                    <a:pt x="189285" y="71627"/>
                  </a:lnTo>
                  <a:lnTo>
                    <a:pt x="129341" y="71627"/>
                  </a:lnTo>
                  <a:lnTo>
                    <a:pt x="130738" y="64261"/>
                  </a:lnTo>
                  <a:lnTo>
                    <a:pt x="133405" y="58673"/>
                  </a:lnTo>
                  <a:lnTo>
                    <a:pt x="137342" y="54863"/>
                  </a:lnTo>
                  <a:lnTo>
                    <a:pt x="141406" y="51180"/>
                  </a:lnTo>
                  <a:lnTo>
                    <a:pt x="145851" y="49275"/>
                  </a:lnTo>
                  <a:lnTo>
                    <a:pt x="184577" y="49275"/>
                  </a:lnTo>
                  <a:lnTo>
                    <a:pt x="183873" y="47734"/>
                  </a:lnTo>
                  <a:lnTo>
                    <a:pt x="179633" y="42163"/>
                  </a:lnTo>
                  <a:lnTo>
                    <a:pt x="174348" y="37683"/>
                  </a:lnTo>
                  <a:lnTo>
                    <a:pt x="168219" y="34512"/>
                  </a:lnTo>
                  <a:lnTo>
                    <a:pt x="161255" y="32627"/>
                  </a:lnTo>
                  <a:lnTo>
                    <a:pt x="153471" y="32003"/>
                  </a:lnTo>
                  <a:close/>
                </a:path>
                <a:path w="653414" h="160020">
                  <a:moveTo>
                    <a:pt x="81451" y="114045"/>
                  </a:moveTo>
                  <a:lnTo>
                    <a:pt x="58475" y="114045"/>
                  </a:lnTo>
                  <a:lnTo>
                    <a:pt x="56570" y="123697"/>
                  </a:lnTo>
                  <a:lnTo>
                    <a:pt x="79430" y="123697"/>
                  </a:lnTo>
                  <a:lnTo>
                    <a:pt x="81451" y="114045"/>
                  </a:lnTo>
                  <a:close/>
                </a:path>
                <a:path w="653414" h="160020">
                  <a:moveTo>
                    <a:pt x="163123" y="96011"/>
                  </a:moveTo>
                  <a:lnTo>
                    <a:pt x="158678" y="104393"/>
                  </a:lnTo>
                  <a:lnTo>
                    <a:pt x="152328" y="108457"/>
                  </a:lnTo>
                  <a:lnTo>
                    <a:pt x="179415" y="108457"/>
                  </a:lnTo>
                  <a:lnTo>
                    <a:pt x="181415" y="105787"/>
                  </a:lnTo>
                  <a:lnTo>
                    <a:pt x="184840" y="99694"/>
                  </a:lnTo>
                  <a:lnTo>
                    <a:pt x="163123" y="96011"/>
                  </a:lnTo>
                  <a:close/>
                </a:path>
                <a:path w="653414" h="160020">
                  <a:moveTo>
                    <a:pt x="94884" y="49910"/>
                  </a:moveTo>
                  <a:lnTo>
                    <a:pt x="52379" y="49910"/>
                  </a:lnTo>
                  <a:lnTo>
                    <a:pt x="56443" y="51815"/>
                  </a:lnTo>
                  <a:lnTo>
                    <a:pt x="59872" y="55879"/>
                  </a:lnTo>
                  <a:lnTo>
                    <a:pt x="63428" y="59816"/>
                  </a:lnTo>
                  <a:lnTo>
                    <a:pt x="65079" y="65023"/>
                  </a:lnTo>
                  <a:lnTo>
                    <a:pt x="64974" y="77763"/>
                  </a:lnTo>
                  <a:lnTo>
                    <a:pt x="44759" y="107695"/>
                  </a:lnTo>
                  <a:lnTo>
                    <a:pt x="82781" y="107695"/>
                  </a:lnTo>
                  <a:lnTo>
                    <a:pt x="94884" y="49910"/>
                  </a:lnTo>
                  <a:close/>
                </a:path>
                <a:path w="653414" h="160020">
                  <a:moveTo>
                    <a:pt x="184577" y="49275"/>
                  </a:moveTo>
                  <a:lnTo>
                    <a:pt x="155884" y="49275"/>
                  </a:lnTo>
                  <a:lnTo>
                    <a:pt x="159821" y="50926"/>
                  </a:lnTo>
                  <a:lnTo>
                    <a:pt x="162967" y="54340"/>
                  </a:lnTo>
                  <a:lnTo>
                    <a:pt x="165790" y="57530"/>
                  </a:lnTo>
                  <a:lnTo>
                    <a:pt x="167314" y="62483"/>
                  </a:lnTo>
                  <a:lnTo>
                    <a:pt x="167314" y="70611"/>
                  </a:lnTo>
                  <a:lnTo>
                    <a:pt x="167187" y="71627"/>
                  </a:lnTo>
                  <a:lnTo>
                    <a:pt x="189285" y="71627"/>
                  </a:lnTo>
                  <a:lnTo>
                    <a:pt x="189285" y="70611"/>
                  </a:lnTo>
                  <a:lnTo>
                    <a:pt x="188723" y="62483"/>
                  </a:lnTo>
                  <a:lnTo>
                    <a:pt x="188629" y="61721"/>
                  </a:lnTo>
                  <a:lnTo>
                    <a:pt x="186888" y="54340"/>
                  </a:lnTo>
                  <a:lnTo>
                    <a:pt x="184577" y="49275"/>
                  </a:lnTo>
                  <a:close/>
                </a:path>
                <a:path w="653414" h="160020">
                  <a:moveTo>
                    <a:pt x="105338" y="0"/>
                  </a:moveTo>
                  <a:lnTo>
                    <a:pt x="81081" y="0"/>
                  </a:lnTo>
                  <a:lnTo>
                    <a:pt x="71302" y="46354"/>
                  </a:lnTo>
                  <a:lnTo>
                    <a:pt x="95629" y="46354"/>
                  </a:lnTo>
                  <a:lnTo>
                    <a:pt x="105338" y="0"/>
                  </a:lnTo>
                  <a:close/>
                </a:path>
                <a:path w="653414" h="160020">
                  <a:moveTo>
                    <a:pt x="442523" y="32003"/>
                  </a:moveTo>
                  <a:lnTo>
                    <a:pt x="402772" y="51434"/>
                  </a:lnTo>
                  <a:lnTo>
                    <a:pt x="392612" y="84073"/>
                  </a:lnTo>
                  <a:lnTo>
                    <a:pt x="393306" y="93049"/>
                  </a:lnTo>
                  <a:lnTo>
                    <a:pt x="416869" y="122999"/>
                  </a:lnTo>
                  <a:lnTo>
                    <a:pt x="433252" y="125856"/>
                  </a:lnTo>
                  <a:lnTo>
                    <a:pt x="442015" y="125856"/>
                  </a:lnTo>
                  <a:lnTo>
                    <a:pt x="468500" y="108457"/>
                  </a:lnTo>
                  <a:lnTo>
                    <a:pt x="428553" y="108457"/>
                  </a:lnTo>
                  <a:lnTo>
                    <a:pt x="424362" y="106679"/>
                  </a:lnTo>
                  <a:lnTo>
                    <a:pt x="420933" y="102996"/>
                  </a:lnTo>
                  <a:lnTo>
                    <a:pt x="417631" y="99313"/>
                  </a:lnTo>
                  <a:lnTo>
                    <a:pt x="415853" y="94487"/>
                  </a:lnTo>
                  <a:lnTo>
                    <a:pt x="415980" y="86359"/>
                  </a:lnTo>
                  <a:lnTo>
                    <a:pt x="476686" y="86359"/>
                  </a:lnTo>
                  <a:lnTo>
                    <a:pt x="477829" y="81660"/>
                  </a:lnTo>
                  <a:lnTo>
                    <a:pt x="478464" y="76453"/>
                  </a:lnTo>
                  <a:lnTo>
                    <a:pt x="478464" y="71627"/>
                  </a:lnTo>
                  <a:lnTo>
                    <a:pt x="418393" y="71627"/>
                  </a:lnTo>
                  <a:lnTo>
                    <a:pt x="419790" y="64261"/>
                  </a:lnTo>
                  <a:lnTo>
                    <a:pt x="422457" y="58673"/>
                  </a:lnTo>
                  <a:lnTo>
                    <a:pt x="430458" y="51180"/>
                  </a:lnTo>
                  <a:lnTo>
                    <a:pt x="434903" y="49275"/>
                  </a:lnTo>
                  <a:lnTo>
                    <a:pt x="473659" y="49275"/>
                  </a:lnTo>
                  <a:lnTo>
                    <a:pt x="472945" y="47734"/>
                  </a:lnTo>
                  <a:lnTo>
                    <a:pt x="468685" y="42163"/>
                  </a:lnTo>
                  <a:lnTo>
                    <a:pt x="463418" y="37683"/>
                  </a:lnTo>
                  <a:lnTo>
                    <a:pt x="457318" y="34512"/>
                  </a:lnTo>
                  <a:lnTo>
                    <a:pt x="450361" y="32627"/>
                  </a:lnTo>
                  <a:lnTo>
                    <a:pt x="442523" y="32003"/>
                  </a:lnTo>
                  <a:close/>
                </a:path>
                <a:path w="653414" h="160020">
                  <a:moveTo>
                    <a:pt x="452302" y="96011"/>
                  </a:moveTo>
                  <a:lnTo>
                    <a:pt x="447730" y="104393"/>
                  </a:lnTo>
                  <a:lnTo>
                    <a:pt x="441507" y="108457"/>
                  </a:lnTo>
                  <a:lnTo>
                    <a:pt x="468500" y="108457"/>
                  </a:lnTo>
                  <a:lnTo>
                    <a:pt x="470485" y="105787"/>
                  </a:lnTo>
                  <a:lnTo>
                    <a:pt x="473892" y="99694"/>
                  </a:lnTo>
                  <a:lnTo>
                    <a:pt x="452302" y="96011"/>
                  </a:lnTo>
                  <a:close/>
                </a:path>
                <a:path w="653414" h="160020">
                  <a:moveTo>
                    <a:pt x="473659" y="49275"/>
                  </a:moveTo>
                  <a:lnTo>
                    <a:pt x="444936" y="49275"/>
                  </a:lnTo>
                  <a:lnTo>
                    <a:pt x="448873" y="50926"/>
                  </a:lnTo>
                  <a:lnTo>
                    <a:pt x="452019" y="54340"/>
                  </a:lnTo>
                  <a:lnTo>
                    <a:pt x="454842" y="57530"/>
                  </a:lnTo>
                  <a:lnTo>
                    <a:pt x="456208" y="61970"/>
                  </a:lnTo>
                  <a:lnTo>
                    <a:pt x="456239" y="71627"/>
                  </a:lnTo>
                  <a:lnTo>
                    <a:pt x="478464" y="71627"/>
                  </a:lnTo>
                  <a:lnTo>
                    <a:pt x="478464" y="70611"/>
                  </a:lnTo>
                  <a:lnTo>
                    <a:pt x="477847" y="61970"/>
                  </a:lnTo>
                  <a:lnTo>
                    <a:pt x="476003" y="54340"/>
                  </a:lnTo>
                  <a:lnTo>
                    <a:pt x="473659" y="49275"/>
                  </a:lnTo>
                  <a:close/>
                </a:path>
                <a:path w="653414" h="160020">
                  <a:moveTo>
                    <a:pt x="321873" y="34035"/>
                  </a:moveTo>
                  <a:lnTo>
                    <a:pt x="297997" y="34035"/>
                  </a:lnTo>
                  <a:lnTo>
                    <a:pt x="316031" y="123697"/>
                  </a:lnTo>
                  <a:lnTo>
                    <a:pt x="336859" y="123697"/>
                  </a:lnTo>
                  <a:lnTo>
                    <a:pt x="354971" y="94233"/>
                  </a:lnTo>
                  <a:lnTo>
                    <a:pt x="331271" y="94233"/>
                  </a:lnTo>
                  <a:lnTo>
                    <a:pt x="331017" y="90804"/>
                  </a:lnTo>
                  <a:lnTo>
                    <a:pt x="329814" y="83311"/>
                  </a:lnTo>
                  <a:lnTo>
                    <a:pt x="328223" y="73151"/>
                  </a:lnTo>
                  <a:lnTo>
                    <a:pt x="321873" y="34035"/>
                  </a:lnTo>
                  <a:close/>
                </a:path>
                <a:path w="653414" h="160020">
                  <a:moveTo>
                    <a:pt x="391977" y="34035"/>
                  </a:moveTo>
                  <a:lnTo>
                    <a:pt x="365815" y="34035"/>
                  </a:lnTo>
                  <a:lnTo>
                    <a:pt x="343590" y="71881"/>
                  </a:lnTo>
                  <a:lnTo>
                    <a:pt x="342701" y="73151"/>
                  </a:lnTo>
                  <a:lnTo>
                    <a:pt x="340669" y="76961"/>
                  </a:lnTo>
                  <a:lnTo>
                    <a:pt x="337113" y="83311"/>
                  </a:lnTo>
                  <a:lnTo>
                    <a:pt x="333684" y="89661"/>
                  </a:lnTo>
                  <a:lnTo>
                    <a:pt x="331779" y="93344"/>
                  </a:lnTo>
                  <a:lnTo>
                    <a:pt x="331271" y="94233"/>
                  </a:lnTo>
                  <a:lnTo>
                    <a:pt x="354971" y="94233"/>
                  </a:lnTo>
                  <a:lnTo>
                    <a:pt x="391977" y="34035"/>
                  </a:lnTo>
                  <a:close/>
                </a:path>
                <a:path w="653414" h="160020">
                  <a:moveTo>
                    <a:pt x="247705" y="0"/>
                  </a:moveTo>
                  <a:lnTo>
                    <a:pt x="223575" y="0"/>
                  </a:lnTo>
                  <a:lnTo>
                    <a:pt x="197667" y="123697"/>
                  </a:lnTo>
                  <a:lnTo>
                    <a:pt x="221797" y="123697"/>
                  </a:lnTo>
                  <a:lnTo>
                    <a:pt x="247705" y="0"/>
                  </a:lnTo>
                  <a:close/>
                </a:path>
                <a:path w="653414" h="160020">
                  <a:moveTo>
                    <a:pt x="287837" y="34035"/>
                  </a:moveTo>
                  <a:lnTo>
                    <a:pt x="263707" y="34035"/>
                  </a:lnTo>
                  <a:lnTo>
                    <a:pt x="244911" y="123697"/>
                  </a:lnTo>
                  <a:lnTo>
                    <a:pt x="269168" y="123697"/>
                  </a:lnTo>
                  <a:lnTo>
                    <a:pt x="287837" y="34035"/>
                  </a:lnTo>
                  <a:close/>
                </a:path>
                <a:path w="653414" h="160020">
                  <a:moveTo>
                    <a:pt x="294949" y="0"/>
                  </a:moveTo>
                  <a:lnTo>
                    <a:pt x="270692" y="0"/>
                  </a:lnTo>
                  <a:lnTo>
                    <a:pt x="266247" y="21970"/>
                  </a:lnTo>
                  <a:lnTo>
                    <a:pt x="290377" y="21970"/>
                  </a:lnTo>
                  <a:lnTo>
                    <a:pt x="294949" y="0"/>
                  </a:lnTo>
                  <a:close/>
                </a:path>
                <a:path w="653414" h="160020">
                  <a:moveTo>
                    <a:pt x="549203" y="139318"/>
                  </a:moveTo>
                  <a:lnTo>
                    <a:pt x="547044" y="157352"/>
                  </a:lnTo>
                  <a:lnTo>
                    <a:pt x="553394" y="159130"/>
                  </a:lnTo>
                  <a:lnTo>
                    <a:pt x="559236" y="160019"/>
                  </a:lnTo>
                  <a:lnTo>
                    <a:pt x="569523" y="160019"/>
                  </a:lnTo>
                  <a:lnTo>
                    <a:pt x="573968" y="159130"/>
                  </a:lnTo>
                  <a:lnTo>
                    <a:pt x="577651" y="157225"/>
                  </a:lnTo>
                  <a:lnTo>
                    <a:pt x="581334" y="155447"/>
                  </a:lnTo>
                  <a:lnTo>
                    <a:pt x="584509" y="152907"/>
                  </a:lnTo>
                  <a:lnTo>
                    <a:pt x="587049" y="149605"/>
                  </a:lnTo>
                  <a:lnTo>
                    <a:pt x="589716" y="146303"/>
                  </a:lnTo>
                  <a:lnTo>
                    <a:pt x="593272" y="140588"/>
                  </a:lnTo>
                  <a:lnTo>
                    <a:pt x="554918" y="140588"/>
                  </a:lnTo>
                  <a:lnTo>
                    <a:pt x="552124" y="140207"/>
                  </a:lnTo>
                  <a:lnTo>
                    <a:pt x="549203" y="139318"/>
                  </a:lnTo>
                  <a:close/>
                </a:path>
                <a:path w="653414" h="160020">
                  <a:moveTo>
                    <a:pt x="584890" y="36829"/>
                  </a:moveTo>
                  <a:lnTo>
                    <a:pt x="560887" y="36829"/>
                  </a:lnTo>
                  <a:lnTo>
                    <a:pt x="576000" y="123697"/>
                  </a:lnTo>
                  <a:lnTo>
                    <a:pt x="571174" y="135000"/>
                  </a:lnTo>
                  <a:lnTo>
                    <a:pt x="565078" y="140588"/>
                  </a:lnTo>
                  <a:lnTo>
                    <a:pt x="593272" y="140588"/>
                  </a:lnTo>
                  <a:lnTo>
                    <a:pt x="614491" y="102869"/>
                  </a:lnTo>
                  <a:lnTo>
                    <a:pt x="593145" y="102869"/>
                  </a:lnTo>
                  <a:lnTo>
                    <a:pt x="592891" y="98297"/>
                  </a:lnTo>
                  <a:lnTo>
                    <a:pt x="592129" y="90169"/>
                  </a:lnTo>
                  <a:lnTo>
                    <a:pt x="590605" y="78739"/>
                  </a:lnTo>
                  <a:lnTo>
                    <a:pt x="584890" y="36829"/>
                  </a:lnTo>
                  <a:close/>
                </a:path>
                <a:path w="653414" h="160020">
                  <a:moveTo>
                    <a:pt x="526851" y="34035"/>
                  </a:moveTo>
                  <a:lnTo>
                    <a:pt x="504245" y="34035"/>
                  </a:lnTo>
                  <a:lnTo>
                    <a:pt x="485576" y="123697"/>
                  </a:lnTo>
                  <a:lnTo>
                    <a:pt x="509706" y="123697"/>
                  </a:lnTo>
                  <a:lnTo>
                    <a:pt x="515675" y="95630"/>
                  </a:lnTo>
                  <a:lnTo>
                    <a:pt x="517411" y="87631"/>
                  </a:lnTo>
                  <a:lnTo>
                    <a:pt x="537265" y="54863"/>
                  </a:lnTo>
                  <a:lnTo>
                    <a:pt x="541456" y="53212"/>
                  </a:lnTo>
                  <a:lnTo>
                    <a:pt x="553170" y="53212"/>
                  </a:lnTo>
                  <a:lnTo>
                    <a:pt x="554008" y="51434"/>
                  </a:lnTo>
                  <a:lnTo>
                    <a:pt x="523295" y="51434"/>
                  </a:lnTo>
                  <a:lnTo>
                    <a:pt x="526851" y="34035"/>
                  </a:lnTo>
                  <a:close/>
                </a:path>
                <a:path w="653414" h="160020">
                  <a:moveTo>
                    <a:pt x="653216" y="34035"/>
                  </a:moveTo>
                  <a:lnTo>
                    <a:pt x="627562" y="34035"/>
                  </a:lnTo>
                  <a:lnTo>
                    <a:pt x="606099" y="73786"/>
                  </a:lnTo>
                  <a:lnTo>
                    <a:pt x="602217" y="81331"/>
                  </a:lnTo>
                  <a:lnTo>
                    <a:pt x="598764" y="88709"/>
                  </a:lnTo>
                  <a:lnTo>
                    <a:pt x="595740" y="95896"/>
                  </a:lnTo>
                  <a:lnTo>
                    <a:pt x="593145" y="102869"/>
                  </a:lnTo>
                  <a:lnTo>
                    <a:pt x="614491" y="102869"/>
                  </a:lnTo>
                  <a:lnTo>
                    <a:pt x="653216" y="34035"/>
                  </a:lnTo>
                  <a:close/>
                </a:path>
                <a:path w="653414" h="160020">
                  <a:moveTo>
                    <a:pt x="553170" y="53212"/>
                  </a:moveTo>
                  <a:lnTo>
                    <a:pt x="548060" y="53212"/>
                  </a:lnTo>
                  <a:lnTo>
                    <a:pt x="550473" y="53593"/>
                  </a:lnTo>
                  <a:lnTo>
                    <a:pt x="552632" y="54355"/>
                  </a:lnTo>
                  <a:lnTo>
                    <a:pt x="553170" y="53212"/>
                  </a:lnTo>
                  <a:close/>
                </a:path>
                <a:path w="653414" h="160020">
                  <a:moveTo>
                    <a:pt x="553775" y="32003"/>
                  </a:moveTo>
                  <a:lnTo>
                    <a:pt x="550727" y="32003"/>
                  </a:lnTo>
                  <a:lnTo>
                    <a:pt x="543440" y="33218"/>
                  </a:lnTo>
                  <a:lnTo>
                    <a:pt x="536439" y="36861"/>
                  </a:lnTo>
                  <a:lnTo>
                    <a:pt x="529724" y="42933"/>
                  </a:lnTo>
                  <a:lnTo>
                    <a:pt x="523295" y="51434"/>
                  </a:lnTo>
                  <a:lnTo>
                    <a:pt x="554008" y="51434"/>
                  </a:lnTo>
                  <a:lnTo>
                    <a:pt x="560887" y="36829"/>
                  </a:lnTo>
                  <a:lnTo>
                    <a:pt x="584890" y="36829"/>
                  </a:lnTo>
                  <a:lnTo>
                    <a:pt x="584509" y="34035"/>
                  </a:lnTo>
                  <a:lnTo>
                    <a:pt x="560379" y="34035"/>
                  </a:lnTo>
                  <a:lnTo>
                    <a:pt x="556950" y="32638"/>
                  </a:lnTo>
                  <a:lnTo>
                    <a:pt x="553775" y="32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55850" y="3284855"/>
              <a:ext cx="674877" cy="17526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884551" y="3183127"/>
              <a:ext cx="2815463" cy="389636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57270" y="3291967"/>
              <a:ext cx="2472309" cy="160019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48380" y="3280664"/>
              <a:ext cx="2493136" cy="17957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2144" y="3467836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20">
                  <a:moveTo>
                    <a:pt x="5812536" y="0"/>
                  </a:moveTo>
                  <a:lnTo>
                    <a:pt x="0" y="0"/>
                  </a:lnTo>
                  <a:lnTo>
                    <a:pt x="0" y="223418"/>
                  </a:lnTo>
                  <a:lnTo>
                    <a:pt x="5812536" y="223418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98131" y="3406267"/>
              <a:ext cx="980389" cy="389635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32078" y="3515105"/>
              <a:ext cx="675005" cy="125730"/>
            </a:xfrm>
            <a:custGeom>
              <a:avLst/>
              <a:gdLst/>
              <a:ahLst/>
              <a:cxnLst/>
              <a:rect l="l" t="t" r="r" b="b"/>
              <a:pathLst>
                <a:path w="675005" h="125729">
                  <a:moveTo>
                    <a:pt x="371340" y="50165"/>
                  </a:moveTo>
                  <a:lnTo>
                    <a:pt x="339064" y="50165"/>
                  </a:lnTo>
                  <a:lnTo>
                    <a:pt x="343382" y="51181"/>
                  </a:lnTo>
                  <a:lnTo>
                    <a:pt x="345541" y="53086"/>
                  </a:lnTo>
                  <a:lnTo>
                    <a:pt x="347827" y="54991"/>
                  </a:lnTo>
                  <a:lnTo>
                    <a:pt x="348970" y="58293"/>
                  </a:lnTo>
                  <a:lnTo>
                    <a:pt x="348970" y="65151"/>
                  </a:lnTo>
                  <a:lnTo>
                    <a:pt x="344652" y="66929"/>
                  </a:lnTo>
                  <a:lnTo>
                    <a:pt x="337019" y="68961"/>
                  </a:lnTo>
                  <a:lnTo>
                    <a:pt x="317728" y="72517"/>
                  </a:lnTo>
                  <a:lnTo>
                    <a:pt x="311442" y="74422"/>
                  </a:lnTo>
                  <a:lnTo>
                    <a:pt x="307073" y="76581"/>
                  </a:lnTo>
                  <a:lnTo>
                    <a:pt x="302717" y="78613"/>
                  </a:lnTo>
                  <a:lnTo>
                    <a:pt x="299326" y="81661"/>
                  </a:lnTo>
                  <a:lnTo>
                    <a:pt x="296913" y="85598"/>
                  </a:lnTo>
                  <a:lnTo>
                    <a:pt x="294487" y="89662"/>
                  </a:lnTo>
                  <a:lnTo>
                    <a:pt x="293281" y="94107"/>
                  </a:lnTo>
                  <a:lnTo>
                    <a:pt x="293281" y="106807"/>
                  </a:lnTo>
                  <a:lnTo>
                    <a:pt x="295935" y="113157"/>
                  </a:lnTo>
                  <a:lnTo>
                    <a:pt x="301256" y="118110"/>
                  </a:lnTo>
                  <a:lnTo>
                    <a:pt x="306578" y="123190"/>
                  </a:lnTo>
                  <a:lnTo>
                    <a:pt x="313842" y="125730"/>
                  </a:lnTo>
                  <a:lnTo>
                    <a:pt x="328307" y="125730"/>
                  </a:lnTo>
                  <a:lnTo>
                    <a:pt x="333222" y="124714"/>
                  </a:lnTo>
                  <a:lnTo>
                    <a:pt x="337832" y="122682"/>
                  </a:lnTo>
                  <a:lnTo>
                    <a:pt x="342493" y="120777"/>
                  </a:lnTo>
                  <a:lnTo>
                    <a:pt x="346811" y="117856"/>
                  </a:lnTo>
                  <a:lnTo>
                    <a:pt x="350875" y="113919"/>
                  </a:lnTo>
                  <a:lnTo>
                    <a:pt x="373573" y="113919"/>
                  </a:lnTo>
                  <a:lnTo>
                    <a:pt x="372548" y="108966"/>
                  </a:lnTo>
                  <a:lnTo>
                    <a:pt x="326339" y="108966"/>
                  </a:lnTo>
                  <a:lnTo>
                    <a:pt x="323176" y="107823"/>
                  </a:lnTo>
                  <a:lnTo>
                    <a:pt x="320713" y="105283"/>
                  </a:lnTo>
                  <a:lnTo>
                    <a:pt x="318236" y="102870"/>
                  </a:lnTo>
                  <a:lnTo>
                    <a:pt x="316992" y="100076"/>
                  </a:lnTo>
                  <a:lnTo>
                    <a:pt x="316992" y="93345"/>
                  </a:lnTo>
                  <a:lnTo>
                    <a:pt x="318541" y="90551"/>
                  </a:lnTo>
                  <a:lnTo>
                    <a:pt x="323659" y="86995"/>
                  </a:lnTo>
                  <a:lnTo>
                    <a:pt x="327964" y="85598"/>
                  </a:lnTo>
                  <a:lnTo>
                    <a:pt x="341096" y="82804"/>
                  </a:lnTo>
                  <a:lnTo>
                    <a:pt x="345922" y="81661"/>
                  </a:lnTo>
                  <a:lnTo>
                    <a:pt x="348970" y="80645"/>
                  </a:lnTo>
                  <a:lnTo>
                    <a:pt x="372082" y="80645"/>
                  </a:lnTo>
                  <a:lnTo>
                    <a:pt x="372208" y="66929"/>
                  </a:lnTo>
                  <a:lnTo>
                    <a:pt x="372211" y="56261"/>
                  </a:lnTo>
                  <a:lnTo>
                    <a:pt x="371340" y="50165"/>
                  </a:lnTo>
                  <a:close/>
                </a:path>
                <a:path w="675005" h="125729">
                  <a:moveTo>
                    <a:pt x="373573" y="113919"/>
                  </a:moveTo>
                  <a:lnTo>
                    <a:pt x="350875" y="113919"/>
                  </a:lnTo>
                  <a:lnTo>
                    <a:pt x="351288" y="115316"/>
                  </a:lnTo>
                  <a:lnTo>
                    <a:pt x="351637" y="116713"/>
                  </a:lnTo>
                  <a:lnTo>
                    <a:pt x="352526" y="119761"/>
                  </a:lnTo>
                  <a:lnTo>
                    <a:pt x="353288" y="122047"/>
                  </a:lnTo>
                  <a:lnTo>
                    <a:pt x="353923" y="123698"/>
                  </a:lnTo>
                  <a:lnTo>
                    <a:pt x="377418" y="123698"/>
                  </a:lnTo>
                  <a:lnTo>
                    <a:pt x="375386" y="119380"/>
                  </a:lnTo>
                  <a:lnTo>
                    <a:pt x="373862" y="115316"/>
                  </a:lnTo>
                  <a:lnTo>
                    <a:pt x="373573" y="113919"/>
                  </a:lnTo>
                  <a:close/>
                </a:path>
                <a:path w="675005" h="125729">
                  <a:moveTo>
                    <a:pt x="372082" y="80645"/>
                  </a:moveTo>
                  <a:lnTo>
                    <a:pt x="348970" y="80645"/>
                  </a:lnTo>
                  <a:lnTo>
                    <a:pt x="348970" y="91059"/>
                  </a:lnTo>
                  <a:lnTo>
                    <a:pt x="348716" y="94869"/>
                  </a:lnTo>
                  <a:lnTo>
                    <a:pt x="348081" y="96901"/>
                  </a:lnTo>
                  <a:lnTo>
                    <a:pt x="347192" y="99949"/>
                  </a:lnTo>
                  <a:lnTo>
                    <a:pt x="345287" y="102616"/>
                  </a:lnTo>
                  <a:lnTo>
                    <a:pt x="338556" y="107569"/>
                  </a:lnTo>
                  <a:lnTo>
                    <a:pt x="334429" y="108966"/>
                  </a:lnTo>
                  <a:lnTo>
                    <a:pt x="372548" y="108966"/>
                  </a:lnTo>
                  <a:lnTo>
                    <a:pt x="372338" y="107950"/>
                  </a:lnTo>
                  <a:lnTo>
                    <a:pt x="372007" y="102870"/>
                  </a:lnTo>
                  <a:lnTo>
                    <a:pt x="372082" y="80645"/>
                  </a:lnTo>
                  <a:close/>
                </a:path>
                <a:path w="675005" h="125729">
                  <a:moveTo>
                    <a:pt x="345160" y="32004"/>
                  </a:moveTo>
                  <a:lnTo>
                    <a:pt x="334543" y="32004"/>
                  </a:lnTo>
                  <a:lnTo>
                    <a:pt x="326347" y="32386"/>
                  </a:lnTo>
                  <a:lnTo>
                    <a:pt x="295732" y="57531"/>
                  </a:lnTo>
                  <a:lnTo>
                    <a:pt x="317246" y="61341"/>
                  </a:lnTo>
                  <a:lnTo>
                    <a:pt x="318706" y="57150"/>
                  </a:lnTo>
                  <a:lnTo>
                    <a:pt x="320624" y="54356"/>
                  </a:lnTo>
                  <a:lnTo>
                    <a:pt x="322986" y="52705"/>
                  </a:lnTo>
                  <a:lnTo>
                    <a:pt x="325348" y="50927"/>
                  </a:lnTo>
                  <a:lnTo>
                    <a:pt x="328637" y="50165"/>
                  </a:lnTo>
                  <a:lnTo>
                    <a:pt x="371340" y="50165"/>
                  </a:lnTo>
                  <a:lnTo>
                    <a:pt x="371195" y="49149"/>
                  </a:lnTo>
                  <a:lnTo>
                    <a:pt x="369163" y="45339"/>
                  </a:lnTo>
                  <a:lnTo>
                    <a:pt x="367004" y="41402"/>
                  </a:lnTo>
                  <a:lnTo>
                    <a:pt x="363321" y="38227"/>
                  </a:lnTo>
                  <a:lnTo>
                    <a:pt x="358114" y="35814"/>
                  </a:lnTo>
                  <a:lnTo>
                    <a:pt x="353034" y="33274"/>
                  </a:lnTo>
                  <a:lnTo>
                    <a:pt x="345160" y="32004"/>
                  </a:lnTo>
                  <a:close/>
                </a:path>
                <a:path w="675005" h="125729">
                  <a:moveTo>
                    <a:pt x="632180" y="32004"/>
                  </a:moveTo>
                  <a:lnTo>
                    <a:pt x="597642" y="51534"/>
                  </a:lnTo>
                  <a:lnTo>
                    <a:pt x="591159" y="79502"/>
                  </a:lnTo>
                  <a:lnTo>
                    <a:pt x="591707" y="88431"/>
                  </a:lnTo>
                  <a:lnTo>
                    <a:pt x="614210" y="121904"/>
                  </a:lnTo>
                  <a:lnTo>
                    <a:pt x="634593" y="125730"/>
                  </a:lnTo>
                  <a:lnTo>
                    <a:pt x="641640" y="125301"/>
                  </a:lnTo>
                  <a:lnTo>
                    <a:pt x="670439" y="107950"/>
                  </a:lnTo>
                  <a:lnTo>
                    <a:pt x="629386" y="107950"/>
                  </a:lnTo>
                  <a:lnTo>
                    <a:pt x="624814" y="106045"/>
                  </a:lnTo>
                  <a:lnTo>
                    <a:pt x="617448" y="98171"/>
                  </a:lnTo>
                  <a:lnTo>
                    <a:pt x="615543" y="92710"/>
                  </a:lnTo>
                  <a:lnTo>
                    <a:pt x="615416" y="85725"/>
                  </a:lnTo>
                  <a:lnTo>
                    <a:pt x="674852" y="85725"/>
                  </a:lnTo>
                  <a:lnTo>
                    <a:pt x="674358" y="72965"/>
                  </a:lnTo>
                  <a:lnTo>
                    <a:pt x="674018" y="71120"/>
                  </a:lnTo>
                  <a:lnTo>
                    <a:pt x="615797" y="71120"/>
                  </a:lnTo>
                  <a:lnTo>
                    <a:pt x="615921" y="64262"/>
                  </a:lnTo>
                  <a:lnTo>
                    <a:pt x="617448" y="59563"/>
                  </a:lnTo>
                  <a:lnTo>
                    <a:pt x="624179" y="52070"/>
                  </a:lnTo>
                  <a:lnTo>
                    <a:pt x="628497" y="50165"/>
                  </a:lnTo>
                  <a:lnTo>
                    <a:pt x="667113" y="50165"/>
                  </a:lnTo>
                  <a:lnTo>
                    <a:pt x="663803" y="45212"/>
                  </a:lnTo>
                  <a:lnTo>
                    <a:pt x="657469" y="39451"/>
                  </a:lnTo>
                  <a:lnTo>
                    <a:pt x="650087" y="35321"/>
                  </a:lnTo>
                  <a:lnTo>
                    <a:pt x="641657" y="32835"/>
                  </a:lnTo>
                  <a:lnTo>
                    <a:pt x="632180" y="32004"/>
                  </a:lnTo>
                  <a:close/>
                </a:path>
                <a:path w="675005" h="125729">
                  <a:moveTo>
                    <a:pt x="649960" y="95123"/>
                  </a:moveTo>
                  <a:lnTo>
                    <a:pt x="648690" y="99695"/>
                  </a:lnTo>
                  <a:lnTo>
                    <a:pt x="646785" y="102870"/>
                  </a:lnTo>
                  <a:lnTo>
                    <a:pt x="641705" y="106934"/>
                  </a:lnTo>
                  <a:lnTo>
                    <a:pt x="638530" y="107950"/>
                  </a:lnTo>
                  <a:lnTo>
                    <a:pt x="670439" y="107950"/>
                  </a:lnTo>
                  <a:lnTo>
                    <a:pt x="670534" y="107823"/>
                  </a:lnTo>
                  <a:lnTo>
                    <a:pt x="673582" y="99060"/>
                  </a:lnTo>
                  <a:lnTo>
                    <a:pt x="649960" y="95123"/>
                  </a:lnTo>
                  <a:close/>
                </a:path>
                <a:path w="675005" h="125729">
                  <a:moveTo>
                    <a:pt x="667113" y="50165"/>
                  </a:moveTo>
                  <a:lnTo>
                    <a:pt x="638530" y="50165"/>
                  </a:lnTo>
                  <a:lnTo>
                    <a:pt x="642594" y="51943"/>
                  </a:lnTo>
                  <a:lnTo>
                    <a:pt x="646023" y="55499"/>
                  </a:lnTo>
                  <a:lnTo>
                    <a:pt x="649325" y="59055"/>
                  </a:lnTo>
                  <a:lnTo>
                    <a:pt x="651103" y="64262"/>
                  </a:lnTo>
                  <a:lnTo>
                    <a:pt x="651230" y="71120"/>
                  </a:lnTo>
                  <a:lnTo>
                    <a:pt x="674018" y="71120"/>
                  </a:lnTo>
                  <a:lnTo>
                    <a:pt x="672328" y="61944"/>
                  </a:lnTo>
                  <a:lnTo>
                    <a:pt x="668798" y="52685"/>
                  </a:lnTo>
                  <a:lnTo>
                    <a:pt x="667113" y="50165"/>
                  </a:lnTo>
                  <a:close/>
                </a:path>
                <a:path w="675005" h="125729">
                  <a:moveTo>
                    <a:pt x="142024" y="32004"/>
                  </a:moveTo>
                  <a:lnTo>
                    <a:pt x="107479" y="51534"/>
                  </a:lnTo>
                  <a:lnTo>
                    <a:pt x="100926" y="79502"/>
                  </a:lnTo>
                  <a:lnTo>
                    <a:pt x="101481" y="88431"/>
                  </a:lnTo>
                  <a:lnTo>
                    <a:pt x="124050" y="121904"/>
                  </a:lnTo>
                  <a:lnTo>
                    <a:pt x="144386" y="125730"/>
                  </a:lnTo>
                  <a:lnTo>
                    <a:pt x="151460" y="125301"/>
                  </a:lnTo>
                  <a:lnTo>
                    <a:pt x="180245" y="107950"/>
                  </a:lnTo>
                  <a:lnTo>
                    <a:pt x="139179" y="107950"/>
                  </a:lnTo>
                  <a:lnTo>
                    <a:pt x="134632" y="106045"/>
                  </a:lnTo>
                  <a:lnTo>
                    <a:pt x="127317" y="98171"/>
                  </a:lnTo>
                  <a:lnTo>
                    <a:pt x="125399" y="92710"/>
                  </a:lnTo>
                  <a:lnTo>
                    <a:pt x="125234" y="85725"/>
                  </a:lnTo>
                  <a:lnTo>
                    <a:pt x="184645" y="85725"/>
                  </a:lnTo>
                  <a:lnTo>
                    <a:pt x="184140" y="72965"/>
                  </a:lnTo>
                  <a:lnTo>
                    <a:pt x="183803" y="71120"/>
                  </a:lnTo>
                  <a:lnTo>
                    <a:pt x="125653" y="71120"/>
                  </a:lnTo>
                  <a:lnTo>
                    <a:pt x="125726" y="64262"/>
                  </a:lnTo>
                  <a:lnTo>
                    <a:pt x="127254" y="59563"/>
                  </a:lnTo>
                  <a:lnTo>
                    <a:pt x="130632" y="55753"/>
                  </a:lnTo>
                  <a:lnTo>
                    <a:pt x="134010" y="52070"/>
                  </a:lnTo>
                  <a:lnTo>
                    <a:pt x="138277" y="50165"/>
                  </a:lnTo>
                  <a:lnTo>
                    <a:pt x="176915" y="50165"/>
                  </a:lnTo>
                  <a:lnTo>
                    <a:pt x="173583" y="45212"/>
                  </a:lnTo>
                  <a:lnTo>
                    <a:pt x="167275" y="39451"/>
                  </a:lnTo>
                  <a:lnTo>
                    <a:pt x="159913" y="35321"/>
                  </a:lnTo>
                  <a:lnTo>
                    <a:pt x="151496" y="32835"/>
                  </a:lnTo>
                  <a:lnTo>
                    <a:pt x="142024" y="32004"/>
                  </a:lnTo>
                  <a:close/>
                </a:path>
                <a:path w="675005" h="125729">
                  <a:moveTo>
                    <a:pt x="159740" y="95123"/>
                  </a:moveTo>
                  <a:lnTo>
                    <a:pt x="158457" y="99695"/>
                  </a:lnTo>
                  <a:lnTo>
                    <a:pt x="156540" y="102870"/>
                  </a:lnTo>
                  <a:lnTo>
                    <a:pt x="151472" y="106934"/>
                  </a:lnTo>
                  <a:lnTo>
                    <a:pt x="148348" y="107950"/>
                  </a:lnTo>
                  <a:lnTo>
                    <a:pt x="180245" y="107950"/>
                  </a:lnTo>
                  <a:lnTo>
                    <a:pt x="180340" y="107823"/>
                  </a:lnTo>
                  <a:lnTo>
                    <a:pt x="183375" y="99060"/>
                  </a:lnTo>
                  <a:lnTo>
                    <a:pt x="159740" y="95123"/>
                  </a:lnTo>
                  <a:close/>
                </a:path>
                <a:path w="675005" h="125729">
                  <a:moveTo>
                    <a:pt x="176915" y="50165"/>
                  </a:moveTo>
                  <a:lnTo>
                    <a:pt x="148297" y="50165"/>
                  </a:lnTo>
                  <a:lnTo>
                    <a:pt x="152400" y="51943"/>
                  </a:lnTo>
                  <a:lnTo>
                    <a:pt x="159156" y="59055"/>
                  </a:lnTo>
                  <a:lnTo>
                    <a:pt x="160921" y="64262"/>
                  </a:lnTo>
                  <a:lnTo>
                    <a:pt x="161099" y="71120"/>
                  </a:lnTo>
                  <a:lnTo>
                    <a:pt x="183803" y="71120"/>
                  </a:lnTo>
                  <a:lnTo>
                    <a:pt x="182129" y="61944"/>
                  </a:lnTo>
                  <a:lnTo>
                    <a:pt x="178610" y="52685"/>
                  </a:lnTo>
                  <a:lnTo>
                    <a:pt x="176915" y="50165"/>
                  </a:lnTo>
                  <a:close/>
                </a:path>
                <a:path w="675005" h="125729">
                  <a:moveTo>
                    <a:pt x="78529" y="110490"/>
                  </a:moveTo>
                  <a:lnTo>
                    <a:pt x="22021" y="110490"/>
                  </a:lnTo>
                  <a:lnTo>
                    <a:pt x="25628" y="115443"/>
                  </a:lnTo>
                  <a:lnTo>
                    <a:pt x="29908" y="119253"/>
                  </a:lnTo>
                  <a:lnTo>
                    <a:pt x="34886" y="121793"/>
                  </a:lnTo>
                  <a:lnTo>
                    <a:pt x="39865" y="124460"/>
                  </a:lnTo>
                  <a:lnTo>
                    <a:pt x="44919" y="125730"/>
                  </a:lnTo>
                  <a:lnTo>
                    <a:pt x="50037" y="125730"/>
                  </a:lnTo>
                  <a:lnTo>
                    <a:pt x="57553" y="124946"/>
                  </a:lnTo>
                  <a:lnTo>
                    <a:pt x="64481" y="122602"/>
                  </a:lnTo>
                  <a:lnTo>
                    <a:pt x="70822" y="118711"/>
                  </a:lnTo>
                  <a:lnTo>
                    <a:pt x="76581" y="113284"/>
                  </a:lnTo>
                  <a:lnTo>
                    <a:pt x="78529" y="110490"/>
                  </a:lnTo>
                  <a:close/>
                </a:path>
                <a:path w="675005" h="125729">
                  <a:moveTo>
                    <a:pt x="23710" y="0"/>
                  </a:moveTo>
                  <a:lnTo>
                    <a:pt x="0" y="0"/>
                  </a:lnTo>
                  <a:lnTo>
                    <a:pt x="0" y="123698"/>
                  </a:lnTo>
                  <a:lnTo>
                    <a:pt x="22021" y="123698"/>
                  </a:lnTo>
                  <a:lnTo>
                    <a:pt x="22021" y="110490"/>
                  </a:lnTo>
                  <a:lnTo>
                    <a:pt x="78529" y="110490"/>
                  </a:lnTo>
                  <a:lnTo>
                    <a:pt x="81010" y="106934"/>
                  </a:lnTo>
                  <a:lnTo>
                    <a:pt x="37490" y="106934"/>
                  </a:lnTo>
                  <a:lnTo>
                    <a:pt x="32042" y="103759"/>
                  </a:lnTo>
                  <a:lnTo>
                    <a:pt x="25006" y="93091"/>
                  </a:lnTo>
                  <a:lnTo>
                    <a:pt x="23545" y="86233"/>
                  </a:lnTo>
                  <a:lnTo>
                    <a:pt x="23671" y="67496"/>
                  </a:lnTo>
                  <a:lnTo>
                    <a:pt x="25425" y="61214"/>
                  </a:lnTo>
                  <a:lnTo>
                    <a:pt x="32969" y="52324"/>
                  </a:lnTo>
                  <a:lnTo>
                    <a:pt x="37693" y="50165"/>
                  </a:lnTo>
                  <a:lnTo>
                    <a:pt x="81287" y="50165"/>
                  </a:lnTo>
                  <a:lnTo>
                    <a:pt x="77245" y="44450"/>
                  </a:lnTo>
                  <a:lnTo>
                    <a:pt x="23710" y="44450"/>
                  </a:lnTo>
                  <a:lnTo>
                    <a:pt x="23710" y="0"/>
                  </a:lnTo>
                  <a:close/>
                </a:path>
                <a:path w="675005" h="125729">
                  <a:moveTo>
                    <a:pt x="81287" y="50165"/>
                  </a:moveTo>
                  <a:lnTo>
                    <a:pt x="49161" y="50165"/>
                  </a:lnTo>
                  <a:lnTo>
                    <a:pt x="53924" y="52451"/>
                  </a:lnTo>
                  <a:lnTo>
                    <a:pt x="57632" y="56896"/>
                  </a:lnTo>
                  <a:lnTo>
                    <a:pt x="61353" y="61468"/>
                  </a:lnTo>
                  <a:lnTo>
                    <a:pt x="63207" y="68834"/>
                  </a:lnTo>
                  <a:lnTo>
                    <a:pt x="63207" y="88773"/>
                  </a:lnTo>
                  <a:lnTo>
                    <a:pt x="61366" y="95758"/>
                  </a:lnTo>
                  <a:lnTo>
                    <a:pt x="53987" y="104648"/>
                  </a:lnTo>
                  <a:lnTo>
                    <a:pt x="49530" y="106934"/>
                  </a:lnTo>
                  <a:lnTo>
                    <a:pt x="81010" y="106934"/>
                  </a:lnTo>
                  <a:lnTo>
                    <a:pt x="81362" y="106427"/>
                  </a:lnTo>
                  <a:lnTo>
                    <a:pt x="84775" y="98250"/>
                  </a:lnTo>
                  <a:lnTo>
                    <a:pt x="86821" y="88763"/>
                  </a:lnTo>
                  <a:lnTo>
                    <a:pt x="87503" y="77978"/>
                  </a:lnTo>
                  <a:lnTo>
                    <a:pt x="86833" y="67496"/>
                  </a:lnTo>
                  <a:lnTo>
                    <a:pt x="84826" y="58324"/>
                  </a:lnTo>
                  <a:lnTo>
                    <a:pt x="81480" y="50438"/>
                  </a:lnTo>
                  <a:lnTo>
                    <a:pt x="81287" y="50165"/>
                  </a:lnTo>
                  <a:close/>
                </a:path>
                <a:path w="675005" h="125729">
                  <a:moveTo>
                    <a:pt x="49707" y="32004"/>
                  </a:moveTo>
                  <a:lnTo>
                    <a:pt x="42447" y="32787"/>
                  </a:lnTo>
                  <a:lnTo>
                    <a:pt x="35694" y="35131"/>
                  </a:lnTo>
                  <a:lnTo>
                    <a:pt x="29449" y="39022"/>
                  </a:lnTo>
                  <a:lnTo>
                    <a:pt x="23710" y="44450"/>
                  </a:lnTo>
                  <a:lnTo>
                    <a:pt x="77245" y="44450"/>
                  </a:lnTo>
                  <a:lnTo>
                    <a:pt x="49707" y="32004"/>
                  </a:lnTo>
                  <a:close/>
                </a:path>
                <a:path w="675005" h="125729">
                  <a:moveTo>
                    <a:pt x="420090" y="34036"/>
                  </a:moveTo>
                  <a:lnTo>
                    <a:pt x="396468" y="34036"/>
                  </a:lnTo>
                  <a:lnTo>
                    <a:pt x="396488" y="99314"/>
                  </a:lnTo>
                  <a:lnTo>
                    <a:pt x="410057" y="121666"/>
                  </a:lnTo>
                  <a:lnTo>
                    <a:pt x="414756" y="124333"/>
                  </a:lnTo>
                  <a:lnTo>
                    <a:pt x="420217" y="125730"/>
                  </a:lnTo>
                  <a:lnTo>
                    <a:pt x="432155" y="125730"/>
                  </a:lnTo>
                  <a:lnTo>
                    <a:pt x="437743" y="124333"/>
                  </a:lnTo>
                  <a:lnTo>
                    <a:pt x="448411" y="118745"/>
                  </a:lnTo>
                  <a:lnTo>
                    <a:pt x="452602" y="115062"/>
                  </a:lnTo>
                  <a:lnTo>
                    <a:pt x="455904" y="110236"/>
                  </a:lnTo>
                  <a:lnTo>
                    <a:pt x="478002" y="110236"/>
                  </a:lnTo>
                  <a:lnTo>
                    <a:pt x="478002" y="107569"/>
                  </a:lnTo>
                  <a:lnTo>
                    <a:pt x="431393" y="107569"/>
                  </a:lnTo>
                  <a:lnTo>
                    <a:pt x="428472" y="106807"/>
                  </a:lnTo>
                  <a:lnTo>
                    <a:pt x="420090" y="87757"/>
                  </a:lnTo>
                  <a:lnTo>
                    <a:pt x="420090" y="34036"/>
                  </a:lnTo>
                  <a:close/>
                </a:path>
                <a:path w="675005" h="125729">
                  <a:moveTo>
                    <a:pt x="478002" y="110236"/>
                  </a:moveTo>
                  <a:lnTo>
                    <a:pt x="455904" y="110236"/>
                  </a:lnTo>
                  <a:lnTo>
                    <a:pt x="455904" y="123698"/>
                  </a:lnTo>
                  <a:lnTo>
                    <a:pt x="478002" y="123698"/>
                  </a:lnTo>
                  <a:lnTo>
                    <a:pt x="478002" y="110236"/>
                  </a:lnTo>
                  <a:close/>
                </a:path>
                <a:path w="675005" h="125729">
                  <a:moveTo>
                    <a:pt x="478002" y="34036"/>
                  </a:moveTo>
                  <a:lnTo>
                    <a:pt x="454253" y="34036"/>
                  </a:lnTo>
                  <a:lnTo>
                    <a:pt x="454253" y="84709"/>
                  </a:lnTo>
                  <a:lnTo>
                    <a:pt x="453618" y="92710"/>
                  </a:lnTo>
                  <a:lnTo>
                    <a:pt x="451332" y="99314"/>
                  </a:lnTo>
                  <a:lnTo>
                    <a:pt x="449046" y="102108"/>
                  </a:lnTo>
                  <a:lnTo>
                    <a:pt x="445871" y="104267"/>
                  </a:lnTo>
                  <a:lnTo>
                    <a:pt x="442696" y="106553"/>
                  </a:lnTo>
                  <a:lnTo>
                    <a:pt x="439013" y="107569"/>
                  </a:lnTo>
                  <a:lnTo>
                    <a:pt x="478002" y="107569"/>
                  </a:lnTo>
                  <a:lnTo>
                    <a:pt x="478002" y="34036"/>
                  </a:lnTo>
                  <a:close/>
                </a:path>
                <a:path w="675005" h="125729">
                  <a:moveTo>
                    <a:pt x="516102" y="94488"/>
                  </a:moveTo>
                  <a:lnTo>
                    <a:pt x="492226" y="98044"/>
                  </a:lnTo>
                  <a:lnTo>
                    <a:pt x="494512" y="106553"/>
                  </a:lnTo>
                  <a:lnTo>
                    <a:pt x="499084" y="113284"/>
                  </a:lnTo>
                  <a:lnTo>
                    <a:pt x="535279" y="125730"/>
                  </a:lnTo>
                  <a:lnTo>
                    <a:pt x="544683" y="125162"/>
                  </a:lnTo>
                  <a:lnTo>
                    <a:pt x="573739" y="108585"/>
                  </a:lnTo>
                  <a:lnTo>
                    <a:pt x="529691" y="108585"/>
                  </a:lnTo>
                  <a:lnTo>
                    <a:pt x="525373" y="107315"/>
                  </a:lnTo>
                  <a:lnTo>
                    <a:pt x="519150" y="102616"/>
                  </a:lnTo>
                  <a:lnTo>
                    <a:pt x="517118" y="99060"/>
                  </a:lnTo>
                  <a:lnTo>
                    <a:pt x="516102" y="94488"/>
                  </a:lnTo>
                  <a:close/>
                </a:path>
                <a:path w="675005" h="125729">
                  <a:moveTo>
                    <a:pt x="533247" y="32004"/>
                  </a:moveTo>
                  <a:lnTo>
                    <a:pt x="495587" y="51689"/>
                  </a:lnTo>
                  <a:lnTo>
                    <a:pt x="495528" y="68072"/>
                  </a:lnTo>
                  <a:lnTo>
                    <a:pt x="499084" y="74803"/>
                  </a:lnTo>
                  <a:lnTo>
                    <a:pt x="542518" y="91313"/>
                  </a:lnTo>
                  <a:lnTo>
                    <a:pt x="546709" y="92202"/>
                  </a:lnTo>
                  <a:lnTo>
                    <a:pt x="549376" y="93218"/>
                  </a:lnTo>
                  <a:lnTo>
                    <a:pt x="551662" y="95504"/>
                  </a:lnTo>
                  <a:lnTo>
                    <a:pt x="552170" y="97028"/>
                  </a:lnTo>
                  <a:lnTo>
                    <a:pt x="552170" y="101473"/>
                  </a:lnTo>
                  <a:lnTo>
                    <a:pt x="551154" y="103632"/>
                  </a:lnTo>
                  <a:lnTo>
                    <a:pt x="549122" y="105156"/>
                  </a:lnTo>
                  <a:lnTo>
                    <a:pt x="545947" y="107442"/>
                  </a:lnTo>
                  <a:lnTo>
                    <a:pt x="541375" y="108585"/>
                  </a:lnTo>
                  <a:lnTo>
                    <a:pt x="573739" y="108585"/>
                  </a:lnTo>
                  <a:lnTo>
                    <a:pt x="576046" y="103886"/>
                  </a:lnTo>
                  <a:lnTo>
                    <a:pt x="576046" y="88138"/>
                  </a:lnTo>
                  <a:lnTo>
                    <a:pt x="542137" y="67437"/>
                  </a:lnTo>
                  <a:lnTo>
                    <a:pt x="529437" y="64643"/>
                  </a:lnTo>
                  <a:lnTo>
                    <a:pt x="522071" y="62357"/>
                  </a:lnTo>
                  <a:lnTo>
                    <a:pt x="519912" y="60833"/>
                  </a:lnTo>
                  <a:lnTo>
                    <a:pt x="518388" y="59563"/>
                  </a:lnTo>
                  <a:lnTo>
                    <a:pt x="517626" y="58166"/>
                  </a:lnTo>
                  <a:lnTo>
                    <a:pt x="517626" y="54483"/>
                  </a:lnTo>
                  <a:lnTo>
                    <a:pt x="518515" y="52959"/>
                  </a:lnTo>
                  <a:lnTo>
                    <a:pt x="520293" y="51689"/>
                  </a:lnTo>
                  <a:lnTo>
                    <a:pt x="522960" y="49911"/>
                  </a:lnTo>
                  <a:lnTo>
                    <a:pt x="527405" y="49022"/>
                  </a:lnTo>
                  <a:lnTo>
                    <a:pt x="571044" y="49022"/>
                  </a:lnTo>
                  <a:lnTo>
                    <a:pt x="570712" y="47879"/>
                  </a:lnTo>
                  <a:lnTo>
                    <a:pt x="541891" y="32383"/>
                  </a:lnTo>
                  <a:lnTo>
                    <a:pt x="533247" y="32004"/>
                  </a:lnTo>
                  <a:close/>
                </a:path>
                <a:path w="675005" h="125729">
                  <a:moveTo>
                    <a:pt x="571044" y="49022"/>
                  </a:moveTo>
                  <a:lnTo>
                    <a:pt x="538708" y="49022"/>
                  </a:lnTo>
                  <a:lnTo>
                    <a:pt x="542518" y="50038"/>
                  </a:lnTo>
                  <a:lnTo>
                    <a:pt x="545185" y="51816"/>
                  </a:lnTo>
                  <a:lnTo>
                    <a:pt x="547852" y="53721"/>
                  </a:lnTo>
                  <a:lnTo>
                    <a:pt x="549630" y="56388"/>
                  </a:lnTo>
                  <a:lnTo>
                    <a:pt x="550646" y="59817"/>
                  </a:lnTo>
                  <a:lnTo>
                    <a:pt x="572998" y="55753"/>
                  </a:lnTo>
                  <a:lnTo>
                    <a:pt x="571044" y="49022"/>
                  </a:lnTo>
                  <a:close/>
                </a:path>
                <a:path w="675005" h="125729">
                  <a:moveTo>
                    <a:pt x="243484" y="32004"/>
                  </a:moveTo>
                  <a:lnTo>
                    <a:pt x="206625" y="51131"/>
                  </a:lnTo>
                  <a:lnTo>
                    <a:pt x="200025" y="78867"/>
                  </a:lnTo>
                  <a:lnTo>
                    <a:pt x="200755" y="89298"/>
                  </a:lnTo>
                  <a:lnTo>
                    <a:pt x="225396" y="122602"/>
                  </a:lnTo>
                  <a:lnTo>
                    <a:pt x="243065" y="125730"/>
                  </a:lnTo>
                  <a:lnTo>
                    <a:pt x="251276" y="125208"/>
                  </a:lnTo>
                  <a:lnTo>
                    <a:pt x="279778" y="106299"/>
                  </a:lnTo>
                  <a:lnTo>
                    <a:pt x="238137" y="106299"/>
                  </a:lnTo>
                  <a:lnTo>
                    <a:pt x="233349" y="104140"/>
                  </a:lnTo>
                  <a:lnTo>
                    <a:pt x="229768" y="99822"/>
                  </a:lnTo>
                  <a:lnTo>
                    <a:pt x="226199" y="95377"/>
                  </a:lnTo>
                  <a:lnTo>
                    <a:pt x="224409" y="87884"/>
                  </a:lnTo>
                  <a:lnTo>
                    <a:pt x="224409" y="67691"/>
                  </a:lnTo>
                  <a:lnTo>
                    <a:pt x="226174" y="60833"/>
                  </a:lnTo>
                  <a:lnTo>
                    <a:pt x="233210" y="52705"/>
                  </a:lnTo>
                  <a:lnTo>
                    <a:pt x="237921" y="50673"/>
                  </a:lnTo>
                  <a:lnTo>
                    <a:pt x="279264" y="50673"/>
                  </a:lnTo>
                  <a:lnTo>
                    <a:pt x="277822" y="47990"/>
                  </a:lnTo>
                  <a:lnTo>
                    <a:pt x="251249" y="32454"/>
                  </a:lnTo>
                  <a:lnTo>
                    <a:pt x="243484" y="32004"/>
                  </a:lnTo>
                  <a:close/>
                </a:path>
                <a:path w="675005" h="125729">
                  <a:moveTo>
                    <a:pt x="261289" y="89281"/>
                  </a:moveTo>
                  <a:lnTo>
                    <a:pt x="260108" y="95504"/>
                  </a:lnTo>
                  <a:lnTo>
                    <a:pt x="258089" y="99949"/>
                  </a:lnTo>
                  <a:lnTo>
                    <a:pt x="252349" y="105029"/>
                  </a:lnTo>
                  <a:lnTo>
                    <a:pt x="248665" y="106299"/>
                  </a:lnTo>
                  <a:lnTo>
                    <a:pt x="279778" y="106299"/>
                  </a:lnTo>
                  <a:lnTo>
                    <a:pt x="282353" y="100794"/>
                  </a:lnTo>
                  <a:lnTo>
                    <a:pt x="284581" y="93218"/>
                  </a:lnTo>
                  <a:lnTo>
                    <a:pt x="261289" y="89281"/>
                  </a:lnTo>
                  <a:close/>
                </a:path>
                <a:path w="675005" h="125729">
                  <a:moveTo>
                    <a:pt x="279264" y="50673"/>
                  </a:moveTo>
                  <a:lnTo>
                    <a:pt x="248272" y="50673"/>
                  </a:lnTo>
                  <a:lnTo>
                    <a:pt x="251879" y="51816"/>
                  </a:lnTo>
                  <a:lnTo>
                    <a:pt x="254673" y="54229"/>
                  </a:lnTo>
                  <a:lnTo>
                    <a:pt x="257454" y="56515"/>
                  </a:lnTo>
                  <a:lnTo>
                    <a:pt x="259232" y="60071"/>
                  </a:lnTo>
                  <a:lnTo>
                    <a:pt x="260019" y="64770"/>
                  </a:lnTo>
                  <a:lnTo>
                    <a:pt x="283400" y="60579"/>
                  </a:lnTo>
                  <a:lnTo>
                    <a:pt x="280952" y="53814"/>
                  </a:lnTo>
                  <a:lnTo>
                    <a:pt x="279264" y="506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24128" y="3507994"/>
              <a:ext cx="693597" cy="140969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42795" y="3409340"/>
              <a:ext cx="707009" cy="380212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67733" y="3546983"/>
              <a:ext cx="461645" cy="128270"/>
            </a:xfrm>
            <a:custGeom>
              <a:avLst/>
              <a:gdLst/>
              <a:ahLst/>
              <a:cxnLst/>
              <a:rect l="l" t="t" r="r" b="b"/>
              <a:pathLst>
                <a:path w="461644" h="128270">
                  <a:moveTo>
                    <a:pt x="321594" y="0"/>
                  </a:moveTo>
                  <a:lnTo>
                    <a:pt x="281843" y="19431"/>
                  </a:lnTo>
                  <a:lnTo>
                    <a:pt x="271683" y="52197"/>
                  </a:lnTo>
                  <a:lnTo>
                    <a:pt x="272395" y="61152"/>
                  </a:lnTo>
                  <a:lnTo>
                    <a:pt x="303703" y="93138"/>
                  </a:lnTo>
                  <a:lnTo>
                    <a:pt x="312323" y="93853"/>
                  </a:lnTo>
                  <a:lnTo>
                    <a:pt x="321086" y="93853"/>
                  </a:lnTo>
                  <a:lnTo>
                    <a:pt x="347521" y="76581"/>
                  </a:lnTo>
                  <a:lnTo>
                    <a:pt x="307624" y="76581"/>
                  </a:lnTo>
                  <a:lnTo>
                    <a:pt x="303433" y="74803"/>
                  </a:lnTo>
                  <a:lnTo>
                    <a:pt x="300004" y="71120"/>
                  </a:lnTo>
                  <a:lnTo>
                    <a:pt x="296702" y="67437"/>
                  </a:lnTo>
                  <a:lnTo>
                    <a:pt x="294924" y="62611"/>
                  </a:lnTo>
                  <a:lnTo>
                    <a:pt x="294924" y="55372"/>
                  </a:lnTo>
                  <a:lnTo>
                    <a:pt x="295051" y="54483"/>
                  </a:lnTo>
                  <a:lnTo>
                    <a:pt x="355757" y="54483"/>
                  </a:lnTo>
                  <a:lnTo>
                    <a:pt x="356900" y="49784"/>
                  </a:lnTo>
                  <a:lnTo>
                    <a:pt x="357535" y="44577"/>
                  </a:lnTo>
                  <a:lnTo>
                    <a:pt x="357535" y="39751"/>
                  </a:lnTo>
                  <a:lnTo>
                    <a:pt x="297464" y="39751"/>
                  </a:lnTo>
                  <a:lnTo>
                    <a:pt x="298861" y="32385"/>
                  </a:lnTo>
                  <a:lnTo>
                    <a:pt x="301528" y="26797"/>
                  </a:lnTo>
                  <a:lnTo>
                    <a:pt x="306248" y="22352"/>
                  </a:lnTo>
                  <a:lnTo>
                    <a:pt x="309529" y="19177"/>
                  </a:lnTo>
                  <a:lnTo>
                    <a:pt x="313974" y="17399"/>
                  </a:lnTo>
                  <a:lnTo>
                    <a:pt x="352751" y="17399"/>
                  </a:lnTo>
                  <a:lnTo>
                    <a:pt x="352016" y="15803"/>
                  </a:lnTo>
                  <a:lnTo>
                    <a:pt x="347756" y="10160"/>
                  </a:lnTo>
                  <a:lnTo>
                    <a:pt x="342489" y="5732"/>
                  </a:lnTo>
                  <a:lnTo>
                    <a:pt x="336389" y="2555"/>
                  </a:lnTo>
                  <a:lnTo>
                    <a:pt x="329432" y="640"/>
                  </a:lnTo>
                  <a:lnTo>
                    <a:pt x="321594" y="0"/>
                  </a:lnTo>
                  <a:close/>
                </a:path>
                <a:path w="461644" h="128270">
                  <a:moveTo>
                    <a:pt x="331373" y="64135"/>
                  </a:moveTo>
                  <a:lnTo>
                    <a:pt x="326801" y="72390"/>
                  </a:lnTo>
                  <a:lnTo>
                    <a:pt x="320578" y="76581"/>
                  </a:lnTo>
                  <a:lnTo>
                    <a:pt x="347521" y="76581"/>
                  </a:lnTo>
                  <a:lnTo>
                    <a:pt x="349556" y="73838"/>
                  </a:lnTo>
                  <a:lnTo>
                    <a:pt x="352963" y="67691"/>
                  </a:lnTo>
                  <a:lnTo>
                    <a:pt x="331373" y="64135"/>
                  </a:lnTo>
                  <a:close/>
                </a:path>
                <a:path w="461644" h="128270">
                  <a:moveTo>
                    <a:pt x="352751" y="17399"/>
                  </a:moveTo>
                  <a:lnTo>
                    <a:pt x="324007" y="17399"/>
                  </a:lnTo>
                  <a:lnTo>
                    <a:pt x="327944" y="19050"/>
                  </a:lnTo>
                  <a:lnTo>
                    <a:pt x="331076" y="22447"/>
                  </a:lnTo>
                  <a:lnTo>
                    <a:pt x="333913" y="25654"/>
                  </a:lnTo>
                  <a:lnTo>
                    <a:pt x="335278" y="30091"/>
                  </a:lnTo>
                  <a:lnTo>
                    <a:pt x="335310" y="39751"/>
                  </a:lnTo>
                  <a:lnTo>
                    <a:pt x="357535" y="39751"/>
                  </a:lnTo>
                  <a:lnTo>
                    <a:pt x="357526" y="38608"/>
                  </a:lnTo>
                  <a:lnTo>
                    <a:pt x="356918" y="30091"/>
                  </a:lnTo>
                  <a:lnTo>
                    <a:pt x="355074" y="22447"/>
                  </a:lnTo>
                  <a:lnTo>
                    <a:pt x="352751" y="17399"/>
                  </a:lnTo>
                  <a:close/>
                </a:path>
                <a:path w="461644" h="128270">
                  <a:moveTo>
                    <a:pt x="227360" y="0"/>
                  </a:moveTo>
                  <a:lnTo>
                    <a:pt x="187609" y="19431"/>
                  </a:lnTo>
                  <a:lnTo>
                    <a:pt x="177449" y="52197"/>
                  </a:lnTo>
                  <a:lnTo>
                    <a:pt x="178144" y="61152"/>
                  </a:lnTo>
                  <a:lnTo>
                    <a:pt x="209469" y="93138"/>
                  </a:lnTo>
                  <a:lnTo>
                    <a:pt x="218089" y="93853"/>
                  </a:lnTo>
                  <a:lnTo>
                    <a:pt x="226852" y="93853"/>
                  </a:lnTo>
                  <a:lnTo>
                    <a:pt x="253254" y="76581"/>
                  </a:lnTo>
                  <a:lnTo>
                    <a:pt x="213390" y="76581"/>
                  </a:lnTo>
                  <a:lnTo>
                    <a:pt x="209199" y="74803"/>
                  </a:lnTo>
                  <a:lnTo>
                    <a:pt x="202341" y="67437"/>
                  </a:lnTo>
                  <a:lnTo>
                    <a:pt x="200690" y="62611"/>
                  </a:lnTo>
                  <a:lnTo>
                    <a:pt x="200817" y="54483"/>
                  </a:lnTo>
                  <a:lnTo>
                    <a:pt x="261523" y="54483"/>
                  </a:lnTo>
                  <a:lnTo>
                    <a:pt x="262666" y="49784"/>
                  </a:lnTo>
                  <a:lnTo>
                    <a:pt x="263174" y="44577"/>
                  </a:lnTo>
                  <a:lnTo>
                    <a:pt x="263174" y="39751"/>
                  </a:lnTo>
                  <a:lnTo>
                    <a:pt x="203230" y="39751"/>
                  </a:lnTo>
                  <a:lnTo>
                    <a:pt x="204627" y="32385"/>
                  </a:lnTo>
                  <a:lnTo>
                    <a:pt x="207294" y="26797"/>
                  </a:lnTo>
                  <a:lnTo>
                    <a:pt x="211908" y="22352"/>
                  </a:lnTo>
                  <a:lnTo>
                    <a:pt x="215295" y="19177"/>
                  </a:lnTo>
                  <a:lnTo>
                    <a:pt x="219740" y="17399"/>
                  </a:lnTo>
                  <a:lnTo>
                    <a:pt x="258486" y="17399"/>
                  </a:lnTo>
                  <a:lnTo>
                    <a:pt x="257763" y="15803"/>
                  </a:lnTo>
                  <a:lnTo>
                    <a:pt x="253522" y="10160"/>
                  </a:lnTo>
                  <a:lnTo>
                    <a:pt x="248238" y="5732"/>
                  </a:lnTo>
                  <a:lnTo>
                    <a:pt x="242108" y="2555"/>
                  </a:lnTo>
                  <a:lnTo>
                    <a:pt x="235145" y="640"/>
                  </a:lnTo>
                  <a:lnTo>
                    <a:pt x="227360" y="0"/>
                  </a:lnTo>
                  <a:close/>
                </a:path>
                <a:path w="461644" h="128270">
                  <a:moveTo>
                    <a:pt x="148239" y="2159"/>
                  </a:moveTo>
                  <a:lnTo>
                    <a:pt x="125633" y="2159"/>
                  </a:lnTo>
                  <a:lnTo>
                    <a:pt x="106964" y="91821"/>
                  </a:lnTo>
                  <a:lnTo>
                    <a:pt x="131094" y="91821"/>
                  </a:lnTo>
                  <a:lnTo>
                    <a:pt x="137063" y="63627"/>
                  </a:lnTo>
                  <a:lnTo>
                    <a:pt x="138924" y="55372"/>
                  </a:lnTo>
                  <a:lnTo>
                    <a:pt x="162844" y="21336"/>
                  </a:lnTo>
                  <a:lnTo>
                    <a:pt x="174555" y="21336"/>
                  </a:lnTo>
                  <a:lnTo>
                    <a:pt x="175387" y="19558"/>
                  </a:lnTo>
                  <a:lnTo>
                    <a:pt x="144683" y="19558"/>
                  </a:lnTo>
                  <a:lnTo>
                    <a:pt x="148239" y="2159"/>
                  </a:lnTo>
                  <a:close/>
                </a:path>
                <a:path w="461644" h="128270">
                  <a:moveTo>
                    <a:pt x="237012" y="64135"/>
                  </a:moveTo>
                  <a:lnTo>
                    <a:pt x="232567" y="72390"/>
                  </a:lnTo>
                  <a:lnTo>
                    <a:pt x="226344" y="76581"/>
                  </a:lnTo>
                  <a:lnTo>
                    <a:pt x="253254" y="76581"/>
                  </a:lnTo>
                  <a:lnTo>
                    <a:pt x="255304" y="73838"/>
                  </a:lnTo>
                  <a:lnTo>
                    <a:pt x="258729" y="67691"/>
                  </a:lnTo>
                  <a:lnTo>
                    <a:pt x="237012" y="64135"/>
                  </a:lnTo>
                  <a:close/>
                </a:path>
                <a:path w="461644" h="128270">
                  <a:moveTo>
                    <a:pt x="258486" y="17399"/>
                  </a:moveTo>
                  <a:lnTo>
                    <a:pt x="229773" y="17399"/>
                  </a:lnTo>
                  <a:lnTo>
                    <a:pt x="233710" y="19050"/>
                  </a:lnTo>
                  <a:lnTo>
                    <a:pt x="237320" y="22987"/>
                  </a:lnTo>
                  <a:lnTo>
                    <a:pt x="239679" y="25654"/>
                  </a:lnTo>
                  <a:lnTo>
                    <a:pt x="241044" y="30091"/>
                  </a:lnTo>
                  <a:lnTo>
                    <a:pt x="241076" y="39751"/>
                  </a:lnTo>
                  <a:lnTo>
                    <a:pt x="263174" y="39751"/>
                  </a:lnTo>
                  <a:lnTo>
                    <a:pt x="263165" y="38608"/>
                  </a:lnTo>
                  <a:lnTo>
                    <a:pt x="262577" y="30091"/>
                  </a:lnTo>
                  <a:lnTo>
                    <a:pt x="260784" y="22479"/>
                  </a:lnTo>
                  <a:lnTo>
                    <a:pt x="258486" y="17399"/>
                  </a:lnTo>
                  <a:close/>
                </a:path>
                <a:path w="461644" h="128270">
                  <a:moveTo>
                    <a:pt x="174555" y="21336"/>
                  </a:moveTo>
                  <a:lnTo>
                    <a:pt x="169448" y="21336"/>
                  </a:lnTo>
                  <a:lnTo>
                    <a:pt x="171861" y="21717"/>
                  </a:lnTo>
                  <a:lnTo>
                    <a:pt x="174020" y="22479"/>
                  </a:lnTo>
                  <a:lnTo>
                    <a:pt x="174555" y="21336"/>
                  </a:lnTo>
                  <a:close/>
                </a:path>
                <a:path w="461644" h="128270">
                  <a:moveTo>
                    <a:pt x="175544" y="0"/>
                  </a:moveTo>
                  <a:lnTo>
                    <a:pt x="172115" y="0"/>
                  </a:lnTo>
                  <a:lnTo>
                    <a:pt x="164828" y="1234"/>
                  </a:lnTo>
                  <a:lnTo>
                    <a:pt x="157827" y="4921"/>
                  </a:lnTo>
                  <a:lnTo>
                    <a:pt x="151112" y="11037"/>
                  </a:lnTo>
                  <a:lnTo>
                    <a:pt x="144683" y="19558"/>
                  </a:lnTo>
                  <a:lnTo>
                    <a:pt x="175387" y="19558"/>
                  </a:lnTo>
                  <a:lnTo>
                    <a:pt x="183291" y="2667"/>
                  </a:lnTo>
                  <a:lnTo>
                    <a:pt x="179354" y="889"/>
                  </a:lnTo>
                  <a:lnTo>
                    <a:pt x="175544" y="0"/>
                  </a:lnTo>
                  <a:close/>
                </a:path>
                <a:path w="461644" h="128270">
                  <a:moveTo>
                    <a:pt x="157" y="96520"/>
                  </a:moveTo>
                  <a:lnTo>
                    <a:pt x="0" y="98016"/>
                  </a:lnTo>
                  <a:lnTo>
                    <a:pt x="19" y="110363"/>
                  </a:lnTo>
                  <a:lnTo>
                    <a:pt x="3205" y="117348"/>
                  </a:lnTo>
                  <a:lnTo>
                    <a:pt x="38384" y="128143"/>
                  </a:lnTo>
                  <a:lnTo>
                    <a:pt x="43718" y="128143"/>
                  </a:lnTo>
                  <a:lnTo>
                    <a:pt x="76841" y="110871"/>
                  </a:lnTo>
                  <a:lnTo>
                    <a:pt x="35590" y="110871"/>
                  </a:lnTo>
                  <a:lnTo>
                    <a:pt x="33050" y="110363"/>
                  </a:lnTo>
                  <a:lnTo>
                    <a:pt x="25811" y="102743"/>
                  </a:lnTo>
                  <a:lnTo>
                    <a:pt x="25811" y="100203"/>
                  </a:lnTo>
                  <a:lnTo>
                    <a:pt x="157" y="96520"/>
                  </a:lnTo>
                  <a:close/>
                </a:path>
                <a:path w="461644" h="128270">
                  <a:moveTo>
                    <a:pt x="85582" y="81661"/>
                  </a:moveTo>
                  <a:lnTo>
                    <a:pt x="61117" y="81661"/>
                  </a:lnTo>
                  <a:lnTo>
                    <a:pt x="60155" y="86234"/>
                  </a:lnTo>
                  <a:lnTo>
                    <a:pt x="58831" y="93218"/>
                  </a:lnTo>
                  <a:lnTo>
                    <a:pt x="57688" y="98044"/>
                  </a:lnTo>
                  <a:lnTo>
                    <a:pt x="56799" y="100203"/>
                  </a:lnTo>
                  <a:lnTo>
                    <a:pt x="55402" y="103759"/>
                  </a:lnTo>
                  <a:lnTo>
                    <a:pt x="53497" y="106299"/>
                  </a:lnTo>
                  <a:lnTo>
                    <a:pt x="51211" y="107823"/>
                  </a:lnTo>
                  <a:lnTo>
                    <a:pt x="48036" y="109855"/>
                  </a:lnTo>
                  <a:lnTo>
                    <a:pt x="43972" y="110871"/>
                  </a:lnTo>
                  <a:lnTo>
                    <a:pt x="76841" y="110871"/>
                  </a:lnTo>
                  <a:lnTo>
                    <a:pt x="84810" y="85165"/>
                  </a:lnTo>
                  <a:lnTo>
                    <a:pt x="85582" y="81661"/>
                  </a:lnTo>
                  <a:close/>
                </a:path>
                <a:path w="461644" h="128270">
                  <a:moveTo>
                    <a:pt x="54132" y="0"/>
                  </a:moveTo>
                  <a:lnTo>
                    <a:pt x="40924" y="0"/>
                  </a:lnTo>
                  <a:lnTo>
                    <a:pt x="33812" y="2286"/>
                  </a:lnTo>
                  <a:lnTo>
                    <a:pt x="8325" y="33408"/>
                  </a:lnTo>
                  <a:lnTo>
                    <a:pt x="5110" y="55626"/>
                  </a:lnTo>
                  <a:lnTo>
                    <a:pt x="5634" y="64033"/>
                  </a:lnTo>
                  <a:lnTo>
                    <a:pt x="26319" y="92075"/>
                  </a:lnTo>
                  <a:lnTo>
                    <a:pt x="35082" y="92075"/>
                  </a:lnTo>
                  <a:lnTo>
                    <a:pt x="41775" y="91430"/>
                  </a:lnTo>
                  <a:lnTo>
                    <a:pt x="48338" y="89487"/>
                  </a:lnTo>
                  <a:lnTo>
                    <a:pt x="54781" y="86234"/>
                  </a:lnTo>
                  <a:lnTo>
                    <a:pt x="61117" y="81661"/>
                  </a:lnTo>
                  <a:lnTo>
                    <a:pt x="85582" y="81661"/>
                  </a:lnTo>
                  <a:lnTo>
                    <a:pt x="86644" y="76835"/>
                  </a:lnTo>
                  <a:lnTo>
                    <a:pt x="87197" y="74168"/>
                  </a:lnTo>
                  <a:lnTo>
                    <a:pt x="40162" y="74168"/>
                  </a:lnTo>
                  <a:lnTo>
                    <a:pt x="36352" y="72390"/>
                  </a:lnTo>
                  <a:lnTo>
                    <a:pt x="33304" y="68834"/>
                  </a:lnTo>
                  <a:lnTo>
                    <a:pt x="30256" y="65151"/>
                  </a:lnTo>
                  <a:lnTo>
                    <a:pt x="28732" y="60071"/>
                  </a:lnTo>
                  <a:lnTo>
                    <a:pt x="28732" y="48768"/>
                  </a:lnTo>
                  <a:lnTo>
                    <a:pt x="40416" y="22479"/>
                  </a:lnTo>
                  <a:lnTo>
                    <a:pt x="43972" y="19050"/>
                  </a:lnTo>
                  <a:lnTo>
                    <a:pt x="48036" y="17399"/>
                  </a:lnTo>
                  <a:lnTo>
                    <a:pt x="75793" y="17399"/>
                  </a:lnTo>
                  <a:lnTo>
                    <a:pt x="73309" y="12319"/>
                  </a:lnTo>
                  <a:lnTo>
                    <a:pt x="69372" y="7874"/>
                  </a:lnTo>
                  <a:lnTo>
                    <a:pt x="59593" y="1651"/>
                  </a:lnTo>
                  <a:lnTo>
                    <a:pt x="54132" y="0"/>
                  </a:lnTo>
                  <a:close/>
                </a:path>
                <a:path w="461644" h="128270">
                  <a:moveTo>
                    <a:pt x="75793" y="17399"/>
                  </a:moveTo>
                  <a:lnTo>
                    <a:pt x="56799" y="17399"/>
                  </a:lnTo>
                  <a:lnTo>
                    <a:pt x="60736" y="19304"/>
                  </a:lnTo>
                  <a:lnTo>
                    <a:pt x="64292" y="23114"/>
                  </a:lnTo>
                  <a:lnTo>
                    <a:pt x="67721" y="27051"/>
                  </a:lnTo>
                  <a:lnTo>
                    <a:pt x="69372" y="32131"/>
                  </a:lnTo>
                  <a:lnTo>
                    <a:pt x="69372" y="44069"/>
                  </a:lnTo>
                  <a:lnTo>
                    <a:pt x="68356" y="49784"/>
                  </a:lnTo>
                  <a:lnTo>
                    <a:pt x="66197" y="55626"/>
                  </a:lnTo>
                  <a:lnTo>
                    <a:pt x="64165" y="61595"/>
                  </a:lnTo>
                  <a:lnTo>
                    <a:pt x="61117" y="66167"/>
                  </a:lnTo>
                  <a:lnTo>
                    <a:pt x="57053" y="69342"/>
                  </a:lnTo>
                  <a:lnTo>
                    <a:pt x="53116" y="72517"/>
                  </a:lnTo>
                  <a:lnTo>
                    <a:pt x="49052" y="74168"/>
                  </a:lnTo>
                  <a:lnTo>
                    <a:pt x="87197" y="74168"/>
                  </a:lnTo>
                  <a:lnTo>
                    <a:pt x="98844" y="18034"/>
                  </a:lnTo>
                  <a:lnTo>
                    <a:pt x="76103" y="18034"/>
                  </a:lnTo>
                  <a:lnTo>
                    <a:pt x="75793" y="17399"/>
                  </a:lnTo>
                  <a:close/>
                </a:path>
                <a:path w="461644" h="128270">
                  <a:moveTo>
                    <a:pt x="102138" y="2159"/>
                  </a:moveTo>
                  <a:lnTo>
                    <a:pt x="79405" y="2159"/>
                  </a:lnTo>
                  <a:lnTo>
                    <a:pt x="76103" y="18034"/>
                  </a:lnTo>
                  <a:lnTo>
                    <a:pt x="98844" y="18034"/>
                  </a:lnTo>
                  <a:lnTo>
                    <a:pt x="102138" y="2159"/>
                  </a:lnTo>
                  <a:close/>
                </a:path>
                <a:path w="461644" h="128270">
                  <a:moveTo>
                    <a:pt x="407954" y="2159"/>
                  </a:moveTo>
                  <a:lnTo>
                    <a:pt x="384967" y="2159"/>
                  </a:lnTo>
                  <a:lnTo>
                    <a:pt x="366298" y="91821"/>
                  </a:lnTo>
                  <a:lnTo>
                    <a:pt x="390555" y="91821"/>
                  </a:lnTo>
                  <a:lnTo>
                    <a:pt x="398175" y="54991"/>
                  </a:lnTo>
                  <a:lnTo>
                    <a:pt x="400461" y="44196"/>
                  </a:lnTo>
                  <a:lnTo>
                    <a:pt x="402493" y="37084"/>
                  </a:lnTo>
                  <a:lnTo>
                    <a:pt x="404271" y="33655"/>
                  </a:lnTo>
                  <a:lnTo>
                    <a:pt x="406684" y="28702"/>
                  </a:lnTo>
                  <a:lnTo>
                    <a:pt x="410113" y="24765"/>
                  </a:lnTo>
                  <a:lnTo>
                    <a:pt x="414431" y="21844"/>
                  </a:lnTo>
                  <a:lnTo>
                    <a:pt x="418749" y="18796"/>
                  </a:lnTo>
                  <a:lnTo>
                    <a:pt x="422686" y="17399"/>
                  </a:lnTo>
                  <a:lnTo>
                    <a:pt x="461167" y="17399"/>
                  </a:lnTo>
                  <a:lnTo>
                    <a:pt x="461167" y="16256"/>
                  </a:lnTo>
                  <a:lnTo>
                    <a:pt x="460309" y="13843"/>
                  </a:lnTo>
                  <a:lnTo>
                    <a:pt x="405668" y="13843"/>
                  </a:lnTo>
                  <a:lnTo>
                    <a:pt x="407954" y="2159"/>
                  </a:lnTo>
                  <a:close/>
                </a:path>
                <a:path w="461644" h="128270">
                  <a:moveTo>
                    <a:pt x="461167" y="17399"/>
                  </a:moveTo>
                  <a:lnTo>
                    <a:pt x="429544" y="17399"/>
                  </a:lnTo>
                  <a:lnTo>
                    <a:pt x="432084" y="18288"/>
                  </a:lnTo>
                  <a:lnTo>
                    <a:pt x="433862" y="20066"/>
                  </a:lnTo>
                  <a:lnTo>
                    <a:pt x="435767" y="21717"/>
                  </a:lnTo>
                  <a:lnTo>
                    <a:pt x="436656" y="24257"/>
                  </a:lnTo>
                  <a:lnTo>
                    <a:pt x="436656" y="28829"/>
                  </a:lnTo>
                  <a:lnTo>
                    <a:pt x="435894" y="33274"/>
                  </a:lnTo>
                  <a:lnTo>
                    <a:pt x="434217" y="41021"/>
                  </a:lnTo>
                  <a:lnTo>
                    <a:pt x="423702" y="91821"/>
                  </a:lnTo>
                  <a:lnTo>
                    <a:pt x="447832" y="91821"/>
                  </a:lnTo>
                  <a:lnTo>
                    <a:pt x="458526" y="40894"/>
                  </a:lnTo>
                  <a:lnTo>
                    <a:pt x="460278" y="32258"/>
                  </a:lnTo>
                  <a:lnTo>
                    <a:pt x="461167" y="26289"/>
                  </a:lnTo>
                  <a:lnTo>
                    <a:pt x="461167" y="17399"/>
                  </a:lnTo>
                  <a:close/>
                </a:path>
                <a:path w="461644" h="128270">
                  <a:moveTo>
                    <a:pt x="444784" y="0"/>
                  </a:moveTo>
                  <a:lnTo>
                    <a:pt x="431957" y="0"/>
                  </a:lnTo>
                  <a:lnTo>
                    <a:pt x="426623" y="1143"/>
                  </a:lnTo>
                  <a:lnTo>
                    <a:pt x="421670" y="3175"/>
                  </a:lnTo>
                  <a:lnTo>
                    <a:pt x="416717" y="5334"/>
                  </a:lnTo>
                  <a:lnTo>
                    <a:pt x="411383" y="8890"/>
                  </a:lnTo>
                  <a:lnTo>
                    <a:pt x="405668" y="13843"/>
                  </a:lnTo>
                  <a:lnTo>
                    <a:pt x="460309" y="13843"/>
                  </a:lnTo>
                  <a:lnTo>
                    <a:pt x="459135" y="10541"/>
                  </a:lnTo>
                  <a:lnTo>
                    <a:pt x="454817" y="6350"/>
                  </a:lnTo>
                  <a:lnTo>
                    <a:pt x="450626" y="2159"/>
                  </a:lnTo>
                  <a:lnTo>
                    <a:pt x="444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59871" y="3539744"/>
              <a:ext cx="477284" cy="14351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1044" y="3406267"/>
              <a:ext cx="1963928" cy="389635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91385" y="3512947"/>
              <a:ext cx="1612011" cy="159893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83638" y="3503802"/>
              <a:ext cx="1630552" cy="177037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739261" y="3409340"/>
              <a:ext cx="1360551" cy="38021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68927" y="3515105"/>
              <a:ext cx="1123950" cy="160020"/>
            </a:xfrm>
            <a:custGeom>
              <a:avLst/>
              <a:gdLst/>
              <a:ahLst/>
              <a:cxnLst/>
              <a:rect l="l" t="t" r="r" b="b"/>
              <a:pathLst>
                <a:path w="1123950" h="160020">
                  <a:moveTo>
                    <a:pt x="44323" y="31877"/>
                  </a:moveTo>
                  <a:lnTo>
                    <a:pt x="6858" y="58279"/>
                  </a:lnTo>
                  <a:lnTo>
                    <a:pt x="0" y="88265"/>
                  </a:lnTo>
                  <a:lnTo>
                    <a:pt x="545" y="96954"/>
                  </a:lnTo>
                  <a:lnTo>
                    <a:pt x="21971" y="125730"/>
                  </a:lnTo>
                  <a:lnTo>
                    <a:pt x="36575" y="125730"/>
                  </a:lnTo>
                  <a:lnTo>
                    <a:pt x="58547" y="113919"/>
                  </a:lnTo>
                  <a:lnTo>
                    <a:pt x="81540" y="113919"/>
                  </a:lnTo>
                  <a:lnTo>
                    <a:pt x="82863" y="107569"/>
                  </a:lnTo>
                  <a:lnTo>
                    <a:pt x="35560" y="107569"/>
                  </a:lnTo>
                  <a:lnTo>
                    <a:pt x="31623" y="105791"/>
                  </a:lnTo>
                  <a:lnTo>
                    <a:pt x="28321" y="102235"/>
                  </a:lnTo>
                  <a:lnTo>
                    <a:pt x="25146" y="98679"/>
                  </a:lnTo>
                  <a:lnTo>
                    <a:pt x="23495" y="93599"/>
                  </a:lnTo>
                  <a:lnTo>
                    <a:pt x="23495" y="87249"/>
                  </a:lnTo>
                  <a:lnTo>
                    <a:pt x="40767" y="49784"/>
                  </a:lnTo>
                  <a:lnTo>
                    <a:pt x="94907" y="49784"/>
                  </a:lnTo>
                  <a:lnTo>
                    <a:pt x="95648" y="46228"/>
                  </a:lnTo>
                  <a:lnTo>
                    <a:pt x="71374" y="46228"/>
                  </a:lnTo>
                  <a:lnTo>
                    <a:pt x="66325" y="39967"/>
                  </a:lnTo>
                  <a:lnTo>
                    <a:pt x="60134" y="35480"/>
                  </a:lnTo>
                  <a:lnTo>
                    <a:pt x="52800" y="32779"/>
                  </a:lnTo>
                  <a:lnTo>
                    <a:pt x="44323" y="31877"/>
                  </a:lnTo>
                  <a:close/>
                </a:path>
                <a:path w="1123950" h="160020">
                  <a:moveTo>
                    <a:pt x="81540" y="113919"/>
                  </a:moveTo>
                  <a:lnTo>
                    <a:pt x="58547" y="113919"/>
                  </a:lnTo>
                  <a:lnTo>
                    <a:pt x="56514" y="123698"/>
                  </a:lnTo>
                  <a:lnTo>
                    <a:pt x="79501" y="123698"/>
                  </a:lnTo>
                  <a:lnTo>
                    <a:pt x="81540" y="113919"/>
                  </a:lnTo>
                  <a:close/>
                </a:path>
                <a:path w="1123950" h="160020">
                  <a:moveTo>
                    <a:pt x="94907" y="49784"/>
                  </a:moveTo>
                  <a:lnTo>
                    <a:pt x="52450" y="49784"/>
                  </a:lnTo>
                  <a:lnTo>
                    <a:pt x="56387" y="51816"/>
                  </a:lnTo>
                  <a:lnTo>
                    <a:pt x="59944" y="55753"/>
                  </a:lnTo>
                  <a:lnTo>
                    <a:pt x="63373" y="59817"/>
                  </a:lnTo>
                  <a:lnTo>
                    <a:pt x="65150" y="65024"/>
                  </a:lnTo>
                  <a:lnTo>
                    <a:pt x="65044" y="77761"/>
                  </a:lnTo>
                  <a:lnTo>
                    <a:pt x="44704" y="107569"/>
                  </a:lnTo>
                  <a:lnTo>
                    <a:pt x="82863" y="107569"/>
                  </a:lnTo>
                  <a:lnTo>
                    <a:pt x="94907" y="49784"/>
                  </a:lnTo>
                  <a:close/>
                </a:path>
                <a:path w="1123950" h="160020">
                  <a:moveTo>
                    <a:pt x="105283" y="0"/>
                  </a:moveTo>
                  <a:lnTo>
                    <a:pt x="81025" y="0"/>
                  </a:lnTo>
                  <a:lnTo>
                    <a:pt x="71374" y="46228"/>
                  </a:lnTo>
                  <a:lnTo>
                    <a:pt x="95648" y="46228"/>
                  </a:lnTo>
                  <a:lnTo>
                    <a:pt x="105283" y="0"/>
                  </a:lnTo>
                  <a:close/>
                </a:path>
                <a:path w="1123950" h="160020">
                  <a:moveTo>
                    <a:pt x="442595" y="31877"/>
                  </a:moveTo>
                  <a:lnTo>
                    <a:pt x="402844" y="51308"/>
                  </a:lnTo>
                  <a:lnTo>
                    <a:pt x="392557" y="84074"/>
                  </a:lnTo>
                  <a:lnTo>
                    <a:pt x="393269" y="93029"/>
                  </a:lnTo>
                  <a:lnTo>
                    <a:pt x="424701" y="125015"/>
                  </a:lnTo>
                  <a:lnTo>
                    <a:pt x="433324" y="125730"/>
                  </a:lnTo>
                  <a:lnTo>
                    <a:pt x="442087" y="125730"/>
                  </a:lnTo>
                  <a:lnTo>
                    <a:pt x="468488" y="108458"/>
                  </a:lnTo>
                  <a:lnTo>
                    <a:pt x="428498" y="108458"/>
                  </a:lnTo>
                  <a:lnTo>
                    <a:pt x="424434" y="106680"/>
                  </a:lnTo>
                  <a:lnTo>
                    <a:pt x="417575" y="99314"/>
                  </a:lnTo>
                  <a:lnTo>
                    <a:pt x="415925" y="94488"/>
                  </a:lnTo>
                  <a:lnTo>
                    <a:pt x="415925" y="86360"/>
                  </a:lnTo>
                  <a:lnTo>
                    <a:pt x="476758" y="86360"/>
                  </a:lnTo>
                  <a:lnTo>
                    <a:pt x="477900" y="81661"/>
                  </a:lnTo>
                  <a:lnTo>
                    <a:pt x="478409" y="76454"/>
                  </a:lnTo>
                  <a:lnTo>
                    <a:pt x="478409" y="71628"/>
                  </a:lnTo>
                  <a:lnTo>
                    <a:pt x="418464" y="71628"/>
                  </a:lnTo>
                  <a:lnTo>
                    <a:pt x="419862" y="64262"/>
                  </a:lnTo>
                  <a:lnTo>
                    <a:pt x="422529" y="58674"/>
                  </a:lnTo>
                  <a:lnTo>
                    <a:pt x="430402" y="51054"/>
                  </a:lnTo>
                  <a:lnTo>
                    <a:pt x="434975" y="49276"/>
                  </a:lnTo>
                  <a:lnTo>
                    <a:pt x="473721" y="49276"/>
                  </a:lnTo>
                  <a:lnTo>
                    <a:pt x="472997" y="47680"/>
                  </a:lnTo>
                  <a:lnTo>
                    <a:pt x="468757" y="42037"/>
                  </a:lnTo>
                  <a:lnTo>
                    <a:pt x="463472" y="37609"/>
                  </a:lnTo>
                  <a:lnTo>
                    <a:pt x="457342" y="34432"/>
                  </a:lnTo>
                  <a:lnTo>
                    <a:pt x="450379" y="32517"/>
                  </a:lnTo>
                  <a:lnTo>
                    <a:pt x="442595" y="31877"/>
                  </a:lnTo>
                  <a:close/>
                </a:path>
                <a:path w="1123950" h="160020">
                  <a:moveTo>
                    <a:pt x="452247" y="96012"/>
                  </a:moveTo>
                  <a:lnTo>
                    <a:pt x="447801" y="104267"/>
                  </a:lnTo>
                  <a:lnTo>
                    <a:pt x="441451" y="108458"/>
                  </a:lnTo>
                  <a:lnTo>
                    <a:pt x="468488" y="108458"/>
                  </a:lnTo>
                  <a:lnTo>
                    <a:pt x="470538" y="105715"/>
                  </a:lnTo>
                  <a:lnTo>
                    <a:pt x="473963" y="99568"/>
                  </a:lnTo>
                  <a:lnTo>
                    <a:pt x="452247" y="96012"/>
                  </a:lnTo>
                  <a:close/>
                </a:path>
                <a:path w="1123950" h="160020">
                  <a:moveTo>
                    <a:pt x="473721" y="49276"/>
                  </a:moveTo>
                  <a:lnTo>
                    <a:pt x="445008" y="49276"/>
                  </a:lnTo>
                  <a:lnTo>
                    <a:pt x="448945" y="50927"/>
                  </a:lnTo>
                  <a:lnTo>
                    <a:pt x="451953" y="54324"/>
                  </a:lnTo>
                  <a:lnTo>
                    <a:pt x="454913" y="57531"/>
                  </a:lnTo>
                  <a:lnTo>
                    <a:pt x="456279" y="61968"/>
                  </a:lnTo>
                  <a:lnTo>
                    <a:pt x="456311" y="71628"/>
                  </a:lnTo>
                  <a:lnTo>
                    <a:pt x="478409" y="71628"/>
                  </a:lnTo>
                  <a:lnTo>
                    <a:pt x="478347" y="69723"/>
                  </a:lnTo>
                  <a:lnTo>
                    <a:pt x="477811" y="61968"/>
                  </a:lnTo>
                  <a:lnTo>
                    <a:pt x="476011" y="54324"/>
                  </a:lnTo>
                  <a:lnTo>
                    <a:pt x="473721" y="49276"/>
                  </a:lnTo>
                  <a:close/>
                </a:path>
                <a:path w="1123950" h="160020">
                  <a:moveTo>
                    <a:pt x="156591" y="31877"/>
                  </a:moveTo>
                  <a:lnTo>
                    <a:pt x="116839" y="51308"/>
                  </a:lnTo>
                  <a:lnTo>
                    <a:pt x="106680" y="84074"/>
                  </a:lnTo>
                  <a:lnTo>
                    <a:pt x="107374" y="93029"/>
                  </a:lnTo>
                  <a:lnTo>
                    <a:pt x="138699" y="125015"/>
                  </a:lnTo>
                  <a:lnTo>
                    <a:pt x="147320" y="125730"/>
                  </a:lnTo>
                  <a:lnTo>
                    <a:pt x="156083" y="125730"/>
                  </a:lnTo>
                  <a:lnTo>
                    <a:pt x="182518" y="108458"/>
                  </a:lnTo>
                  <a:lnTo>
                    <a:pt x="142621" y="108458"/>
                  </a:lnTo>
                  <a:lnTo>
                    <a:pt x="138430" y="106680"/>
                  </a:lnTo>
                  <a:lnTo>
                    <a:pt x="135000" y="102997"/>
                  </a:lnTo>
                  <a:lnTo>
                    <a:pt x="131699" y="99314"/>
                  </a:lnTo>
                  <a:lnTo>
                    <a:pt x="129921" y="94488"/>
                  </a:lnTo>
                  <a:lnTo>
                    <a:pt x="130048" y="86360"/>
                  </a:lnTo>
                  <a:lnTo>
                    <a:pt x="190754" y="86360"/>
                  </a:lnTo>
                  <a:lnTo>
                    <a:pt x="191897" y="81661"/>
                  </a:lnTo>
                  <a:lnTo>
                    <a:pt x="192532" y="76454"/>
                  </a:lnTo>
                  <a:lnTo>
                    <a:pt x="192532" y="71628"/>
                  </a:lnTo>
                  <a:lnTo>
                    <a:pt x="132461" y="71628"/>
                  </a:lnTo>
                  <a:lnTo>
                    <a:pt x="133858" y="64262"/>
                  </a:lnTo>
                  <a:lnTo>
                    <a:pt x="136525" y="58674"/>
                  </a:lnTo>
                  <a:lnTo>
                    <a:pt x="141245" y="54229"/>
                  </a:lnTo>
                  <a:lnTo>
                    <a:pt x="144525" y="51054"/>
                  </a:lnTo>
                  <a:lnTo>
                    <a:pt x="148971" y="49276"/>
                  </a:lnTo>
                  <a:lnTo>
                    <a:pt x="187747" y="49276"/>
                  </a:lnTo>
                  <a:lnTo>
                    <a:pt x="187013" y="47680"/>
                  </a:lnTo>
                  <a:lnTo>
                    <a:pt x="182752" y="42037"/>
                  </a:lnTo>
                  <a:lnTo>
                    <a:pt x="177486" y="37609"/>
                  </a:lnTo>
                  <a:lnTo>
                    <a:pt x="171386" y="34432"/>
                  </a:lnTo>
                  <a:lnTo>
                    <a:pt x="164429" y="32517"/>
                  </a:lnTo>
                  <a:lnTo>
                    <a:pt x="156591" y="31877"/>
                  </a:lnTo>
                  <a:close/>
                </a:path>
                <a:path w="1123950" h="160020">
                  <a:moveTo>
                    <a:pt x="166370" y="96012"/>
                  </a:moveTo>
                  <a:lnTo>
                    <a:pt x="161798" y="104267"/>
                  </a:lnTo>
                  <a:lnTo>
                    <a:pt x="155575" y="108458"/>
                  </a:lnTo>
                  <a:lnTo>
                    <a:pt x="182518" y="108458"/>
                  </a:lnTo>
                  <a:lnTo>
                    <a:pt x="184552" y="105715"/>
                  </a:lnTo>
                  <a:lnTo>
                    <a:pt x="187960" y="99568"/>
                  </a:lnTo>
                  <a:lnTo>
                    <a:pt x="166370" y="96012"/>
                  </a:lnTo>
                  <a:close/>
                </a:path>
                <a:path w="1123950" h="160020">
                  <a:moveTo>
                    <a:pt x="187747" y="49276"/>
                  </a:moveTo>
                  <a:lnTo>
                    <a:pt x="159004" y="49276"/>
                  </a:lnTo>
                  <a:lnTo>
                    <a:pt x="162941" y="50927"/>
                  </a:lnTo>
                  <a:lnTo>
                    <a:pt x="166073" y="54324"/>
                  </a:lnTo>
                  <a:lnTo>
                    <a:pt x="168910" y="57531"/>
                  </a:lnTo>
                  <a:lnTo>
                    <a:pt x="170275" y="61968"/>
                  </a:lnTo>
                  <a:lnTo>
                    <a:pt x="170307" y="71628"/>
                  </a:lnTo>
                  <a:lnTo>
                    <a:pt x="192532" y="71628"/>
                  </a:lnTo>
                  <a:lnTo>
                    <a:pt x="192522" y="70485"/>
                  </a:lnTo>
                  <a:lnTo>
                    <a:pt x="191914" y="61968"/>
                  </a:lnTo>
                  <a:lnTo>
                    <a:pt x="190071" y="54324"/>
                  </a:lnTo>
                  <a:lnTo>
                    <a:pt x="187747" y="49276"/>
                  </a:lnTo>
                  <a:close/>
                </a:path>
                <a:path w="1123950" h="160020">
                  <a:moveTo>
                    <a:pt x="739394" y="52070"/>
                  </a:moveTo>
                  <a:lnTo>
                    <a:pt x="715263" y="52070"/>
                  </a:lnTo>
                  <a:lnTo>
                    <a:pt x="707771" y="88011"/>
                  </a:lnTo>
                  <a:lnTo>
                    <a:pt x="705612" y="98044"/>
                  </a:lnTo>
                  <a:lnTo>
                    <a:pt x="704677" y="103886"/>
                  </a:lnTo>
                  <a:lnTo>
                    <a:pt x="704596" y="112903"/>
                  </a:lnTo>
                  <a:lnTo>
                    <a:pt x="706501" y="117475"/>
                  </a:lnTo>
                  <a:lnTo>
                    <a:pt x="710438" y="120777"/>
                  </a:lnTo>
                  <a:lnTo>
                    <a:pt x="714248" y="124079"/>
                  </a:lnTo>
                  <a:lnTo>
                    <a:pt x="720471" y="125730"/>
                  </a:lnTo>
                  <a:lnTo>
                    <a:pt x="733425" y="125730"/>
                  </a:lnTo>
                  <a:lnTo>
                    <a:pt x="737743" y="125349"/>
                  </a:lnTo>
                  <a:lnTo>
                    <a:pt x="741934" y="124460"/>
                  </a:lnTo>
                  <a:lnTo>
                    <a:pt x="745635" y="107061"/>
                  </a:lnTo>
                  <a:lnTo>
                    <a:pt x="734568" y="107061"/>
                  </a:lnTo>
                  <a:lnTo>
                    <a:pt x="732409" y="106553"/>
                  </a:lnTo>
                  <a:lnTo>
                    <a:pt x="730123" y="104521"/>
                  </a:lnTo>
                  <a:lnTo>
                    <a:pt x="729488" y="103124"/>
                  </a:lnTo>
                  <a:lnTo>
                    <a:pt x="729539" y="99949"/>
                  </a:lnTo>
                  <a:lnTo>
                    <a:pt x="732198" y="86868"/>
                  </a:lnTo>
                  <a:lnTo>
                    <a:pt x="739394" y="52070"/>
                  </a:lnTo>
                  <a:close/>
                </a:path>
                <a:path w="1123950" h="160020">
                  <a:moveTo>
                    <a:pt x="862711" y="34036"/>
                  </a:moveTo>
                  <a:lnTo>
                    <a:pt x="838581" y="34036"/>
                  </a:lnTo>
                  <a:lnTo>
                    <a:pt x="828039" y="83947"/>
                  </a:lnTo>
                  <a:lnTo>
                    <a:pt x="826213" y="92837"/>
                  </a:lnTo>
                  <a:lnTo>
                    <a:pt x="826098" y="93472"/>
                  </a:lnTo>
                  <a:lnTo>
                    <a:pt x="825246" y="99441"/>
                  </a:lnTo>
                  <a:lnTo>
                    <a:pt x="825246" y="109601"/>
                  </a:lnTo>
                  <a:lnTo>
                    <a:pt x="827277" y="115189"/>
                  </a:lnTo>
                  <a:lnTo>
                    <a:pt x="835787" y="123698"/>
                  </a:lnTo>
                  <a:lnTo>
                    <a:pt x="841501" y="125730"/>
                  </a:lnTo>
                  <a:lnTo>
                    <a:pt x="848868" y="125730"/>
                  </a:lnTo>
                  <a:lnTo>
                    <a:pt x="857464" y="124846"/>
                  </a:lnTo>
                  <a:lnTo>
                    <a:pt x="865727" y="122189"/>
                  </a:lnTo>
                  <a:lnTo>
                    <a:pt x="873656" y="117746"/>
                  </a:lnTo>
                  <a:lnTo>
                    <a:pt x="881252" y="111506"/>
                  </a:lnTo>
                  <a:lnTo>
                    <a:pt x="903874" y="111506"/>
                  </a:lnTo>
                  <a:lnTo>
                    <a:pt x="904513" y="108458"/>
                  </a:lnTo>
                  <a:lnTo>
                    <a:pt x="856869" y="108458"/>
                  </a:lnTo>
                  <a:lnTo>
                    <a:pt x="854456" y="107569"/>
                  </a:lnTo>
                  <a:lnTo>
                    <a:pt x="852551" y="105664"/>
                  </a:lnTo>
                  <a:lnTo>
                    <a:pt x="850646" y="103886"/>
                  </a:lnTo>
                  <a:lnTo>
                    <a:pt x="849742" y="101854"/>
                  </a:lnTo>
                  <a:lnTo>
                    <a:pt x="849630" y="97409"/>
                  </a:lnTo>
                  <a:lnTo>
                    <a:pt x="850519" y="92837"/>
                  </a:lnTo>
                  <a:lnTo>
                    <a:pt x="851714" y="86868"/>
                  </a:lnTo>
                  <a:lnTo>
                    <a:pt x="862711" y="34036"/>
                  </a:lnTo>
                  <a:close/>
                </a:path>
                <a:path w="1123950" h="160020">
                  <a:moveTo>
                    <a:pt x="794004" y="34036"/>
                  </a:moveTo>
                  <a:lnTo>
                    <a:pt x="771398" y="34036"/>
                  </a:lnTo>
                  <a:lnTo>
                    <a:pt x="752601" y="123698"/>
                  </a:lnTo>
                  <a:lnTo>
                    <a:pt x="776859" y="123698"/>
                  </a:lnTo>
                  <a:lnTo>
                    <a:pt x="782701" y="95504"/>
                  </a:lnTo>
                  <a:lnTo>
                    <a:pt x="784510" y="87522"/>
                  </a:lnTo>
                  <a:lnTo>
                    <a:pt x="804291" y="54737"/>
                  </a:lnTo>
                  <a:lnTo>
                    <a:pt x="808609" y="53213"/>
                  </a:lnTo>
                  <a:lnTo>
                    <a:pt x="820200" y="53213"/>
                  </a:lnTo>
                  <a:lnTo>
                    <a:pt x="821043" y="51435"/>
                  </a:lnTo>
                  <a:lnTo>
                    <a:pt x="790321" y="51435"/>
                  </a:lnTo>
                  <a:lnTo>
                    <a:pt x="794004" y="34036"/>
                  </a:lnTo>
                  <a:close/>
                </a:path>
                <a:path w="1123950" h="160020">
                  <a:moveTo>
                    <a:pt x="903874" y="111506"/>
                  </a:moveTo>
                  <a:lnTo>
                    <a:pt x="881252" y="111506"/>
                  </a:lnTo>
                  <a:lnTo>
                    <a:pt x="878713" y="123698"/>
                  </a:lnTo>
                  <a:lnTo>
                    <a:pt x="901319" y="123698"/>
                  </a:lnTo>
                  <a:lnTo>
                    <a:pt x="903874" y="111506"/>
                  </a:lnTo>
                  <a:close/>
                </a:path>
                <a:path w="1123950" h="160020">
                  <a:moveTo>
                    <a:pt x="920114" y="34036"/>
                  </a:moveTo>
                  <a:lnTo>
                    <a:pt x="895858" y="34036"/>
                  </a:lnTo>
                  <a:lnTo>
                    <a:pt x="886841" y="76708"/>
                  </a:lnTo>
                  <a:lnTo>
                    <a:pt x="885698" y="82550"/>
                  </a:lnTo>
                  <a:lnTo>
                    <a:pt x="884555" y="86868"/>
                  </a:lnTo>
                  <a:lnTo>
                    <a:pt x="866267" y="107188"/>
                  </a:lnTo>
                  <a:lnTo>
                    <a:pt x="864108" y="108077"/>
                  </a:lnTo>
                  <a:lnTo>
                    <a:pt x="862076" y="108458"/>
                  </a:lnTo>
                  <a:lnTo>
                    <a:pt x="904513" y="108458"/>
                  </a:lnTo>
                  <a:lnTo>
                    <a:pt x="920114" y="34036"/>
                  </a:lnTo>
                  <a:close/>
                </a:path>
                <a:path w="1123950" h="160020">
                  <a:moveTo>
                    <a:pt x="745744" y="106553"/>
                  </a:moveTo>
                  <a:lnTo>
                    <a:pt x="741426" y="106934"/>
                  </a:lnTo>
                  <a:lnTo>
                    <a:pt x="738759" y="107061"/>
                  </a:lnTo>
                  <a:lnTo>
                    <a:pt x="745635" y="107061"/>
                  </a:lnTo>
                  <a:lnTo>
                    <a:pt x="745744" y="106553"/>
                  </a:lnTo>
                  <a:close/>
                </a:path>
                <a:path w="1123950" h="160020">
                  <a:moveTo>
                    <a:pt x="820200" y="53213"/>
                  </a:moveTo>
                  <a:lnTo>
                    <a:pt x="815213" y="53213"/>
                  </a:lnTo>
                  <a:lnTo>
                    <a:pt x="817499" y="53594"/>
                  </a:lnTo>
                  <a:lnTo>
                    <a:pt x="819658" y="54356"/>
                  </a:lnTo>
                  <a:lnTo>
                    <a:pt x="820200" y="53213"/>
                  </a:lnTo>
                  <a:close/>
                </a:path>
                <a:path w="1123950" h="160020">
                  <a:moveTo>
                    <a:pt x="758063" y="34036"/>
                  </a:moveTo>
                  <a:lnTo>
                    <a:pt x="707263" y="34036"/>
                  </a:lnTo>
                  <a:lnTo>
                    <a:pt x="703452" y="52070"/>
                  </a:lnTo>
                  <a:lnTo>
                    <a:pt x="754252" y="52070"/>
                  </a:lnTo>
                  <a:lnTo>
                    <a:pt x="758063" y="34036"/>
                  </a:lnTo>
                  <a:close/>
                </a:path>
                <a:path w="1123950" h="160020">
                  <a:moveTo>
                    <a:pt x="821309" y="31877"/>
                  </a:moveTo>
                  <a:lnTo>
                    <a:pt x="817752" y="31877"/>
                  </a:lnTo>
                  <a:lnTo>
                    <a:pt x="810537" y="33111"/>
                  </a:lnTo>
                  <a:lnTo>
                    <a:pt x="803560" y="36798"/>
                  </a:lnTo>
                  <a:lnTo>
                    <a:pt x="796821" y="42914"/>
                  </a:lnTo>
                  <a:lnTo>
                    <a:pt x="790321" y="51435"/>
                  </a:lnTo>
                  <a:lnTo>
                    <a:pt x="821043" y="51435"/>
                  </a:lnTo>
                  <a:lnTo>
                    <a:pt x="829056" y="34544"/>
                  </a:lnTo>
                  <a:lnTo>
                    <a:pt x="824992" y="32766"/>
                  </a:lnTo>
                  <a:lnTo>
                    <a:pt x="821309" y="31877"/>
                  </a:lnTo>
                  <a:close/>
                </a:path>
                <a:path w="1123950" h="160020">
                  <a:moveTo>
                    <a:pt x="749681" y="2921"/>
                  </a:moveTo>
                  <a:lnTo>
                    <a:pt x="721995" y="19685"/>
                  </a:lnTo>
                  <a:lnTo>
                    <a:pt x="719074" y="34036"/>
                  </a:lnTo>
                  <a:lnTo>
                    <a:pt x="743204" y="34036"/>
                  </a:lnTo>
                  <a:lnTo>
                    <a:pt x="749681" y="2921"/>
                  </a:lnTo>
                  <a:close/>
                </a:path>
                <a:path w="1123950" h="160020">
                  <a:moveTo>
                    <a:pt x="321818" y="34036"/>
                  </a:moveTo>
                  <a:lnTo>
                    <a:pt x="298069" y="34036"/>
                  </a:lnTo>
                  <a:lnTo>
                    <a:pt x="315975" y="123698"/>
                  </a:lnTo>
                  <a:lnTo>
                    <a:pt x="336931" y="123698"/>
                  </a:lnTo>
                  <a:lnTo>
                    <a:pt x="355001" y="94234"/>
                  </a:lnTo>
                  <a:lnTo>
                    <a:pt x="331343" y="94234"/>
                  </a:lnTo>
                  <a:lnTo>
                    <a:pt x="330962" y="90678"/>
                  </a:lnTo>
                  <a:lnTo>
                    <a:pt x="329946" y="83693"/>
                  </a:lnTo>
                  <a:lnTo>
                    <a:pt x="328168" y="73152"/>
                  </a:lnTo>
                  <a:lnTo>
                    <a:pt x="321818" y="34036"/>
                  </a:lnTo>
                  <a:close/>
                </a:path>
                <a:path w="1123950" h="160020">
                  <a:moveTo>
                    <a:pt x="391922" y="34036"/>
                  </a:moveTo>
                  <a:lnTo>
                    <a:pt x="365887" y="34036"/>
                  </a:lnTo>
                  <a:lnTo>
                    <a:pt x="342773" y="73152"/>
                  </a:lnTo>
                  <a:lnTo>
                    <a:pt x="340613" y="76962"/>
                  </a:lnTo>
                  <a:lnTo>
                    <a:pt x="333756" y="89662"/>
                  </a:lnTo>
                  <a:lnTo>
                    <a:pt x="331724" y="93218"/>
                  </a:lnTo>
                  <a:lnTo>
                    <a:pt x="331343" y="94234"/>
                  </a:lnTo>
                  <a:lnTo>
                    <a:pt x="355001" y="94234"/>
                  </a:lnTo>
                  <a:lnTo>
                    <a:pt x="391922" y="34036"/>
                  </a:lnTo>
                  <a:close/>
                </a:path>
                <a:path w="1123950" h="160020">
                  <a:moveTo>
                    <a:pt x="250825" y="0"/>
                  </a:moveTo>
                  <a:lnTo>
                    <a:pt x="226695" y="0"/>
                  </a:lnTo>
                  <a:lnTo>
                    <a:pt x="200787" y="123698"/>
                  </a:lnTo>
                  <a:lnTo>
                    <a:pt x="225044" y="123698"/>
                  </a:lnTo>
                  <a:lnTo>
                    <a:pt x="250825" y="0"/>
                  </a:lnTo>
                  <a:close/>
                </a:path>
                <a:path w="1123950" h="160020">
                  <a:moveTo>
                    <a:pt x="287909" y="34036"/>
                  </a:moveTo>
                  <a:lnTo>
                    <a:pt x="263651" y="34036"/>
                  </a:lnTo>
                  <a:lnTo>
                    <a:pt x="244983" y="123698"/>
                  </a:lnTo>
                  <a:lnTo>
                    <a:pt x="269113" y="123698"/>
                  </a:lnTo>
                  <a:lnTo>
                    <a:pt x="287909" y="34036"/>
                  </a:lnTo>
                  <a:close/>
                </a:path>
                <a:path w="1123950" h="160020">
                  <a:moveTo>
                    <a:pt x="295021" y="0"/>
                  </a:moveTo>
                  <a:lnTo>
                    <a:pt x="270763" y="0"/>
                  </a:lnTo>
                  <a:lnTo>
                    <a:pt x="266192" y="21844"/>
                  </a:lnTo>
                  <a:lnTo>
                    <a:pt x="290449" y="21844"/>
                  </a:lnTo>
                  <a:lnTo>
                    <a:pt x="295021" y="0"/>
                  </a:lnTo>
                  <a:close/>
                </a:path>
                <a:path w="1123950" h="160020">
                  <a:moveTo>
                    <a:pt x="981456" y="31877"/>
                  </a:moveTo>
                  <a:lnTo>
                    <a:pt x="943990" y="48212"/>
                  </a:lnTo>
                  <a:lnTo>
                    <a:pt x="930275" y="87503"/>
                  </a:lnTo>
                  <a:lnTo>
                    <a:pt x="930896" y="95960"/>
                  </a:lnTo>
                  <a:lnTo>
                    <a:pt x="959363" y="125089"/>
                  </a:lnTo>
                  <a:lnTo>
                    <a:pt x="967486" y="125730"/>
                  </a:lnTo>
                  <a:lnTo>
                    <a:pt x="974774" y="125227"/>
                  </a:lnTo>
                  <a:lnTo>
                    <a:pt x="1004359" y="106807"/>
                  </a:lnTo>
                  <a:lnTo>
                    <a:pt x="964057" y="106807"/>
                  </a:lnTo>
                  <a:lnTo>
                    <a:pt x="960755" y="105283"/>
                  </a:lnTo>
                  <a:lnTo>
                    <a:pt x="958214" y="102489"/>
                  </a:lnTo>
                  <a:lnTo>
                    <a:pt x="955675" y="99568"/>
                  </a:lnTo>
                  <a:lnTo>
                    <a:pt x="954277" y="95504"/>
                  </a:lnTo>
                  <a:lnTo>
                    <a:pt x="954277" y="84201"/>
                  </a:lnTo>
                  <a:lnTo>
                    <a:pt x="955421" y="77597"/>
                  </a:lnTo>
                  <a:lnTo>
                    <a:pt x="957580" y="70739"/>
                  </a:lnTo>
                  <a:lnTo>
                    <a:pt x="959738" y="63754"/>
                  </a:lnTo>
                  <a:lnTo>
                    <a:pt x="962787" y="58547"/>
                  </a:lnTo>
                  <a:lnTo>
                    <a:pt x="966851" y="54991"/>
                  </a:lnTo>
                  <a:lnTo>
                    <a:pt x="970914" y="51562"/>
                  </a:lnTo>
                  <a:lnTo>
                    <a:pt x="975360" y="49784"/>
                  </a:lnTo>
                  <a:lnTo>
                    <a:pt x="1015075" y="49784"/>
                  </a:lnTo>
                  <a:lnTo>
                    <a:pt x="1013079" y="45720"/>
                  </a:lnTo>
                  <a:lnTo>
                    <a:pt x="1006856" y="40132"/>
                  </a:lnTo>
                  <a:lnTo>
                    <a:pt x="1001708" y="36538"/>
                  </a:lnTo>
                  <a:lnTo>
                    <a:pt x="995775" y="33956"/>
                  </a:lnTo>
                  <a:lnTo>
                    <a:pt x="989032" y="32398"/>
                  </a:lnTo>
                  <a:lnTo>
                    <a:pt x="981456" y="31877"/>
                  </a:lnTo>
                  <a:close/>
                </a:path>
                <a:path w="1123950" h="160020">
                  <a:moveTo>
                    <a:pt x="987551" y="89916"/>
                  </a:moveTo>
                  <a:lnTo>
                    <a:pt x="971804" y="106807"/>
                  </a:lnTo>
                  <a:lnTo>
                    <a:pt x="1004359" y="106807"/>
                  </a:lnTo>
                  <a:lnTo>
                    <a:pt x="1007885" y="101082"/>
                  </a:lnTo>
                  <a:lnTo>
                    <a:pt x="1011174" y="93726"/>
                  </a:lnTo>
                  <a:lnTo>
                    <a:pt x="987551" y="89916"/>
                  </a:lnTo>
                  <a:close/>
                </a:path>
                <a:path w="1123950" h="160020">
                  <a:moveTo>
                    <a:pt x="1015075" y="49784"/>
                  </a:moveTo>
                  <a:lnTo>
                    <a:pt x="983996" y="49784"/>
                  </a:lnTo>
                  <a:lnTo>
                    <a:pt x="987298" y="51054"/>
                  </a:lnTo>
                  <a:lnTo>
                    <a:pt x="989838" y="53340"/>
                  </a:lnTo>
                  <a:lnTo>
                    <a:pt x="992251" y="55753"/>
                  </a:lnTo>
                  <a:lnTo>
                    <a:pt x="993901" y="59436"/>
                  </a:lnTo>
                  <a:lnTo>
                    <a:pt x="994410" y="64389"/>
                  </a:lnTo>
                  <a:lnTo>
                    <a:pt x="1017397" y="61976"/>
                  </a:lnTo>
                  <a:lnTo>
                    <a:pt x="1016635" y="52959"/>
                  </a:lnTo>
                  <a:lnTo>
                    <a:pt x="1015075" y="49784"/>
                  </a:lnTo>
                  <a:close/>
                </a:path>
                <a:path w="1123950" h="160020">
                  <a:moveTo>
                    <a:pt x="549148" y="139319"/>
                  </a:moveTo>
                  <a:lnTo>
                    <a:pt x="547116" y="157353"/>
                  </a:lnTo>
                  <a:lnTo>
                    <a:pt x="553466" y="159131"/>
                  </a:lnTo>
                  <a:lnTo>
                    <a:pt x="559181" y="160020"/>
                  </a:lnTo>
                  <a:lnTo>
                    <a:pt x="569468" y="160020"/>
                  </a:lnTo>
                  <a:lnTo>
                    <a:pt x="593344" y="140589"/>
                  </a:lnTo>
                  <a:lnTo>
                    <a:pt x="554989" y="140589"/>
                  </a:lnTo>
                  <a:lnTo>
                    <a:pt x="552069" y="140081"/>
                  </a:lnTo>
                  <a:lnTo>
                    <a:pt x="549148" y="139319"/>
                  </a:lnTo>
                  <a:close/>
                </a:path>
                <a:path w="1123950" h="160020">
                  <a:moveTo>
                    <a:pt x="584955" y="36830"/>
                  </a:moveTo>
                  <a:lnTo>
                    <a:pt x="560832" y="36830"/>
                  </a:lnTo>
                  <a:lnTo>
                    <a:pt x="575945" y="123698"/>
                  </a:lnTo>
                  <a:lnTo>
                    <a:pt x="571246" y="134874"/>
                  </a:lnTo>
                  <a:lnTo>
                    <a:pt x="565150" y="140589"/>
                  </a:lnTo>
                  <a:lnTo>
                    <a:pt x="593344" y="140589"/>
                  </a:lnTo>
                  <a:lnTo>
                    <a:pt x="614518" y="102870"/>
                  </a:lnTo>
                  <a:lnTo>
                    <a:pt x="593089" y="102870"/>
                  </a:lnTo>
                  <a:lnTo>
                    <a:pt x="592963" y="98171"/>
                  </a:lnTo>
                  <a:lnTo>
                    <a:pt x="592074" y="90170"/>
                  </a:lnTo>
                  <a:lnTo>
                    <a:pt x="590550" y="78613"/>
                  </a:lnTo>
                  <a:lnTo>
                    <a:pt x="584955" y="36830"/>
                  </a:lnTo>
                  <a:close/>
                </a:path>
                <a:path w="1123950" h="160020">
                  <a:moveTo>
                    <a:pt x="526923" y="34036"/>
                  </a:moveTo>
                  <a:lnTo>
                    <a:pt x="504317" y="34036"/>
                  </a:lnTo>
                  <a:lnTo>
                    <a:pt x="485521" y="123698"/>
                  </a:lnTo>
                  <a:lnTo>
                    <a:pt x="509777" y="123698"/>
                  </a:lnTo>
                  <a:lnTo>
                    <a:pt x="515620" y="95504"/>
                  </a:lnTo>
                  <a:lnTo>
                    <a:pt x="517429" y="87522"/>
                  </a:lnTo>
                  <a:lnTo>
                    <a:pt x="537210" y="54737"/>
                  </a:lnTo>
                  <a:lnTo>
                    <a:pt x="541401" y="53213"/>
                  </a:lnTo>
                  <a:lnTo>
                    <a:pt x="553115" y="53213"/>
                  </a:lnTo>
                  <a:lnTo>
                    <a:pt x="553952" y="51435"/>
                  </a:lnTo>
                  <a:lnTo>
                    <a:pt x="523239" y="51435"/>
                  </a:lnTo>
                  <a:lnTo>
                    <a:pt x="526923" y="34036"/>
                  </a:lnTo>
                  <a:close/>
                </a:path>
                <a:path w="1123950" h="160020">
                  <a:moveTo>
                    <a:pt x="653161" y="34036"/>
                  </a:moveTo>
                  <a:lnTo>
                    <a:pt x="627507" y="34036"/>
                  </a:lnTo>
                  <a:lnTo>
                    <a:pt x="606171" y="73787"/>
                  </a:lnTo>
                  <a:lnTo>
                    <a:pt x="602216" y="81313"/>
                  </a:lnTo>
                  <a:lnTo>
                    <a:pt x="598725" y="88661"/>
                  </a:lnTo>
                  <a:lnTo>
                    <a:pt x="595687" y="95843"/>
                  </a:lnTo>
                  <a:lnTo>
                    <a:pt x="593089" y="102870"/>
                  </a:lnTo>
                  <a:lnTo>
                    <a:pt x="614518" y="102870"/>
                  </a:lnTo>
                  <a:lnTo>
                    <a:pt x="653161" y="34036"/>
                  </a:lnTo>
                  <a:close/>
                </a:path>
                <a:path w="1123950" h="160020">
                  <a:moveTo>
                    <a:pt x="553115" y="53213"/>
                  </a:moveTo>
                  <a:lnTo>
                    <a:pt x="548132" y="53213"/>
                  </a:lnTo>
                  <a:lnTo>
                    <a:pt x="550418" y="53594"/>
                  </a:lnTo>
                  <a:lnTo>
                    <a:pt x="552576" y="54356"/>
                  </a:lnTo>
                  <a:lnTo>
                    <a:pt x="553115" y="53213"/>
                  </a:lnTo>
                  <a:close/>
                </a:path>
                <a:path w="1123950" h="160020">
                  <a:moveTo>
                    <a:pt x="553720" y="31877"/>
                  </a:moveTo>
                  <a:lnTo>
                    <a:pt x="550672" y="31877"/>
                  </a:lnTo>
                  <a:lnTo>
                    <a:pt x="543456" y="33111"/>
                  </a:lnTo>
                  <a:lnTo>
                    <a:pt x="536444" y="36830"/>
                  </a:lnTo>
                  <a:lnTo>
                    <a:pt x="529740" y="42914"/>
                  </a:lnTo>
                  <a:lnTo>
                    <a:pt x="523239" y="51435"/>
                  </a:lnTo>
                  <a:lnTo>
                    <a:pt x="553952" y="51435"/>
                  </a:lnTo>
                  <a:lnTo>
                    <a:pt x="560832" y="36830"/>
                  </a:lnTo>
                  <a:lnTo>
                    <a:pt x="584955" y="36830"/>
                  </a:lnTo>
                  <a:lnTo>
                    <a:pt x="584581" y="34036"/>
                  </a:lnTo>
                  <a:lnTo>
                    <a:pt x="560451" y="34036"/>
                  </a:lnTo>
                  <a:lnTo>
                    <a:pt x="557022" y="32639"/>
                  </a:lnTo>
                  <a:lnTo>
                    <a:pt x="553720" y="31877"/>
                  </a:lnTo>
                  <a:close/>
                </a:path>
                <a:path w="1123950" h="160020">
                  <a:moveTo>
                    <a:pt x="1073912" y="0"/>
                  </a:moveTo>
                  <a:lnTo>
                    <a:pt x="1049655" y="0"/>
                  </a:lnTo>
                  <a:lnTo>
                    <a:pt x="1023747" y="123698"/>
                  </a:lnTo>
                  <a:lnTo>
                    <a:pt x="1048004" y="123698"/>
                  </a:lnTo>
                  <a:lnTo>
                    <a:pt x="1053719" y="96774"/>
                  </a:lnTo>
                  <a:lnTo>
                    <a:pt x="1070102" y="82169"/>
                  </a:lnTo>
                  <a:lnTo>
                    <a:pt x="1092615" y="82169"/>
                  </a:lnTo>
                  <a:lnTo>
                    <a:pt x="1087374" y="66548"/>
                  </a:lnTo>
                  <a:lnTo>
                    <a:pt x="1089769" y="64389"/>
                  </a:lnTo>
                  <a:lnTo>
                    <a:pt x="1060450" y="64389"/>
                  </a:lnTo>
                  <a:lnTo>
                    <a:pt x="1073912" y="0"/>
                  </a:lnTo>
                  <a:close/>
                </a:path>
                <a:path w="1123950" h="160020">
                  <a:moveTo>
                    <a:pt x="1092615" y="82169"/>
                  </a:moveTo>
                  <a:lnTo>
                    <a:pt x="1070102" y="82169"/>
                  </a:lnTo>
                  <a:lnTo>
                    <a:pt x="1082421" y="123698"/>
                  </a:lnTo>
                  <a:lnTo>
                    <a:pt x="1106551" y="123698"/>
                  </a:lnTo>
                  <a:lnTo>
                    <a:pt x="1092615" y="82169"/>
                  </a:lnTo>
                  <a:close/>
                </a:path>
                <a:path w="1123950" h="160020">
                  <a:moveTo>
                    <a:pt x="1123442" y="34036"/>
                  </a:moveTo>
                  <a:lnTo>
                    <a:pt x="1091946" y="34036"/>
                  </a:lnTo>
                  <a:lnTo>
                    <a:pt x="1060450" y="64389"/>
                  </a:lnTo>
                  <a:lnTo>
                    <a:pt x="1089769" y="64389"/>
                  </a:lnTo>
                  <a:lnTo>
                    <a:pt x="1123442" y="340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860926" y="3502914"/>
              <a:ext cx="1152144" cy="180339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61052" y="3406267"/>
              <a:ext cx="1385697" cy="389635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96053" y="3515105"/>
              <a:ext cx="926465" cy="125730"/>
            </a:xfrm>
            <a:custGeom>
              <a:avLst/>
              <a:gdLst/>
              <a:ahLst/>
              <a:cxnLst/>
              <a:rect l="l" t="t" r="r" b="b"/>
              <a:pathLst>
                <a:path w="926464" h="125729">
                  <a:moveTo>
                    <a:pt x="23749" y="99949"/>
                  </a:moveTo>
                  <a:lnTo>
                    <a:pt x="0" y="99949"/>
                  </a:lnTo>
                  <a:lnTo>
                    <a:pt x="0" y="123698"/>
                  </a:lnTo>
                  <a:lnTo>
                    <a:pt x="23749" y="123698"/>
                  </a:lnTo>
                  <a:lnTo>
                    <a:pt x="23749" y="99949"/>
                  </a:lnTo>
                  <a:close/>
                </a:path>
                <a:path w="926464" h="125729">
                  <a:moveTo>
                    <a:pt x="920260" y="50165"/>
                  </a:moveTo>
                  <a:lnTo>
                    <a:pt x="887984" y="50165"/>
                  </a:lnTo>
                  <a:lnTo>
                    <a:pt x="892175" y="51181"/>
                  </a:lnTo>
                  <a:lnTo>
                    <a:pt x="896747" y="54991"/>
                  </a:lnTo>
                  <a:lnTo>
                    <a:pt x="897889" y="58293"/>
                  </a:lnTo>
                  <a:lnTo>
                    <a:pt x="897889" y="65151"/>
                  </a:lnTo>
                  <a:lnTo>
                    <a:pt x="893572" y="66929"/>
                  </a:lnTo>
                  <a:lnTo>
                    <a:pt x="885951" y="68961"/>
                  </a:lnTo>
                  <a:lnTo>
                    <a:pt x="866648" y="72517"/>
                  </a:lnTo>
                  <a:lnTo>
                    <a:pt x="860298" y="74422"/>
                  </a:lnTo>
                  <a:lnTo>
                    <a:pt x="855980" y="76581"/>
                  </a:lnTo>
                  <a:lnTo>
                    <a:pt x="851535" y="78613"/>
                  </a:lnTo>
                  <a:lnTo>
                    <a:pt x="848233" y="81661"/>
                  </a:lnTo>
                  <a:lnTo>
                    <a:pt x="845820" y="85598"/>
                  </a:lnTo>
                  <a:lnTo>
                    <a:pt x="843407" y="89662"/>
                  </a:lnTo>
                  <a:lnTo>
                    <a:pt x="842137" y="94107"/>
                  </a:lnTo>
                  <a:lnTo>
                    <a:pt x="842137" y="106807"/>
                  </a:lnTo>
                  <a:lnTo>
                    <a:pt x="844804" y="113157"/>
                  </a:lnTo>
                  <a:lnTo>
                    <a:pt x="850138" y="118110"/>
                  </a:lnTo>
                  <a:lnTo>
                    <a:pt x="855472" y="123190"/>
                  </a:lnTo>
                  <a:lnTo>
                    <a:pt x="862711" y="125730"/>
                  </a:lnTo>
                  <a:lnTo>
                    <a:pt x="877188" y="125730"/>
                  </a:lnTo>
                  <a:lnTo>
                    <a:pt x="882142" y="124714"/>
                  </a:lnTo>
                  <a:lnTo>
                    <a:pt x="886713" y="122682"/>
                  </a:lnTo>
                  <a:lnTo>
                    <a:pt x="891286" y="120777"/>
                  </a:lnTo>
                  <a:lnTo>
                    <a:pt x="895604" y="117856"/>
                  </a:lnTo>
                  <a:lnTo>
                    <a:pt x="899668" y="113919"/>
                  </a:lnTo>
                  <a:lnTo>
                    <a:pt x="922492" y="113919"/>
                  </a:lnTo>
                  <a:lnTo>
                    <a:pt x="921468" y="108966"/>
                  </a:lnTo>
                  <a:lnTo>
                    <a:pt x="875157" y="108966"/>
                  </a:lnTo>
                  <a:lnTo>
                    <a:pt x="872109" y="107823"/>
                  </a:lnTo>
                  <a:lnTo>
                    <a:pt x="867156" y="102870"/>
                  </a:lnTo>
                  <a:lnTo>
                    <a:pt x="865886" y="100076"/>
                  </a:lnTo>
                  <a:lnTo>
                    <a:pt x="865886" y="93345"/>
                  </a:lnTo>
                  <a:lnTo>
                    <a:pt x="890016" y="82804"/>
                  </a:lnTo>
                  <a:lnTo>
                    <a:pt x="894842" y="81661"/>
                  </a:lnTo>
                  <a:lnTo>
                    <a:pt x="897889" y="80645"/>
                  </a:lnTo>
                  <a:lnTo>
                    <a:pt x="921001" y="80645"/>
                  </a:lnTo>
                  <a:lnTo>
                    <a:pt x="921127" y="66929"/>
                  </a:lnTo>
                  <a:lnTo>
                    <a:pt x="921131" y="56261"/>
                  </a:lnTo>
                  <a:lnTo>
                    <a:pt x="920260" y="50165"/>
                  </a:lnTo>
                  <a:close/>
                </a:path>
                <a:path w="926464" h="125729">
                  <a:moveTo>
                    <a:pt x="922492" y="113919"/>
                  </a:moveTo>
                  <a:lnTo>
                    <a:pt x="899668" y="113919"/>
                  </a:lnTo>
                  <a:lnTo>
                    <a:pt x="899922" y="114300"/>
                  </a:lnTo>
                  <a:lnTo>
                    <a:pt x="900207" y="115316"/>
                  </a:lnTo>
                  <a:lnTo>
                    <a:pt x="900557" y="116713"/>
                  </a:lnTo>
                  <a:lnTo>
                    <a:pt x="901446" y="119761"/>
                  </a:lnTo>
                  <a:lnTo>
                    <a:pt x="902208" y="122047"/>
                  </a:lnTo>
                  <a:lnTo>
                    <a:pt x="902843" y="123698"/>
                  </a:lnTo>
                  <a:lnTo>
                    <a:pt x="926338" y="123698"/>
                  </a:lnTo>
                  <a:lnTo>
                    <a:pt x="924179" y="119380"/>
                  </a:lnTo>
                  <a:lnTo>
                    <a:pt x="922782" y="115316"/>
                  </a:lnTo>
                  <a:lnTo>
                    <a:pt x="922492" y="113919"/>
                  </a:lnTo>
                  <a:close/>
                </a:path>
                <a:path w="926464" h="125729">
                  <a:moveTo>
                    <a:pt x="921001" y="80645"/>
                  </a:moveTo>
                  <a:lnTo>
                    <a:pt x="897889" y="80645"/>
                  </a:lnTo>
                  <a:lnTo>
                    <a:pt x="897889" y="91059"/>
                  </a:lnTo>
                  <a:lnTo>
                    <a:pt x="897509" y="94869"/>
                  </a:lnTo>
                  <a:lnTo>
                    <a:pt x="896874" y="96901"/>
                  </a:lnTo>
                  <a:lnTo>
                    <a:pt x="895985" y="99949"/>
                  </a:lnTo>
                  <a:lnTo>
                    <a:pt x="894080" y="102616"/>
                  </a:lnTo>
                  <a:lnTo>
                    <a:pt x="891286" y="104775"/>
                  </a:lnTo>
                  <a:lnTo>
                    <a:pt x="887349" y="107569"/>
                  </a:lnTo>
                  <a:lnTo>
                    <a:pt x="883285" y="108966"/>
                  </a:lnTo>
                  <a:lnTo>
                    <a:pt x="921468" y="108966"/>
                  </a:lnTo>
                  <a:lnTo>
                    <a:pt x="921258" y="107950"/>
                  </a:lnTo>
                  <a:lnTo>
                    <a:pt x="920926" y="102870"/>
                  </a:lnTo>
                  <a:lnTo>
                    <a:pt x="921001" y="80645"/>
                  </a:lnTo>
                  <a:close/>
                </a:path>
                <a:path w="926464" h="125729">
                  <a:moveTo>
                    <a:pt x="893952" y="32004"/>
                  </a:moveTo>
                  <a:lnTo>
                    <a:pt x="883412" y="32004"/>
                  </a:lnTo>
                  <a:lnTo>
                    <a:pt x="875196" y="32386"/>
                  </a:lnTo>
                  <a:lnTo>
                    <a:pt x="844550" y="57531"/>
                  </a:lnTo>
                  <a:lnTo>
                    <a:pt x="866139" y="61341"/>
                  </a:lnTo>
                  <a:lnTo>
                    <a:pt x="867537" y="57150"/>
                  </a:lnTo>
                  <a:lnTo>
                    <a:pt x="869442" y="54356"/>
                  </a:lnTo>
                  <a:lnTo>
                    <a:pt x="871855" y="52705"/>
                  </a:lnTo>
                  <a:lnTo>
                    <a:pt x="874268" y="50927"/>
                  </a:lnTo>
                  <a:lnTo>
                    <a:pt x="877570" y="50165"/>
                  </a:lnTo>
                  <a:lnTo>
                    <a:pt x="920260" y="50165"/>
                  </a:lnTo>
                  <a:lnTo>
                    <a:pt x="920114" y="49149"/>
                  </a:lnTo>
                  <a:lnTo>
                    <a:pt x="917956" y="45339"/>
                  </a:lnTo>
                  <a:lnTo>
                    <a:pt x="915924" y="41402"/>
                  </a:lnTo>
                  <a:lnTo>
                    <a:pt x="912241" y="38227"/>
                  </a:lnTo>
                  <a:lnTo>
                    <a:pt x="907034" y="35814"/>
                  </a:lnTo>
                  <a:lnTo>
                    <a:pt x="901826" y="33274"/>
                  </a:lnTo>
                  <a:lnTo>
                    <a:pt x="893952" y="32004"/>
                  </a:lnTo>
                  <a:close/>
                </a:path>
                <a:path w="926464" h="125729">
                  <a:moveTo>
                    <a:pt x="241808" y="32004"/>
                  </a:moveTo>
                  <a:lnTo>
                    <a:pt x="233045" y="32004"/>
                  </a:lnTo>
                  <a:lnTo>
                    <a:pt x="225044" y="33909"/>
                  </a:lnTo>
                  <a:lnTo>
                    <a:pt x="217932" y="37846"/>
                  </a:lnTo>
                  <a:lnTo>
                    <a:pt x="210820" y="41656"/>
                  </a:lnTo>
                  <a:lnTo>
                    <a:pt x="205359" y="47371"/>
                  </a:lnTo>
                  <a:lnTo>
                    <a:pt x="201422" y="54737"/>
                  </a:lnTo>
                  <a:lnTo>
                    <a:pt x="197612" y="62103"/>
                  </a:lnTo>
                  <a:lnTo>
                    <a:pt x="195580" y="69723"/>
                  </a:lnTo>
                  <a:lnTo>
                    <a:pt x="195631" y="78613"/>
                  </a:lnTo>
                  <a:lnTo>
                    <a:pt x="210947" y="116459"/>
                  </a:lnTo>
                  <a:lnTo>
                    <a:pt x="233680" y="125730"/>
                  </a:lnTo>
                  <a:lnTo>
                    <a:pt x="241935" y="125730"/>
                  </a:lnTo>
                  <a:lnTo>
                    <a:pt x="279782" y="106299"/>
                  </a:lnTo>
                  <a:lnTo>
                    <a:pt x="235712" y="106299"/>
                  </a:lnTo>
                  <a:lnTo>
                    <a:pt x="230505" y="104013"/>
                  </a:lnTo>
                  <a:lnTo>
                    <a:pt x="226187" y="99314"/>
                  </a:lnTo>
                  <a:lnTo>
                    <a:pt x="221996" y="94488"/>
                  </a:lnTo>
                  <a:lnTo>
                    <a:pt x="219963" y="87757"/>
                  </a:lnTo>
                  <a:lnTo>
                    <a:pt x="220039" y="69723"/>
                  </a:lnTo>
                  <a:lnTo>
                    <a:pt x="221996" y="63119"/>
                  </a:lnTo>
                  <a:lnTo>
                    <a:pt x="226187" y="58420"/>
                  </a:lnTo>
                  <a:lnTo>
                    <a:pt x="230505" y="53721"/>
                  </a:lnTo>
                  <a:lnTo>
                    <a:pt x="235712" y="51308"/>
                  </a:lnTo>
                  <a:lnTo>
                    <a:pt x="280001" y="51308"/>
                  </a:lnTo>
                  <a:lnTo>
                    <a:pt x="275082" y="45212"/>
                  </a:lnTo>
                  <a:lnTo>
                    <a:pt x="268132" y="39451"/>
                  </a:lnTo>
                  <a:lnTo>
                    <a:pt x="260254" y="35321"/>
                  </a:lnTo>
                  <a:lnTo>
                    <a:pt x="251471" y="32835"/>
                  </a:lnTo>
                  <a:lnTo>
                    <a:pt x="241808" y="32004"/>
                  </a:lnTo>
                  <a:close/>
                </a:path>
                <a:path w="926464" h="125729">
                  <a:moveTo>
                    <a:pt x="280001" y="51308"/>
                  </a:moveTo>
                  <a:lnTo>
                    <a:pt x="248031" y="51308"/>
                  </a:lnTo>
                  <a:lnTo>
                    <a:pt x="253237" y="53721"/>
                  </a:lnTo>
                  <a:lnTo>
                    <a:pt x="261620" y="63119"/>
                  </a:lnTo>
                  <a:lnTo>
                    <a:pt x="263613" y="69723"/>
                  </a:lnTo>
                  <a:lnTo>
                    <a:pt x="263614" y="87757"/>
                  </a:lnTo>
                  <a:lnTo>
                    <a:pt x="261620" y="94488"/>
                  </a:lnTo>
                  <a:lnTo>
                    <a:pt x="257429" y="99314"/>
                  </a:lnTo>
                  <a:lnTo>
                    <a:pt x="253237" y="104013"/>
                  </a:lnTo>
                  <a:lnTo>
                    <a:pt x="248031" y="106299"/>
                  </a:lnTo>
                  <a:lnTo>
                    <a:pt x="279782" y="106299"/>
                  </a:lnTo>
                  <a:lnTo>
                    <a:pt x="280695" y="105169"/>
                  </a:lnTo>
                  <a:lnTo>
                    <a:pt x="284781" y="97202"/>
                  </a:lnTo>
                  <a:lnTo>
                    <a:pt x="287224" y="88354"/>
                  </a:lnTo>
                  <a:lnTo>
                    <a:pt x="288036" y="78613"/>
                  </a:lnTo>
                  <a:lnTo>
                    <a:pt x="287226" y="68947"/>
                  </a:lnTo>
                  <a:lnTo>
                    <a:pt x="284797" y="60150"/>
                  </a:lnTo>
                  <a:lnTo>
                    <a:pt x="280749" y="52234"/>
                  </a:lnTo>
                  <a:lnTo>
                    <a:pt x="280001" y="51308"/>
                  </a:lnTo>
                  <a:close/>
                </a:path>
                <a:path w="926464" h="125729">
                  <a:moveTo>
                    <a:pt x="386080" y="32004"/>
                  </a:moveTo>
                  <a:lnTo>
                    <a:pt x="351541" y="51534"/>
                  </a:lnTo>
                  <a:lnTo>
                    <a:pt x="345059" y="79502"/>
                  </a:lnTo>
                  <a:lnTo>
                    <a:pt x="345606" y="88431"/>
                  </a:lnTo>
                  <a:lnTo>
                    <a:pt x="368109" y="121904"/>
                  </a:lnTo>
                  <a:lnTo>
                    <a:pt x="388493" y="125730"/>
                  </a:lnTo>
                  <a:lnTo>
                    <a:pt x="395537" y="125301"/>
                  </a:lnTo>
                  <a:lnTo>
                    <a:pt x="424339" y="107950"/>
                  </a:lnTo>
                  <a:lnTo>
                    <a:pt x="383286" y="107950"/>
                  </a:lnTo>
                  <a:lnTo>
                    <a:pt x="378713" y="106045"/>
                  </a:lnTo>
                  <a:lnTo>
                    <a:pt x="371348" y="98171"/>
                  </a:lnTo>
                  <a:lnTo>
                    <a:pt x="369443" y="92710"/>
                  </a:lnTo>
                  <a:lnTo>
                    <a:pt x="369316" y="85725"/>
                  </a:lnTo>
                  <a:lnTo>
                    <a:pt x="428751" y="85725"/>
                  </a:lnTo>
                  <a:lnTo>
                    <a:pt x="428204" y="72965"/>
                  </a:lnTo>
                  <a:lnTo>
                    <a:pt x="427865" y="71120"/>
                  </a:lnTo>
                  <a:lnTo>
                    <a:pt x="369697" y="71120"/>
                  </a:lnTo>
                  <a:lnTo>
                    <a:pt x="369820" y="64262"/>
                  </a:lnTo>
                  <a:lnTo>
                    <a:pt x="371348" y="59563"/>
                  </a:lnTo>
                  <a:lnTo>
                    <a:pt x="374650" y="55753"/>
                  </a:lnTo>
                  <a:lnTo>
                    <a:pt x="378079" y="52070"/>
                  </a:lnTo>
                  <a:lnTo>
                    <a:pt x="382397" y="50165"/>
                  </a:lnTo>
                  <a:lnTo>
                    <a:pt x="421001" y="50165"/>
                  </a:lnTo>
                  <a:lnTo>
                    <a:pt x="417702" y="45212"/>
                  </a:lnTo>
                  <a:lnTo>
                    <a:pt x="411368" y="39451"/>
                  </a:lnTo>
                  <a:lnTo>
                    <a:pt x="403987" y="35321"/>
                  </a:lnTo>
                  <a:lnTo>
                    <a:pt x="395557" y="32835"/>
                  </a:lnTo>
                  <a:lnTo>
                    <a:pt x="386080" y="32004"/>
                  </a:lnTo>
                  <a:close/>
                </a:path>
                <a:path w="926464" h="125729">
                  <a:moveTo>
                    <a:pt x="403860" y="95123"/>
                  </a:moveTo>
                  <a:lnTo>
                    <a:pt x="392430" y="107950"/>
                  </a:lnTo>
                  <a:lnTo>
                    <a:pt x="424339" y="107950"/>
                  </a:lnTo>
                  <a:lnTo>
                    <a:pt x="424434" y="107823"/>
                  </a:lnTo>
                  <a:lnTo>
                    <a:pt x="427482" y="99060"/>
                  </a:lnTo>
                  <a:lnTo>
                    <a:pt x="403860" y="95123"/>
                  </a:lnTo>
                  <a:close/>
                </a:path>
                <a:path w="926464" h="125729">
                  <a:moveTo>
                    <a:pt x="421001" y="50165"/>
                  </a:moveTo>
                  <a:lnTo>
                    <a:pt x="392430" y="50165"/>
                  </a:lnTo>
                  <a:lnTo>
                    <a:pt x="396494" y="51943"/>
                  </a:lnTo>
                  <a:lnTo>
                    <a:pt x="399796" y="55499"/>
                  </a:lnTo>
                  <a:lnTo>
                    <a:pt x="403225" y="59055"/>
                  </a:lnTo>
                  <a:lnTo>
                    <a:pt x="405002" y="64262"/>
                  </a:lnTo>
                  <a:lnTo>
                    <a:pt x="405130" y="71120"/>
                  </a:lnTo>
                  <a:lnTo>
                    <a:pt x="427865" y="71120"/>
                  </a:lnTo>
                  <a:lnTo>
                    <a:pt x="426180" y="61944"/>
                  </a:lnTo>
                  <a:lnTo>
                    <a:pt x="422679" y="52685"/>
                  </a:lnTo>
                  <a:lnTo>
                    <a:pt x="421001" y="50165"/>
                  </a:lnTo>
                  <a:close/>
                </a:path>
                <a:path w="926464" h="125729">
                  <a:moveTo>
                    <a:pt x="718185" y="34036"/>
                  </a:moveTo>
                  <a:lnTo>
                    <a:pt x="694436" y="34036"/>
                  </a:lnTo>
                  <a:lnTo>
                    <a:pt x="694436" y="123698"/>
                  </a:lnTo>
                  <a:lnTo>
                    <a:pt x="718185" y="123698"/>
                  </a:lnTo>
                  <a:lnTo>
                    <a:pt x="718185" y="34036"/>
                  </a:lnTo>
                  <a:close/>
                </a:path>
                <a:path w="926464" h="125729">
                  <a:moveTo>
                    <a:pt x="520192" y="34036"/>
                  </a:moveTo>
                  <a:lnTo>
                    <a:pt x="496443" y="34036"/>
                  </a:lnTo>
                  <a:lnTo>
                    <a:pt x="496443" y="123698"/>
                  </a:lnTo>
                  <a:lnTo>
                    <a:pt x="520192" y="123698"/>
                  </a:lnTo>
                  <a:lnTo>
                    <a:pt x="520192" y="34036"/>
                  </a:lnTo>
                  <a:close/>
                </a:path>
                <a:path w="926464" h="125729">
                  <a:moveTo>
                    <a:pt x="763397" y="34036"/>
                  </a:moveTo>
                  <a:lnTo>
                    <a:pt x="741426" y="34036"/>
                  </a:lnTo>
                  <a:lnTo>
                    <a:pt x="741426" y="123698"/>
                  </a:lnTo>
                  <a:lnTo>
                    <a:pt x="765048" y="123698"/>
                  </a:lnTo>
                  <a:lnTo>
                    <a:pt x="765048" y="73025"/>
                  </a:lnTo>
                  <a:lnTo>
                    <a:pt x="765683" y="66167"/>
                  </a:lnTo>
                  <a:lnTo>
                    <a:pt x="766952" y="62484"/>
                  </a:lnTo>
                  <a:lnTo>
                    <a:pt x="768096" y="58801"/>
                  </a:lnTo>
                  <a:lnTo>
                    <a:pt x="770382" y="55753"/>
                  </a:lnTo>
                  <a:lnTo>
                    <a:pt x="773684" y="53467"/>
                  </a:lnTo>
                  <a:lnTo>
                    <a:pt x="776859" y="51308"/>
                  </a:lnTo>
                  <a:lnTo>
                    <a:pt x="780542" y="50165"/>
                  </a:lnTo>
                  <a:lnTo>
                    <a:pt x="821372" y="50165"/>
                  </a:lnTo>
                  <a:lnTo>
                    <a:pt x="820927" y="48260"/>
                  </a:lnTo>
                  <a:lnTo>
                    <a:pt x="820459" y="47244"/>
                  </a:lnTo>
                  <a:lnTo>
                    <a:pt x="763397" y="47244"/>
                  </a:lnTo>
                  <a:lnTo>
                    <a:pt x="763397" y="34036"/>
                  </a:lnTo>
                  <a:close/>
                </a:path>
                <a:path w="926464" h="125729">
                  <a:moveTo>
                    <a:pt x="821372" y="50165"/>
                  </a:moveTo>
                  <a:lnTo>
                    <a:pt x="787908" y="50165"/>
                  </a:lnTo>
                  <a:lnTo>
                    <a:pt x="790575" y="50927"/>
                  </a:lnTo>
                  <a:lnTo>
                    <a:pt x="792861" y="52578"/>
                  </a:lnTo>
                  <a:lnTo>
                    <a:pt x="795147" y="54102"/>
                  </a:lnTo>
                  <a:lnTo>
                    <a:pt x="796798" y="56261"/>
                  </a:lnTo>
                  <a:lnTo>
                    <a:pt x="797813" y="59182"/>
                  </a:lnTo>
                  <a:lnTo>
                    <a:pt x="798830" y="61976"/>
                  </a:lnTo>
                  <a:lnTo>
                    <a:pt x="799338" y="68199"/>
                  </a:lnTo>
                  <a:lnTo>
                    <a:pt x="799338" y="123698"/>
                  </a:lnTo>
                  <a:lnTo>
                    <a:pt x="823087" y="123698"/>
                  </a:lnTo>
                  <a:lnTo>
                    <a:pt x="823087" y="61087"/>
                  </a:lnTo>
                  <a:lnTo>
                    <a:pt x="822706" y="55753"/>
                  </a:lnTo>
                  <a:lnTo>
                    <a:pt x="821372" y="50165"/>
                  </a:lnTo>
                  <a:close/>
                </a:path>
                <a:path w="926464" h="125729">
                  <a:moveTo>
                    <a:pt x="798195" y="32004"/>
                  </a:moveTo>
                  <a:lnTo>
                    <a:pt x="792988" y="32004"/>
                  </a:lnTo>
                  <a:lnTo>
                    <a:pt x="784435" y="32956"/>
                  </a:lnTo>
                  <a:lnTo>
                    <a:pt x="776668" y="35814"/>
                  </a:lnTo>
                  <a:lnTo>
                    <a:pt x="769663" y="40576"/>
                  </a:lnTo>
                  <a:lnTo>
                    <a:pt x="763397" y="47244"/>
                  </a:lnTo>
                  <a:lnTo>
                    <a:pt x="820459" y="47244"/>
                  </a:lnTo>
                  <a:lnTo>
                    <a:pt x="819404" y="44958"/>
                  </a:lnTo>
                  <a:lnTo>
                    <a:pt x="817118" y="42037"/>
                  </a:lnTo>
                  <a:lnTo>
                    <a:pt x="814959" y="39116"/>
                  </a:lnTo>
                  <a:lnTo>
                    <a:pt x="811657" y="36703"/>
                  </a:lnTo>
                  <a:lnTo>
                    <a:pt x="803021" y="32893"/>
                  </a:lnTo>
                  <a:lnTo>
                    <a:pt x="798195" y="32004"/>
                  </a:lnTo>
                  <a:close/>
                </a:path>
                <a:path w="926464" h="125729">
                  <a:moveTo>
                    <a:pt x="563626" y="34036"/>
                  </a:moveTo>
                  <a:lnTo>
                    <a:pt x="541782" y="34036"/>
                  </a:lnTo>
                  <a:lnTo>
                    <a:pt x="541782" y="123698"/>
                  </a:lnTo>
                  <a:lnTo>
                    <a:pt x="565531" y="123698"/>
                  </a:lnTo>
                  <a:lnTo>
                    <a:pt x="565531" y="71501"/>
                  </a:lnTo>
                  <a:lnTo>
                    <a:pt x="566166" y="65405"/>
                  </a:lnTo>
                  <a:lnTo>
                    <a:pt x="579882" y="50165"/>
                  </a:lnTo>
                  <a:lnTo>
                    <a:pt x="672240" y="50165"/>
                  </a:lnTo>
                  <a:lnTo>
                    <a:pt x="671195" y="47752"/>
                  </a:lnTo>
                  <a:lnTo>
                    <a:pt x="670509" y="46228"/>
                  </a:lnTo>
                  <a:lnTo>
                    <a:pt x="563626" y="46228"/>
                  </a:lnTo>
                  <a:lnTo>
                    <a:pt x="563626" y="34036"/>
                  </a:lnTo>
                  <a:close/>
                </a:path>
                <a:path w="926464" h="125729">
                  <a:moveTo>
                    <a:pt x="633984" y="50165"/>
                  </a:moveTo>
                  <a:lnTo>
                    <a:pt x="586613" y="50165"/>
                  </a:lnTo>
                  <a:lnTo>
                    <a:pt x="589026" y="50800"/>
                  </a:lnTo>
                  <a:lnTo>
                    <a:pt x="590804" y="52070"/>
                  </a:lnTo>
                  <a:lnTo>
                    <a:pt x="596011" y="123698"/>
                  </a:lnTo>
                  <a:lnTo>
                    <a:pt x="619760" y="123698"/>
                  </a:lnTo>
                  <a:lnTo>
                    <a:pt x="619826" y="71501"/>
                  </a:lnTo>
                  <a:lnTo>
                    <a:pt x="630936" y="51181"/>
                  </a:lnTo>
                  <a:lnTo>
                    <a:pt x="633984" y="50165"/>
                  </a:lnTo>
                  <a:close/>
                </a:path>
                <a:path w="926464" h="125729">
                  <a:moveTo>
                    <a:pt x="672240" y="50165"/>
                  </a:moveTo>
                  <a:lnTo>
                    <a:pt x="641858" y="50165"/>
                  </a:lnTo>
                  <a:lnTo>
                    <a:pt x="645287" y="51816"/>
                  </a:lnTo>
                  <a:lnTo>
                    <a:pt x="647446" y="55245"/>
                  </a:lnTo>
                  <a:lnTo>
                    <a:pt x="649097" y="57785"/>
                  </a:lnTo>
                  <a:lnTo>
                    <a:pt x="649986" y="63500"/>
                  </a:lnTo>
                  <a:lnTo>
                    <a:pt x="649986" y="123698"/>
                  </a:lnTo>
                  <a:lnTo>
                    <a:pt x="673608" y="123698"/>
                  </a:lnTo>
                  <a:lnTo>
                    <a:pt x="673608" y="57785"/>
                  </a:lnTo>
                  <a:lnTo>
                    <a:pt x="672846" y="51562"/>
                  </a:lnTo>
                  <a:lnTo>
                    <a:pt x="672240" y="50165"/>
                  </a:lnTo>
                  <a:close/>
                </a:path>
                <a:path w="926464" h="125729">
                  <a:moveTo>
                    <a:pt x="597408" y="32004"/>
                  </a:moveTo>
                  <a:lnTo>
                    <a:pt x="591566" y="32004"/>
                  </a:lnTo>
                  <a:lnTo>
                    <a:pt x="583753" y="32887"/>
                  </a:lnTo>
                  <a:lnTo>
                    <a:pt x="576500" y="35544"/>
                  </a:lnTo>
                  <a:lnTo>
                    <a:pt x="569795" y="39987"/>
                  </a:lnTo>
                  <a:lnTo>
                    <a:pt x="563626" y="46228"/>
                  </a:lnTo>
                  <a:lnTo>
                    <a:pt x="616966" y="46228"/>
                  </a:lnTo>
                  <a:lnTo>
                    <a:pt x="614172" y="41529"/>
                  </a:lnTo>
                  <a:lnTo>
                    <a:pt x="610743" y="37973"/>
                  </a:lnTo>
                  <a:lnTo>
                    <a:pt x="602361" y="33147"/>
                  </a:lnTo>
                  <a:lnTo>
                    <a:pt x="597408" y="32004"/>
                  </a:lnTo>
                  <a:close/>
                </a:path>
                <a:path w="926464" h="125729">
                  <a:moveTo>
                    <a:pt x="650875" y="32004"/>
                  </a:moveTo>
                  <a:lnTo>
                    <a:pt x="639063" y="32004"/>
                  </a:lnTo>
                  <a:lnTo>
                    <a:pt x="634238" y="33147"/>
                  </a:lnTo>
                  <a:lnTo>
                    <a:pt x="625094" y="37973"/>
                  </a:lnTo>
                  <a:lnTo>
                    <a:pt x="620902" y="41529"/>
                  </a:lnTo>
                  <a:lnTo>
                    <a:pt x="616966" y="46228"/>
                  </a:lnTo>
                  <a:lnTo>
                    <a:pt x="670509" y="46228"/>
                  </a:lnTo>
                  <a:lnTo>
                    <a:pt x="650875" y="32004"/>
                  </a:lnTo>
                  <a:close/>
                </a:path>
                <a:path w="926464" h="125729">
                  <a:moveTo>
                    <a:pt x="718185" y="0"/>
                  </a:moveTo>
                  <a:lnTo>
                    <a:pt x="694436" y="0"/>
                  </a:lnTo>
                  <a:lnTo>
                    <a:pt x="694436" y="21844"/>
                  </a:lnTo>
                  <a:lnTo>
                    <a:pt x="718185" y="21844"/>
                  </a:lnTo>
                  <a:lnTo>
                    <a:pt x="718185" y="0"/>
                  </a:lnTo>
                  <a:close/>
                </a:path>
                <a:path w="926464" h="125729">
                  <a:moveTo>
                    <a:pt x="520192" y="0"/>
                  </a:moveTo>
                  <a:lnTo>
                    <a:pt x="496443" y="0"/>
                  </a:lnTo>
                  <a:lnTo>
                    <a:pt x="496443" y="21844"/>
                  </a:lnTo>
                  <a:lnTo>
                    <a:pt x="520192" y="21844"/>
                  </a:lnTo>
                  <a:lnTo>
                    <a:pt x="520192" y="0"/>
                  </a:lnTo>
                  <a:close/>
                </a:path>
                <a:path w="926464" h="125729">
                  <a:moveTo>
                    <a:pt x="473075" y="0"/>
                  </a:moveTo>
                  <a:lnTo>
                    <a:pt x="449325" y="0"/>
                  </a:lnTo>
                  <a:lnTo>
                    <a:pt x="449325" y="123698"/>
                  </a:lnTo>
                  <a:lnTo>
                    <a:pt x="473075" y="123698"/>
                  </a:lnTo>
                  <a:lnTo>
                    <a:pt x="473075" y="0"/>
                  </a:lnTo>
                  <a:close/>
                </a:path>
                <a:path w="926464" h="125729">
                  <a:moveTo>
                    <a:pt x="144145" y="20828"/>
                  </a:moveTo>
                  <a:lnTo>
                    <a:pt x="119125" y="20828"/>
                  </a:lnTo>
                  <a:lnTo>
                    <a:pt x="119125" y="123698"/>
                  </a:lnTo>
                  <a:lnTo>
                    <a:pt x="144145" y="123698"/>
                  </a:lnTo>
                  <a:lnTo>
                    <a:pt x="144145" y="20828"/>
                  </a:lnTo>
                  <a:close/>
                </a:path>
                <a:path w="926464" h="125729">
                  <a:moveTo>
                    <a:pt x="180721" y="0"/>
                  </a:moveTo>
                  <a:lnTo>
                    <a:pt x="82423" y="0"/>
                  </a:lnTo>
                  <a:lnTo>
                    <a:pt x="82423" y="20828"/>
                  </a:lnTo>
                  <a:lnTo>
                    <a:pt x="180721" y="20828"/>
                  </a:lnTo>
                  <a:lnTo>
                    <a:pt x="180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88305" y="3507232"/>
              <a:ext cx="946023" cy="141731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932042" y="3517519"/>
              <a:ext cx="143129" cy="12331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24296" y="3503802"/>
              <a:ext cx="161670" cy="145161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2144" y="3691293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20">
                  <a:moveTo>
                    <a:pt x="5812536" y="0"/>
                  </a:moveTo>
                  <a:lnTo>
                    <a:pt x="0" y="0"/>
                  </a:lnTo>
                  <a:lnTo>
                    <a:pt x="0" y="223100"/>
                  </a:lnTo>
                  <a:lnTo>
                    <a:pt x="5812536" y="223100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98131" y="3629279"/>
              <a:ext cx="5901182" cy="389636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27862" y="3736086"/>
              <a:ext cx="5595239" cy="16217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20092" y="3727195"/>
              <a:ext cx="5611517" cy="17919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2144" y="3914343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20">
                  <a:moveTo>
                    <a:pt x="5812536" y="0"/>
                  </a:moveTo>
                  <a:lnTo>
                    <a:pt x="0" y="0"/>
                  </a:lnTo>
                  <a:lnTo>
                    <a:pt x="0" y="223100"/>
                  </a:lnTo>
                  <a:lnTo>
                    <a:pt x="5812536" y="223100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98131" y="3852443"/>
              <a:ext cx="2859405" cy="389636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27862" y="3961257"/>
              <a:ext cx="2554097" cy="160070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20092" y="3950080"/>
              <a:ext cx="2569867" cy="179400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421888" y="3855580"/>
              <a:ext cx="543610" cy="3802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549191" y="3961257"/>
              <a:ext cx="309245" cy="126364"/>
            </a:xfrm>
            <a:custGeom>
              <a:avLst/>
              <a:gdLst/>
              <a:ahLst/>
              <a:cxnLst/>
              <a:rect l="l" t="t" r="r" b="b"/>
              <a:pathLst>
                <a:path w="309245" h="126364">
                  <a:moveTo>
                    <a:pt x="84278" y="49276"/>
                  </a:moveTo>
                  <a:lnTo>
                    <a:pt x="52655" y="49276"/>
                  </a:lnTo>
                  <a:lnTo>
                    <a:pt x="55830" y="50165"/>
                  </a:lnTo>
                  <a:lnTo>
                    <a:pt x="57862" y="51943"/>
                  </a:lnTo>
                  <a:lnTo>
                    <a:pt x="60021" y="53594"/>
                  </a:lnTo>
                  <a:lnTo>
                    <a:pt x="61037" y="55753"/>
                  </a:lnTo>
                  <a:lnTo>
                    <a:pt x="61037" y="60452"/>
                  </a:lnTo>
                  <a:lnTo>
                    <a:pt x="36399" y="69977"/>
                  </a:lnTo>
                  <a:lnTo>
                    <a:pt x="26898" y="71139"/>
                  </a:lnTo>
                  <a:lnTo>
                    <a:pt x="0" y="91059"/>
                  </a:lnTo>
                  <a:lnTo>
                    <a:pt x="58" y="107670"/>
                  </a:lnTo>
                  <a:lnTo>
                    <a:pt x="2363" y="113652"/>
                  </a:lnTo>
                  <a:lnTo>
                    <a:pt x="12015" y="123380"/>
                  </a:lnTo>
                  <a:lnTo>
                    <a:pt x="18111" y="125818"/>
                  </a:lnTo>
                  <a:lnTo>
                    <a:pt x="30176" y="125818"/>
                  </a:lnTo>
                  <a:lnTo>
                    <a:pt x="34875" y="124764"/>
                  </a:lnTo>
                  <a:lnTo>
                    <a:pt x="44146" y="120535"/>
                  </a:lnTo>
                  <a:lnTo>
                    <a:pt x="48210" y="117513"/>
                  </a:lnTo>
                  <a:lnTo>
                    <a:pt x="51766" y="113576"/>
                  </a:lnTo>
                  <a:lnTo>
                    <a:pt x="75007" y="113576"/>
                  </a:lnTo>
                  <a:lnTo>
                    <a:pt x="75007" y="107670"/>
                  </a:lnTo>
                  <a:lnTo>
                    <a:pt x="30430" y="107670"/>
                  </a:lnTo>
                  <a:lnTo>
                    <a:pt x="27750" y="106692"/>
                  </a:lnTo>
                  <a:lnTo>
                    <a:pt x="23699" y="102819"/>
                  </a:lnTo>
                  <a:lnTo>
                    <a:pt x="22683" y="100444"/>
                  </a:lnTo>
                  <a:lnTo>
                    <a:pt x="22683" y="94234"/>
                  </a:lnTo>
                  <a:lnTo>
                    <a:pt x="50496" y="83058"/>
                  </a:lnTo>
                  <a:lnTo>
                    <a:pt x="52909" y="82677"/>
                  </a:lnTo>
                  <a:lnTo>
                    <a:pt x="54814" y="82296"/>
                  </a:lnTo>
                  <a:lnTo>
                    <a:pt x="56338" y="81915"/>
                  </a:lnTo>
                  <a:lnTo>
                    <a:pt x="80051" y="81915"/>
                  </a:lnTo>
                  <a:lnTo>
                    <a:pt x="81484" y="75565"/>
                  </a:lnTo>
                  <a:lnTo>
                    <a:pt x="83135" y="67564"/>
                  </a:lnTo>
                  <a:lnTo>
                    <a:pt x="83516" y="64516"/>
                  </a:lnTo>
                  <a:lnTo>
                    <a:pt x="84024" y="61468"/>
                  </a:lnTo>
                  <a:lnTo>
                    <a:pt x="84209" y="59436"/>
                  </a:lnTo>
                  <a:lnTo>
                    <a:pt x="84278" y="49276"/>
                  </a:lnTo>
                  <a:close/>
                </a:path>
                <a:path w="309245" h="126364">
                  <a:moveTo>
                    <a:pt x="75007" y="113576"/>
                  </a:moveTo>
                  <a:lnTo>
                    <a:pt x="51766" y="113576"/>
                  </a:lnTo>
                  <a:lnTo>
                    <a:pt x="51893" y="117068"/>
                  </a:lnTo>
                  <a:lnTo>
                    <a:pt x="52556" y="120535"/>
                  </a:lnTo>
                  <a:lnTo>
                    <a:pt x="53544" y="123710"/>
                  </a:lnTo>
                  <a:lnTo>
                    <a:pt x="77039" y="123710"/>
                  </a:lnTo>
                  <a:lnTo>
                    <a:pt x="75642" y="119037"/>
                  </a:lnTo>
                  <a:lnTo>
                    <a:pt x="75007" y="114782"/>
                  </a:lnTo>
                  <a:lnTo>
                    <a:pt x="75007" y="113576"/>
                  </a:lnTo>
                  <a:close/>
                </a:path>
                <a:path w="309245" h="126364">
                  <a:moveTo>
                    <a:pt x="80051" y="81915"/>
                  </a:moveTo>
                  <a:lnTo>
                    <a:pt x="56338" y="81915"/>
                  </a:lnTo>
                  <a:lnTo>
                    <a:pt x="55576" y="85090"/>
                  </a:lnTo>
                  <a:lnTo>
                    <a:pt x="54306" y="91059"/>
                  </a:lnTo>
                  <a:lnTo>
                    <a:pt x="52909" y="95377"/>
                  </a:lnTo>
                  <a:lnTo>
                    <a:pt x="37415" y="107670"/>
                  </a:lnTo>
                  <a:lnTo>
                    <a:pt x="75007" y="107670"/>
                  </a:lnTo>
                  <a:lnTo>
                    <a:pt x="75007" y="106692"/>
                  </a:lnTo>
                  <a:lnTo>
                    <a:pt x="76150" y="99199"/>
                  </a:lnTo>
                  <a:lnTo>
                    <a:pt x="80051" y="81915"/>
                  </a:lnTo>
                  <a:close/>
                </a:path>
                <a:path w="309245" h="126364">
                  <a:moveTo>
                    <a:pt x="50496" y="32004"/>
                  </a:moveTo>
                  <a:lnTo>
                    <a:pt x="12269" y="49530"/>
                  </a:lnTo>
                  <a:lnTo>
                    <a:pt x="9602" y="57404"/>
                  </a:lnTo>
                  <a:lnTo>
                    <a:pt x="33224" y="59436"/>
                  </a:lnTo>
                  <a:lnTo>
                    <a:pt x="34113" y="56261"/>
                  </a:lnTo>
                  <a:lnTo>
                    <a:pt x="35891" y="53721"/>
                  </a:lnTo>
                  <a:lnTo>
                    <a:pt x="38304" y="51943"/>
                  </a:lnTo>
                  <a:lnTo>
                    <a:pt x="40844" y="50165"/>
                  </a:lnTo>
                  <a:lnTo>
                    <a:pt x="44273" y="49276"/>
                  </a:lnTo>
                  <a:lnTo>
                    <a:pt x="84278" y="49276"/>
                  </a:lnTo>
                  <a:lnTo>
                    <a:pt x="81484" y="43561"/>
                  </a:lnTo>
                  <a:lnTo>
                    <a:pt x="76023" y="38989"/>
                  </a:lnTo>
                  <a:lnTo>
                    <a:pt x="71338" y="35915"/>
                  </a:lnTo>
                  <a:lnTo>
                    <a:pt x="65498" y="33734"/>
                  </a:lnTo>
                  <a:lnTo>
                    <a:pt x="58465" y="32430"/>
                  </a:lnTo>
                  <a:lnTo>
                    <a:pt x="50496" y="32004"/>
                  </a:lnTo>
                  <a:close/>
                </a:path>
                <a:path w="309245" h="126364">
                  <a:moveTo>
                    <a:pt x="247727" y="32004"/>
                  </a:moveTo>
                  <a:lnTo>
                    <a:pt x="210262" y="58332"/>
                  </a:lnTo>
                  <a:lnTo>
                    <a:pt x="203476" y="89408"/>
                  </a:lnTo>
                  <a:lnTo>
                    <a:pt x="203952" y="96977"/>
                  </a:lnTo>
                  <a:lnTo>
                    <a:pt x="225375" y="125818"/>
                  </a:lnTo>
                  <a:lnTo>
                    <a:pt x="239980" y="125818"/>
                  </a:lnTo>
                  <a:lnTo>
                    <a:pt x="262078" y="113995"/>
                  </a:lnTo>
                  <a:lnTo>
                    <a:pt x="284941" y="113995"/>
                  </a:lnTo>
                  <a:lnTo>
                    <a:pt x="286265" y="107670"/>
                  </a:lnTo>
                  <a:lnTo>
                    <a:pt x="239091" y="107670"/>
                  </a:lnTo>
                  <a:lnTo>
                    <a:pt x="235154" y="105867"/>
                  </a:lnTo>
                  <a:lnTo>
                    <a:pt x="231852" y="102273"/>
                  </a:lnTo>
                  <a:lnTo>
                    <a:pt x="228677" y="98666"/>
                  </a:lnTo>
                  <a:lnTo>
                    <a:pt x="227026" y="93726"/>
                  </a:lnTo>
                  <a:lnTo>
                    <a:pt x="227026" y="87249"/>
                  </a:lnTo>
                  <a:lnTo>
                    <a:pt x="244171" y="49911"/>
                  </a:lnTo>
                  <a:lnTo>
                    <a:pt x="298362" y="49911"/>
                  </a:lnTo>
                  <a:lnTo>
                    <a:pt x="299106" y="46355"/>
                  </a:lnTo>
                  <a:lnTo>
                    <a:pt x="274905" y="46355"/>
                  </a:lnTo>
                  <a:lnTo>
                    <a:pt x="269783" y="40040"/>
                  </a:lnTo>
                  <a:lnTo>
                    <a:pt x="263554" y="35560"/>
                  </a:lnTo>
                  <a:lnTo>
                    <a:pt x="256206" y="32889"/>
                  </a:lnTo>
                  <a:lnTo>
                    <a:pt x="247727" y="32004"/>
                  </a:lnTo>
                  <a:close/>
                </a:path>
                <a:path w="309245" h="126364">
                  <a:moveTo>
                    <a:pt x="284941" y="113995"/>
                  </a:moveTo>
                  <a:lnTo>
                    <a:pt x="262078" y="113995"/>
                  </a:lnTo>
                  <a:lnTo>
                    <a:pt x="260046" y="123710"/>
                  </a:lnTo>
                  <a:lnTo>
                    <a:pt x="282906" y="123710"/>
                  </a:lnTo>
                  <a:lnTo>
                    <a:pt x="284941" y="113995"/>
                  </a:lnTo>
                  <a:close/>
                </a:path>
                <a:path w="309245" h="126364">
                  <a:moveTo>
                    <a:pt x="298362" y="49911"/>
                  </a:moveTo>
                  <a:lnTo>
                    <a:pt x="255855" y="49911"/>
                  </a:lnTo>
                  <a:lnTo>
                    <a:pt x="259919" y="51816"/>
                  </a:lnTo>
                  <a:lnTo>
                    <a:pt x="263348" y="55880"/>
                  </a:lnTo>
                  <a:lnTo>
                    <a:pt x="266904" y="59817"/>
                  </a:lnTo>
                  <a:lnTo>
                    <a:pt x="268555" y="65024"/>
                  </a:lnTo>
                  <a:lnTo>
                    <a:pt x="268450" y="77763"/>
                  </a:lnTo>
                  <a:lnTo>
                    <a:pt x="267412" y="83185"/>
                  </a:lnTo>
                  <a:lnTo>
                    <a:pt x="265126" y="89408"/>
                  </a:lnTo>
                  <a:lnTo>
                    <a:pt x="262967" y="95504"/>
                  </a:lnTo>
                  <a:lnTo>
                    <a:pt x="259919" y="100152"/>
                  </a:lnTo>
                  <a:lnTo>
                    <a:pt x="252299" y="106172"/>
                  </a:lnTo>
                  <a:lnTo>
                    <a:pt x="248235" y="107670"/>
                  </a:lnTo>
                  <a:lnTo>
                    <a:pt x="286265" y="107670"/>
                  </a:lnTo>
                  <a:lnTo>
                    <a:pt x="298362" y="49911"/>
                  </a:lnTo>
                  <a:close/>
                </a:path>
                <a:path w="309245" h="126364">
                  <a:moveTo>
                    <a:pt x="308814" y="0"/>
                  </a:moveTo>
                  <a:lnTo>
                    <a:pt x="284557" y="0"/>
                  </a:lnTo>
                  <a:lnTo>
                    <a:pt x="274905" y="46355"/>
                  </a:lnTo>
                  <a:lnTo>
                    <a:pt x="299106" y="46355"/>
                  </a:lnTo>
                  <a:lnTo>
                    <a:pt x="308814" y="0"/>
                  </a:lnTo>
                  <a:close/>
                </a:path>
                <a:path w="309245" h="126364">
                  <a:moveTo>
                    <a:pt x="138507" y="34036"/>
                  </a:moveTo>
                  <a:lnTo>
                    <a:pt x="115520" y="34036"/>
                  </a:lnTo>
                  <a:lnTo>
                    <a:pt x="96851" y="123710"/>
                  </a:lnTo>
                  <a:lnTo>
                    <a:pt x="120981" y="123710"/>
                  </a:lnTo>
                  <a:lnTo>
                    <a:pt x="128728" y="86868"/>
                  </a:lnTo>
                  <a:lnTo>
                    <a:pt x="131014" y="76200"/>
                  </a:lnTo>
                  <a:lnTo>
                    <a:pt x="153239" y="49276"/>
                  </a:lnTo>
                  <a:lnTo>
                    <a:pt x="191720" y="49276"/>
                  </a:lnTo>
                  <a:lnTo>
                    <a:pt x="191720" y="48133"/>
                  </a:lnTo>
                  <a:lnTo>
                    <a:pt x="190788" y="45720"/>
                  </a:lnTo>
                  <a:lnTo>
                    <a:pt x="136094" y="45720"/>
                  </a:lnTo>
                  <a:lnTo>
                    <a:pt x="138507" y="34036"/>
                  </a:lnTo>
                  <a:close/>
                </a:path>
                <a:path w="309245" h="126364">
                  <a:moveTo>
                    <a:pt x="191720" y="49276"/>
                  </a:moveTo>
                  <a:lnTo>
                    <a:pt x="160097" y="49276"/>
                  </a:lnTo>
                  <a:lnTo>
                    <a:pt x="162637" y="50165"/>
                  </a:lnTo>
                  <a:lnTo>
                    <a:pt x="164415" y="51943"/>
                  </a:lnTo>
                  <a:lnTo>
                    <a:pt x="166320" y="53721"/>
                  </a:lnTo>
                  <a:lnTo>
                    <a:pt x="167209" y="56134"/>
                  </a:lnTo>
                  <a:lnTo>
                    <a:pt x="167209" y="60706"/>
                  </a:lnTo>
                  <a:lnTo>
                    <a:pt x="166447" y="65278"/>
                  </a:lnTo>
                  <a:lnTo>
                    <a:pt x="164744" y="73025"/>
                  </a:lnTo>
                  <a:lnTo>
                    <a:pt x="154255" y="123710"/>
                  </a:lnTo>
                  <a:lnTo>
                    <a:pt x="178385" y="123710"/>
                  </a:lnTo>
                  <a:lnTo>
                    <a:pt x="188981" y="72771"/>
                  </a:lnTo>
                  <a:lnTo>
                    <a:pt x="190831" y="64262"/>
                  </a:lnTo>
                  <a:lnTo>
                    <a:pt x="191720" y="58293"/>
                  </a:lnTo>
                  <a:lnTo>
                    <a:pt x="191720" y="49276"/>
                  </a:lnTo>
                  <a:close/>
                </a:path>
                <a:path w="309245" h="126364">
                  <a:moveTo>
                    <a:pt x="175337" y="32004"/>
                  </a:moveTo>
                  <a:lnTo>
                    <a:pt x="162383" y="32004"/>
                  </a:lnTo>
                  <a:lnTo>
                    <a:pt x="157176" y="33020"/>
                  </a:lnTo>
                  <a:lnTo>
                    <a:pt x="152223" y="35179"/>
                  </a:lnTo>
                  <a:lnTo>
                    <a:pt x="147270" y="37211"/>
                  </a:lnTo>
                  <a:lnTo>
                    <a:pt x="141936" y="40767"/>
                  </a:lnTo>
                  <a:lnTo>
                    <a:pt x="136094" y="45720"/>
                  </a:lnTo>
                  <a:lnTo>
                    <a:pt x="190788" y="45720"/>
                  </a:lnTo>
                  <a:lnTo>
                    <a:pt x="189561" y="42545"/>
                  </a:lnTo>
                  <a:lnTo>
                    <a:pt x="185370" y="38354"/>
                  </a:lnTo>
                  <a:lnTo>
                    <a:pt x="181179" y="34036"/>
                  </a:lnTo>
                  <a:lnTo>
                    <a:pt x="175337" y="32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541141" y="3954170"/>
              <a:ext cx="326771" cy="14096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726688" y="3852443"/>
              <a:ext cx="1684274" cy="389636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907789" y="3959098"/>
              <a:ext cx="1342771" cy="127889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899916" y="3950347"/>
              <a:ext cx="1359916" cy="144780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175377" y="3855580"/>
              <a:ext cx="546760" cy="380212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02553" y="3961257"/>
              <a:ext cx="312420" cy="126364"/>
            </a:xfrm>
            <a:custGeom>
              <a:avLst/>
              <a:gdLst/>
              <a:ahLst/>
              <a:cxnLst/>
              <a:rect l="l" t="t" r="r" b="b"/>
              <a:pathLst>
                <a:path w="312420" h="126364">
                  <a:moveTo>
                    <a:pt x="84278" y="49276"/>
                  </a:moveTo>
                  <a:lnTo>
                    <a:pt x="52782" y="49276"/>
                  </a:lnTo>
                  <a:lnTo>
                    <a:pt x="55830" y="50165"/>
                  </a:lnTo>
                  <a:lnTo>
                    <a:pt x="57862" y="51943"/>
                  </a:lnTo>
                  <a:lnTo>
                    <a:pt x="60021" y="53594"/>
                  </a:lnTo>
                  <a:lnTo>
                    <a:pt x="61037" y="55753"/>
                  </a:lnTo>
                  <a:lnTo>
                    <a:pt x="61037" y="60452"/>
                  </a:lnTo>
                  <a:lnTo>
                    <a:pt x="36399" y="69977"/>
                  </a:lnTo>
                  <a:lnTo>
                    <a:pt x="26918" y="71139"/>
                  </a:lnTo>
                  <a:lnTo>
                    <a:pt x="0" y="91059"/>
                  </a:lnTo>
                  <a:lnTo>
                    <a:pt x="58" y="107670"/>
                  </a:lnTo>
                  <a:lnTo>
                    <a:pt x="2363" y="113652"/>
                  </a:lnTo>
                  <a:lnTo>
                    <a:pt x="12015" y="123380"/>
                  </a:lnTo>
                  <a:lnTo>
                    <a:pt x="18111" y="125818"/>
                  </a:lnTo>
                  <a:lnTo>
                    <a:pt x="30303" y="125818"/>
                  </a:lnTo>
                  <a:lnTo>
                    <a:pt x="34875" y="124764"/>
                  </a:lnTo>
                  <a:lnTo>
                    <a:pt x="44146" y="120535"/>
                  </a:lnTo>
                  <a:lnTo>
                    <a:pt x="48210" y="117513"/>
                  </a:lnTo>
                  <a:lnTo>
                    <a:pt x="51766" y="113576"/>
                  </a:lnTo>
                  <a:lnTo>
                    <a:pt x="75007" y="113576"/>
                  </a:lnTo>
                  <a:lnTo>
                    <a:pt x="75007" y="107670"/>
                  </a:lnTo>
                  <a:lnTo>
                    <a:pt x="30430" y="107670"/>
                  </a:lnTo>
                  <a:lnTo>
                    <a:pt x="27750" y="106692"/>
                  </a:lnTo>
                  <a:lnTo>
                    <a:pt x="23699" y="102819"/>
                  </a:lnTo>
                  <a:lnTo>
                    <a:pt x="22683" y="100444"/>
                  </a:lnTo>
                  <a:lnTo>
                    <a:pt x="22683" y="94234"/>
                  </a:lnTo>
                  <a:lnTo>
                    <a:pt x="50496" y="83058"/>
                  </a:lnTo>
                  <a:lnTo>
                    <a:pt x="52909" y="82677"/>
                  </a:lnTo>
                  <a:lnTo>
                    <a:pt x="54814" y="82296"/>
                  </a:lnTo>
                  <a:lnTo>
                    <a:pt x="56338" y="81915"/>
                  </a:lnTo>
                  <a:lnTo>
                    <a:pt x="80052" y="81915"/>
                  </a:lnTo>
                  <a:lnTo>
                    <a:pt x="84209" y="59436"/>
                  </a:lnTo>
                  <a:lnTo>
                    <a:pt x="84278" y="49276"/>
                  </a:lnTo>
                  <a:close/>
                </a:path>
                <a:path w="312420" h="126364">
                  <a:moveTo>
                    <a:pt x="75007" y="113576"/>
                  </a:moveTo>
                  <a:lnTo>
                    <a:pt x="51766" y="113576"/>
                  </a:lnTo>
                  <a:lnTo>
                    <a:pt x="52020" y="117068"/>
                  </a:lnTo>
                  <a:lnTo>
                    <a:pt x="52528" y="120446"/>
                  </a:lnTo>
                  <a:lnTo>
                    <a:pt x="53544" y="123710"/>
                  </a:lnTo>
                  <a:lnTo>
                    <a:pt x="77039" y="123710"/>
                  </a:lnTo>
                  <a:lnTo>
                    <a:pt x="75769" y="119037"/>
                  </a:lnTo>
                  <a:lnTo>
                    <a:pt x="75007" y="114782"/>
                  </a:lnTo>
                  <a:lnTo>
                    <a:pt x="75007" y="113576"/>
                  </a:lnTo>
                  <a:close/>
                </a:path>
                <a:path w="312420" h="126364">
                  <a:moveTo>
                    <a:pt x="80052" y="81915"/>
                  </a:moveTo>
                  <a:lnTo>
                    <a:pt x="56338" y="81915"/>
                  </a:lnTo>
                  <a:lnTo>
                    <a:pt x="55576" y="85090"/>
                  </a:lnTo>
                  <a:lnTo>
                    <a:pt x="54433" y="91059"/>
                  </a:lnTo>
                  <a:lnTo>
                    <a:pt x="52909" y="95377"/>
                  </a:lnTo>
                  <a:lnTo>
                    <a:pt x="37415" y="107670"/>
                  </a:lnTo>
                  <a:lnTo>
                    <a:pt x="75007" y="107670"/>
                  </a:lnTo>
                  <a:lnTo>
                    <a:pt x="75007" y="106692"/>
                  </a:lnTo>
                  <a:lnTo>
                    <a:pt x="76277" y="99199"/>
                  </a:lnTo>
                  <a:lnTo>
                    <a:pt x="78563" y="88519"/>
                  </a:lnTo>
                  <a:lnTo>
                    <a:pt x="80052" y="81915"/>
                  </a:lnTo>
                  <a:close/>
                </a:path>
                <a:path w="312420" h="126364">
                  <a:moveTo>
                    <a:pt x="50496" y="32004"/>
                  </a:moveTo>
                  <a:lnTo>
                    <a:pt x="12396" y="49530"/>
                  </a:lnTo>
                  <a:lnTo>
                    <a:pt x="9602" y="57404"/>
                  </a:lnTo>
                  <a:lnTo>
                    <a:pt x="33224" y="59436"/>
                  </a:lnTo>
                  <a:lnTo>
                    <a:pt x="34113" y="56261"/>
                  </a:lnTo>
                  <a:lnTo>
                    <a:pt x="35891" y="53721"/>
                  </a:lnTo>
                  <a:lnTo>
                    <a:pt x="38431" y="51943"/>
                  </a:lnTo>
                  <a:lnTo>
                    <a:pt x="40844" y="50165"/>
                  </a:lnTo>
                  <a:lnTo>
                    <a:pt x="44273" y="49276"/>
                  </a:lnTo>
                  <a:lnTo>
                    <a:pt x="84278" y="49276"/>
                  </a:lnTo>
                  <a:lnTo>
                    <a:pt x="81611" y="43561"/>
                  </a:lnTo>
                  <a:lnTo>
                    <a:pt x="76023" y="38989"/>
                  </a:lnTo>
                  <a:lnTo>
                    <a:pt x="71356" y="35915"/>
                  </a:lnTo>
                  <a:lnTo>
                    <a:pt x="65546" y="33734"/>
                  </a:lnTo>
                  <a:lnTo>
                    <a:pt x="58518" y="32430"/>
                  </a:lnTo>
                  <a:lnTo>
                    <a:pt x="50496" y="32004"/>
                  </a:lnTo>
                  <a:close/>
                </a:path>
                <a:path w="312420" h="126364">
                  <a:moveTo>
                    <a:pt x="250902" y="32004"/>
                  </a:moveTo>
                  <a:lnTo>
                    <a:pt x="213437" y="58332"/>
                  </a:lnTo>
                  <a:lnTo>
                    <a:pt x="206651" y="89408"/>
                  </a:lnTo>
                  <a:lnTo>
                    <a:pt x="207125" y="96977"/>
                  </a:lnTo>
                  <a:lnTo>
                    <a:pt x="228550" y="125818"/>
                  </a:lnTo>
                  <a:lnTo>
                    <a:pt x="243155" y="125818"/>
                  </a:lnTo>
                  <a:lnTo>
                    <a:pt x="265253" y="113995"/>
                  </a:lnTo>
                  <a:lnTo>
                    <a:pt x="288116" y="113995"/>
                  </a:lnTo>
                  <a:lnTo>
                    <a:pt x="289440" y="107670"/>
                  </a:lnTo>
                  <a:lnTo>
                    <a:pt x="242266" y="107670"/>
                  </a:lnTo>
                  <a:lnTo>
                    <a:pt x="238202" y="105867"/>
                  </a:lnTo>
                  <a:lnTo>
                    <a:pt x="235027" y="102273"/>
                  </a:lnTo>
                  <a:lnTo>
                    <a:pt x="231725" y="98666"/>
                  </a:lnTo>
                  <a:lnTo>
                    <a:pt x="230201" y="93726"/>
                  </a:lnTo>
                  <a:lnTo>
                    <a:pt x="230201" y="87249"/>
                  </a:lnTo>
                  <a:lnTo>
                    <a:pt x="230630" y="80510"/>
                  </a:lnTo>
                  <a:lnTo>
                    <a:pt x="247346" y="49911"/>
                  </a:lnTo>
                  <a:lnTo>
                    <a:pt x="301537" y="49911"/>
                  </a:lnTo>
                  <a:lnTo>
                    <a:pt x="302281" y="46355"/>
                  </a:lnTo>
                  <a:lnTo>
                    <a:pt x="278080" y="46355"/>
                  </a:lnTo>
                  <a:lnTo>
                    <a:pt x="272958" y="40040"/>
                  </a:lnTo>
                  <a:lnTo>
                    <a:pt x="266729" y="35560"/>
                  </a:lnTo>
                  <a:lnTo>
                    <a:pt x="259381" y="32889"/>
                  </a:lnTo>
                  <a:lnTo>
                    <a:pt x="250902" y="32004"/>
                  </a:lnTo>
                  <a:close/>
                </a:path>
                <a:path w="312420" h="126364">
                  <a:moveTo>
                    <a:pt x="288116" y="113995"/>
                  </a:moveTo>
                  <a:lnTo>
                    <a:pt x="265253" y="113995"/>
                  </a:lnTo>
                  <a:lnTo>
                    <a:pt x="263221" y="123710"/>
                  </a:lnTo>
                  <a:lnTo>
                    <a:pt x="286081" y="123710"/>
                  </a:lnTo>
                  <a:lnTo>
                    <a:pt x="288116" y="113995"/>
                  </a:lnTo>
                  <a:close/>
                </a:path>
                <a:path w="312420" h="126364">
                  <a:moveTo>
                    <a:pt x="301537" y="49911"/>
                  </a:moveTo>
                  <a:lnTo>
                    <a:pt x="259030" y="49911"/>
                  </a:lnTo>
                  <a:lnTo>
                    <a:pt x="263094" y="51816"/>
                  </a:lnTo>
                  <a:lnTo>
                    <a:pt x="266523" y="55880"/>
                  </a:lnTo>
                  <a:lnTo>
                    <a:pt x="270079" y="59817"/>
                  </a:lnTo>
                  <a:lnTo>
                    <a:pt x="271730" y="65024"/>
                  </a:lnTo>
                  <a:lnTo>
                    <a:pt x="271625" y="77763"/>
                  </a:lnTo>
                  <a:lnTo>
                    <a:pt x="251410" y="107670"/>
                  </a:lnTo>
                  <a:lnTo>
                    <a:pt x="289440" y="107670"/>
                  </a:lnTo>
                  <a:lnTo>
                    <a:pt x="301537" y="49911"/>
                  </a:lnTo>
                  <a:close/>
                </a:path>
                <a:path w="312420" h="126364">
                  <a:moveTo>
                    <a:pt x="311989" y="0"/>
                  </a:moveTo>
                  <a:lnTo>
                    <a:pt x="287732" y="0"/>
                  </a:lnTo>
                  <a:lnTo>
                    <a:pt x="278080" y="46355"/>
                  </a:lnTo>
                  <a:lnTo>
                    <a:pt x="302281" y="46355"/>
                  </a:lnTo>
                  <a:lnTo>
                    <a:pt x="311989" y="0"/>
                  </a:lnTo>
                  <a:close/>
                </a:path>
                <a:path w="312420" h="126364">
                  <a:moveTo>
                    <a:pt x="138507" y="34036"/>
                  </a:moveTo>
                  <a:lnTo>
                    <a:pt x="115520" y="34036"/>
                  </a:lnTo>
                  <a:lnTo>
                    <a:pt x="96851" y="123710"/>
                  </a:lnTo>
                  <a:lnTo>
                    <a:pt x="121108" y="123710"/>
                  </a:lnTo>
                  <a:lnTo>
                    <a:pt x="128728" y="86868"/>
                  </a:lnTo>
                  <a:lnTo>
                    <a:pt x="131014" y="76200"/>
                  </a:lnTo>
                  <a:lnTo>
                    <a:pt x="153239" y="49276"/>
                  </a:lnTo>
                  <a:lnTo>
                    <a:pt x="191720" y="49276"/>
                  </a:lnTo>
                  <a:lnTo>
                    <a:pt x="191720" y="48133"/>
                  </a:lnTo>
                  <a:lnTo>
                    <a:pt x="190843" y="45720"/>
                  </a:lnTo>
                  <a:lnTo>
                    <a:pt x="136221" y="45720"/>
                  </a:lnTo>
                  <a:lnTo>
                    <a:pt x="138507" y="34036"/>
                  </a:lnTo>
                  <a:close/>
                </a:path>
                <a:path w="312420" h="126364">
                  <a:moveTo>
                    <a:pt x="191720" y="49276"/>
                  </a:moveTo>
                  <a:lnTo>
                    <a:pt x="160097" y="49276"/>
                  </a:lnTo>
                  <a:lnTo>
                    <a:pt x="162637" y="50165"/>
                  </a:lnTo>
                  <a:lnTo>
                    <a:pt x="164415" y="51943"/>
                  </a:lnTo>
                  <a:lnTo>
                    <a:pt x="166320" y="53721"/>
                  </a:lnTo>
                  <a:lnTo>
                    <a:pt x="167209" y="56134"/>
                  </a:lnTo>
                  <a:lnTo>
                    <a:pt x="167209" y="60706"/>
                  </a:lnTo>
                  <a:lnTo>
                    <a:pt x="166447" y="65278"/>
                  </a:lnTo>
                  <a:lnTo>
                    <a:pt x="164744" y="73025"/>
                  </a:lnTo>
                  <a:lnTo>
                    <a:pt x="154255" y="123710"/>
                  </a:lnTo>
                  <a:lnTo>
                    <a:pt x="178385" y="123710"/>
                  </a:lnTo>
                  <a:lnTo>
                    <a:pt x="188981" y="72771"/>
                  </a:lnTo>
                  <a:lnTo>
                    <a:pt x="190831" y="64262"/>
                  </a:lnTo>
                  <a:lnTo>
                    <a:pt x="191720" y="58293"/>
                  </a:lnTo>
                  <a:lnTo>
                    <a:pt x="191720" y="49276"/>
                  </a:lnTo>
                  <a:close/>
                </a:path>
                <a:path w="312420" h="126364">
                  <a:moveTo>
                    <a:pt x="175337" y="32004"/>
                  </a:moveTo>
                  <a:lnTo>
                    <a:pt x="162510" y="32004"/>
                  </a:lnTo>
                  <a:lnTo>
                    <a:pt x="157176" y="33020"/>
                  </a:lnTo>
                  <a:lnTo>
                    <a:pt x="152223" y="35179"/>
                  </a:lnTo>
                  <a:lnTo>
                    <a:pt x="147270" y="37211"/>
                  </a:lnTo>
                  <a:lnTo>
                    <a:pt x="141936" y="40767"/>
                  </a:lnTo>
                  <a:lnTo>
                    <a:pt x="136221" y="45720"/>
                  </a:lnTo>
                  <a:lnTo>
                    <a:pt x="190843" y="45720"/>
                  </a:lnTo>
                  <a:lnTo>
                    <a:pt x="189688" y="42545"/>
                  </a:lnTo>
                  <a:lnTo>
                    <a:pt x="185370" y="38354"/>
                  </a:lnTo>
                  <a:lnTo>
                    <a:pt x="181179" y="34036"/>
                  </a:lnTo>
                  <a:lnTo>
                    <a:pt x="175337" y="32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294504" y="3954170"/>
              <a:ext cx="329944" cy="140969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483225" y="3852443"/>
              <a:ext cx="1291463" cy="389636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653659" y="3961257"/>
              <a:ext cx="948055" cy="151765"/>
            </a:xfrm>
            <a:custGeom>
              <a:avLst/>
              <a:gdLst/>
              <a:ahLst/>
              <a:cxnLst/>
              <a:rect l="l" t="t" r="r" b="b"/>
              <a:pathLst>
                <a:path w="948054" h="151764">
                  <a:moveTo>
                    <a:pt x="534415" y="99987"/>
                  </a:moveTo>
                  <a:lnTo>
                    <a:pt x="510666" y="99987"/>
                  </a:lnTo>
                  <a:lnTo>
                    <a:pt x="510666" y="123710"/>
                  </a:lnTo>
                  <a:lnTo>
                    <a:pt x="522224" y="123710"/>
                  </a:lnTo>
                  <a:lnTo>
                    <a:pt x="522096" y="128485"/>
                  </a:lnTo>
                  <a:lnTo>
                    <a:pt x="508762" y="141516"/>
                  </a:lnTo>
                  <a:lnTo>
                    <a:pt x="513461" y="151295"/>
                  </a:lnTo>
                  <a:lnTo>
                    <a:pt x="534415" y="123812"/>
                  </a:lnTo>
                  <a:lnTo>
                    <a:pt x="534415" y="99987"/>
                  </a:lnTo>
                  <a:close/>
                </a:path>
                <a:path w="948054" h="151764">
                  <a:moveTo>
                    <a:pt x="187451" y="32004"/>
                  </a:moveTo>
                  <a:lnTo>
                    <a:pt x="178688" y="32004"/>
                  </a:lnTo>
                  <a:lnTo>
                    <a:pt x="170814" y="34036"/>
                  </a:lnTo>
                  <a:lnTo>
                    <a:pt x="163575" y="37846"/>
                  </a:lnTo>
                  <a:lnTo>
                    <a:pt x="156463" y="41783"/>
                  </a:lnTo>
                  <a:lnTo>
                    <a:pt x="151002" y="47371"/>
                  </a:lnTo>
                  <a:lnTo>
                    <a:pt x="147192" y="54737"/>
                  </a:lnTo>
                  <a:lnTo>
                    <a:pt x="143255" y="62103"/>
                  </a:lnTo>
                  <a:lnTo>
                    <a:pt x="141350" y="69723"/>
                  </a:lnTo>
                  <a:lnTo>
                    <a:pt x="141400" y="78613"/>
                  </a:lnTo>
                  <a:lnTo>
                    <a:pt x="141710" y="85025"/>
                  </a:lnTo>
                  <a:lnTo>
                    <a:pt x="164083" y="120167"/>
                  </a:lnTo>
                  <a:lnTo>
                    <a:pt x="179450" y="125730"/>
                  </a:lnTo>
                  <a:lnTo>
                    <a:pt x="187705" y="125730"/>
                  </a:lnTo>
                  <a:lnTo>
                    <a:pt x="225526" y="106400"/>
                  </a:lnTo>
                  <a:lnTo>
                    <a:pt x="181355" y="106400"/>
                  </a:lnTo>
                  <a:lnTo>
                    <a:pt x="176149" y="104038"/>
                  </a:lnTo>
                  <a:lnTo>
                    <a:pt x="167766" y="94615"/>
                  </a:lnTo>
                  <a:lnTo>
                    <a:pt x="165607" y="87757"/>
                  </a:lnTo>
                  <a:lnTo>
                    <a:pt x="165689" y="69723"/>
                  </a:lnTo>
                  <a:lnTo>
                    <a:pt x="167766" y="63246"/>
                  </a:lnTo>
                  <a:lnTo>
                    <a:pt x="171957" y="58420"/>
                  </a:lnTo>
                  <a:lnTo>
                    <a:pt x="176149" y="53721"/>
                  </a:lnTo>
                  <a:lnTo>
                    <a:pt x="181355" y="51435"/>
                  </a:lnTo>
                  <a:lnTo>
                    <a:pt x="225836" y="51435"/>
                  </a:lnTo>
                  <a:lnTo>
                    <a:pt x="220852" y="45212"/>
                  </a:lnTo>
                  <a:lnTo>
                    <a:pt x="213848" y="39451"/>
                  </a:lnTo>
                  <a:lnTo>
                    <a:pt x="205962" y="35321"/>
                  </a:lnTo>
                  <a:lnTo>
                    <a:pt x="197171" y="32835"/>
                  </a:lnTo>
                  <a:lnTo>
                    <a:pt x="187451" y="32004"/>
                  </a:lnTo>
                  <a:close/>
                </a:path>
                <a:path w="948054" h="151764">
                  <a:moveTo>
                    <a:pt x="225836" y="51435"/>
                  </a:moveTo>
                  <a:lnTo>
                    <a:pt x="193801" y="51435"/>
                  </a:lnTo>
                  <a:lnTo>
                    <a:pt x="198881" y="53721"/>
                  </a:lnTo>
                  <a:lnTo>
                    <a:pt x="203073" y="58420"/>
                  </a:lnTo>
                  <a:lnTo>
                    <a:pt x="207263" y="63246"/>
                  </a:lnTo>
                  <a:lnTo>
                    <a:pt x="209341" y="69723"/>
                  </a:lnTo>
                  <a:lnTo>
                    <a:pt x="209423" y="87757"/>
                  </a:lnTo>
                  <a:lnTo>
                    <a:pt x="207263" y="94615"/>
                  </a:lnTo>
                  <a:lnTo>
                    <a:pt x="198881" y="104038"/>
                  </a:lnTo>
                  <a:lnTo>
                    <a:pt x="193801" y="106400"/>
                  </a:lnTo>
                  <a:lnTo>
                    <a:pt x="225526" y="106400"/>
                  </a:lnTo>
                  <a:lnTo>
                    <a:pt x="226466" y="105234"/>
                  </a:lnTo>
                  <a:lnTo>
                    <a:pt x="230552" y="97237"/>
                  </a:lnTo>
                  <a:lnTo>
                    <a:pt x="232995" y="88364"/>
                  </a:lnTo>
                  <a:lnTo>
                    <a:pt x="233806" y="78613"/>
                  </a:lnTo>
                  <a:lnTo>
                    <a:pt x="232997" y="68964"/>
                  </a:lnTo>
                  <a:lnTo>
                    <a:pt x="230568" y="60198"/>
                  </a:lnTo>
                  <a:lnTo>
                    <a:pt x="226520" y="52288"/>
                  </a:lnTo>
                  <a:lnTo>
                    <a:pt x="225836" y="51435"/>
                  </a:lnTo>
                  <a:close/>
                </a:path>
                <a:path w="948054" h="151764">
                  <a:moveTo>
                    <a:pt x="803148" y="32004"/>
                  </a:moveTo>
                  <a:lnTo>
                    <a:pt x="768590" y="51607"/>
                  </a:lnTo>
                  <a:lnTo>
                    <a:pt x="762000" y="79629"/>
                  </a:lnTo>
                  <a:lnTo>
                    <a:pt x="762567" y="88495"/>
                  </a:lnTo>
                  <a:lnTo>
                    <a:pt x="785177" y="121910"/>
                  </a:lnTo>
                  <a:lnTo>
                    <a:pt x="805561" y="125730"/>
                  </a:lnTo>
                  <a:lnTo>
                    <a:pt x="812605" y="125305"/>
                  </a:lnTo>
                  <a:lnTo>
                    <a:pt x="841353" y="108013"/>
                  </a:lnTo>
                  <a:lnTo>
                    <a:pt x="800353" y="108013"/>
                  </a:lnTo>
                  <a:lnTo>
                    <a:pt x="795781" y="106057"/>
                  </a:lnTo>
                  <a:lnTo>
                    <a:pt x="788415" y="98234"/>
                  </a:lnTo>
                  <a:lnTo>
                    <a:pt x="786511" y="92710"/>
                  </a:lnTo>
                  <a:lnTo>
                    <a:pt x="786383" y="85725"/>
                  </a:lnTo>
                  <a:lnTo>
                    <a:pt x="845819" y="85725"/>
                  </a:lnTo>
                  <a:lnTo>
                    <a:pt x="845272" y="72983"/>
                  </a:lnTo>
                  <a:lnTo>
                    <a:pt x="844952" y="71247"/>
                  </a:lnTo>
                  <a:lnTo>
                    <a:pt x="786764" y="71247"/>
                  </a:lnTo>
                  <a:lnTo>
                    <a:pt x="786888" y="64389"/>
                  </a:lnTo>
                  <a:lnTo>
                    <a:pt x="788415" y="59690"/>
                  </a:lnTo>
                  <a:lnTo>
                    <a:pt x="791717" y="55880"/>
                  </a:lnTo>
                  <a:lnTo>
                    <a:pt x="795146" y="52070"/>
                  </a:lnTo>
                  <a:lnTo>
                    <a:pt x="799464" y="50165"/>
                  </a:lnTo>
                  <a:lnTo>
                    <a:pt x="838046" y="50165"/>
                  </a:lnTo>
                  <a:lnTo>
                    <a:pt x="834770" y="45212"/>
                  </a:lnTo>
                  <a:lnTo>
                    <a:pt x="828436" y="39451"/>
                  </a:lnTo>
                  <a:lnTo>
                    <a:pt x="821054" y="35321"/>
                  </a:lnTo>
                  <a:lnTo>
                    <a:pt x="812625" y="32835"/>
                  </a:lnTo>
                  <a:lnTo>
                    <a:pt x="803148" y="32004"/>
                  </a:lnTo>
                  <a:close/>
                </a:path>
                <a:path w="948054" h="151764">
                  <a:moveTo>
                    <a:pt x="820927" y="95123"/>
                  </a:moveTo>
                  <a:lnTo>
                    <a:pt x="819530" y="99682"/>
                  </a:lnTo>
                  <a:lnTo>
                    <a:pt x="817626" y="102946"/>
                  </a:lnTo>
                  <a:lnTo>
                    <a:pt x="812545" y="106997"/>
                  </a:lnTo>
                  <a:lnTo>
                    <a:pt x="809498" y="108013"/>
                  </a:lnTo>
                  <a:lnTo>
                    <a:pt x="841353" y="108013"/>
                  </a:lnTo>
                  <a:lnTo>
                    <a:pt x="841501" y="107810"/>
                  </a:lnTo>
                  <a:lnTo>
                    <a:pt x="844550" y="99148"/>
                  </a:lnTo>
                  <a:lnTo>
                    <a:pt x="820927" y="95123"/>
                  </a:lnTo>
                  <a:close/>
                </a:path>
                <a:path w="948054" h="151764">
                  <a:moveTo>
                    <a:pt x="838046" y="50165"/>
                  </a:moveTo>
                  <a:lnTo>
                    <a:pt x="809370" y="50165"/>
                  </a:lnTo>
                  <a:lnTo>
                    <a:pt x="813562" y="51943"/>
                  </a:lnTo>
                  <a:lnTo>
                    <a:pt x="816863" y="55626"/>
                  </a:lnTo>
                  <a:lnTo>
                    <a:pt x="820292" y="59182"/>
                  </a:lnTo>
                  <a:lnTo>
                    <a:pt x="822070" y="64389"/>
                  </a:lnTo>
                  <a:lnTo>
                    <a:pt x="822198" y="71247"/>
                  </a:lnTo>
                  <a:lnTo>
                    <a:pt x="844952" y="71247"/>
                  </a:lnTo>
                  <a:lnTo>
                    <a:pt x="843248" y="61991"/>
                  </a:lnTo>
                  <a:lnTo>
                    <a:pt x="839747" y="52738"/>
                  </a:lnTo>
                  <a:lnTo>
                    <a:pt x="838046" y="50165"/>
                  </a:lnTo>
                  <a:close/>
                </a:path>
                <a:path w="948054" h="151764">
                  <a:moveTo>
                    <a:pt x="23113" y="34036"/>
                  </a:moveTo>
                  <a:lnTo>
                    <a:pt x="0" y="34036"/>
                  </a:lnTo>
                  <a:lnTo>
                    <a:pt x="28448" y="123710"/>
                  </a:lnTo>
                  <a:lnTo>
                    <a:pt x="51435" y="123710"/>
                  </a:lnTo>
                  <a:lnTo>
                    <a:pt x="59593" y="92837"/>
                  </a:lnTo>
                  <a:lnTo>
                    <a:pt x="39877" y="92837"/>
                  </a:lnTo>
                  <a:lnTo>
                    <a:pt x="23113" y="34036"/>
                  </a:lnTo>
                  <a:close/>
                </a:path>
                <a:path w="948054" h="151764">
                  <a:moveTo>
                    <a:pt x="86319" y="66040"/>
                  </a:moveTo>
                  <a:lnTo>
                    <a:pt x="66675" y="66040"/>
                  </a:lnTo>
                  <a:lnTo>
                    <a:pt x="82041" y="123710"/>
                  </a:lnTo>
                  <a:lnTo>
                    <a:pt x="104901" y="123710"/>
                  </a:lnTo>
                  <a:lnTo>
                    <a:pt x="114783" y="92837"/>
                  </a:lnTo>
                  <a:lnTo>
                    <a:pt x="93090" y="92837"/>
                  </a:lnTo>
                  <a:lnTo>
                    <a:pt x="86319" y="66040"/>
                  </a:lnTo>
                  <a:close/>
                </a:path>
                <a:path w="948054" h="151764">
                  <a:moveTo>
                    <a:pt x="78231" y="34036"/>
                  </a:moveTo>
                  <a:lnTo>
                    <a:pt x="55371" y="34036"/>
                  </a:lnTo>
                  <a:lnTo>
                    <a:pt x="39877" y="92837"/>
                  </a:lnTo>
                  <a:lnTo>
                    <a:pt x="59593" y="92837"/>
                  </a:lnTo>
                  <a:lnTo>
                    <a:pt x="66675" y="66040"/>
                  </a:lnTo>
                  <a:lnTo>
                    <a:pt x="86319" y="66040"/>
                  </a:lnTo>
                  <a:lnTo>
                    <a:pt x="78231" y="34036"/>
                  </a:lnTo>
                  <a:close/>
                </a:path>
                <a:path w="948054" h="151764">
                  <a:moveTo>
                    <a:pt x="133603" y="34036"/>
                  </a:moveTo>
                  <a:lnTo>
                    <a:pt x="110236" y="34036"/>
                  </a:lnTo>
                  <a:lnTo>
                    <a:pt x="93090" y="92837"/>
                  </a:lnTo>
                  <a:lnTo>
                    <a:pt x="114783" y="92837"/>
                  </a:lnTo>
                  <a:lnTo>
                    <a:pt x="133603" y="34036"/>
                  </a:lnTo>
                  <a:close/>
                </a:path>
                <a:path w="948054" h="151764">
                  <a:moveTo>
                    <a:pt x="888238" y="34036"/>
                  </a:moveTo>
                  <a:lnTo>
                    <a:pt x="866266" y="34036"/>
                  </a:lnTo>
                  <a:lnTo>
                    <a:pt x="866266" y="123710"/>
                  </a:lnTo>
                  <a:lnTo>
                    <a:pt x="889888" y="123710"/>
                  </a:lnTo>
                  <a:lnTo>
                    <a:pt x="889888" y="73152"/>
                  </a:lnTo>
                  <a:lnTo>
                    <a:pt x="890523" y="66294"/>
                  </a:lnTo>
                  <a:lnTo>
                    <a:pt x="891793" y="62484"/>
                  </a:lnTo>
                  <a:lnTo>
                    <a:pt x="892937" y="58801"/>
                  </a:lnTo>
                  <a:lnTo>
                    <a:pt x="895222" y="55880"/>
                  </a:lnTo>
                  <a:lnTo>
                    <a:pt x="898397" y="53594"/>
                  </a:lnTo>
                  <a:lnTo>
                    <a:pt x="901699" y="51308"/>
                  </a:lnTo>
                  <a:lnTo>
                    <a:pt x="905383" y="50165"/>
                  </a:lnTo>
                  <a:lnTo>
                    <a:pt x="946136" y="50165"/>
                  </a:lnTo>
                  <a:lnTo>
                    <a:pt x="945768" y="48387"/>
                  </a:lnTo>
                  <a:lnTo>
                    <a:pt x="945197" y="47244"/>
                  </a:lnTo>
                  <a:lnTo>
                    <a:pt x="888238" y="47244"/>
                  </a:lnTo>
                  <a:lnTo>
                    <a:pt x="888238" y="34036"/>
                  </a:lnTo>
                  <a:close/>
                </a:path>
                <a:path w="948054" h="151764">
                  <a:moveTo>
                    <a:pt x="946136" y="50165"/>
                  </a:moveTo>
                  <a:lnTo>
                    <a:pt x="912748" y="50165"/>
                  </a:lnTo>
                  <a:lnTo>
                    <a:pt x="915415" y="51054"/>
                  </a:lnTo>
                  <a:lnTo>
                    <a:pt x="919988" y="54102"/>
                  </a:lnTo>
                  <a:lnTo>
                    <a:pt x="921638" y="56388"/>
                  </a:lnTo>
                  <a:lnTo>
                    <a:pt x="923670" y="61976"/>
                  </a:lnTo>
                  <a:lnTo>
                    <a:pt x="924179" y="68326"/>
                  </a:lnTo>
                  <a:lnTo>
                    <a:pt x="924179" y="123710"/>
                  </a:lnTo>
                  <a:lnTo>
                    <a:pt x="947927" y="123710"/>
                  </a:lnTo>
                  <a:lnTo>
                    <a:pt x="947927" y="61087"/>
                  </a:lnTo>
                  <a:lnTo>
                    <a:pt x="947419" y="55753"/>
                  </a:lnTo>
                  <a:lnTo>
                    <a:pt x="946531" y="52070"/>
                  </a:lnTo>
                  <a:lnTo>
                    <a:pt x="946136" y="50165"/>
                  </a:lnTo>
                  <a:close/>
                </a:path>
                <a:path w="948054" h="151764">
                  <a:moveTo>
                    <a:pt x="923036" y="32004"/>
                  </a:moveTo>
                  <a:lnTo>
                    <a:pt x="917829" y="32004"/>
                  </a:lnTo>
                  <a:lnTo>
                    <a:pt x="909276" y="32956"/>
                  </a:lnTo>
                  <a:lnTo>
                    <a:pt x="901509" y="35814"/>
                  </a:lnTo>
                  <a:lnTo>
                    <a:pt x="894504" y="40576"/>
                  </a:lnTo>
                  <a:lnTo>
                    <a:pt x="888238" y="47244"/>
                  </a:lnTo>
                  <a:lnTo>
                    <a:pt x="945197" y="47244"/>
                  </a:lnTo>
                  <a:lnTo>
                    <a:pt x="923036" y="32004"/>
                  </a:lnTo>
                  <a:close/>
                </a:path>
                <a:path w="948054" h="151764">
                  <a:moveTo>
                    <a:pt x="429387" y="94488"/>
                  </a:moveTo>
                  <a:lnTo>
                    <a:pt x="405511" y="98132"/>
                  </a:lnTo>
                  <a:lnTo>
                    <a:pt x="407796" y="106629"/>
                  </a:lnTo>
                  <a:lnTo>
                    <a:pt x="412368" y="113360"/>
                  </a:lnTo>
                  <a:lnTo>
                    <a:pt x="448437" y="125730"/>
                  </a:lnTo>
                  <a:lnTo>
                    <a:pt x="457914" y="125177"/>
                  </a:lnTo>
                  <a:lnTo>
                    <a:pt x="486922" y="108597"/>
                  </a:lnTo>
                  <a:lnTo>
                    <a:pt x="442975" y="108597"/>
                  </a:lnTo>
                  <a:lnTo>
                    <a:pt x="438530" y="107403"/>
                  </a:lnTo>
                  <a:lnTo>
                    <a:pt x="432435" y="102628"/>
                  </a:lnTo>
                  <a:lnTo>
                    <a:pt x="430402" y="99123"/>
                  </a:lnTo>
                  <a:lnTo>
                    <a:pt x="429387" y="94488"/>
                  </a:lnTo>
                  <a:close/>
                </a:path>
                <a:path w="948054" h="151764">
                  <a:moveTo>
                    <a:pt x="446531" y="32004"/>
                  </a:moveTo>
                  <a:lnTo>
                    <a:pt x="408872" y="51689"/>
                  </a:lnTo>
                  <a:lnTo>
                    <a:pt x="408813" y="68199"/>
                  </a:lnTo>
                  <a:lnTo>
                    <a:pt x="412368" y="74930"/>
                  </a:lnTo>
                  <a:lnTo>
                    <a:pt x="455802" y="91313"/>
                  </a:lnTo>
                  <a:lnTo>
                    <a:pt x="459993" y="92202"/>
                  </a:lnTo>
                  <a:lnTo>
                    <a:pt x="462533" y="93345"/>
                  </a:lnTo>
                  <a:lnTo>
                    <a:pt x="463803" y="94361"/>
                  </a:lnTo>
                  <a:lnTo>
                    <a:pt x="464946" y="95631"/>
                  </a:lnTo>
                  <a:lnTo>
                    <a:pt x="465454" y="97155"/>
                  </a:lnTo>
                  <a:lnTo>
                    <a:pt x="465454" y="101536"/>
                  </a:lnTo>
                  <a:lnTo>
                    <a:pt x="464438" y="103644"/>
                  </a:lnTo>
                  <a:lnTo>
                    <a:pt x="459231" y="107480"/>
                  </a:lnTo>
                  <a:lnTo>
                    <a:pt x="454660" y="108597"/>
                  </a:lnTo>
                  <a:lnTo>
                    <a:pt x="486922" y="108597"/>
                  </a:lnTo>
                  <a:lnTo>
                    <a:pt x="489203" y="103898"/>
                  </a:lnTo>
                  <a:lnTo>
                    <a:pt x="489203" y="88138"/>
                  </a:lnTo>
                  <a:lnTo>
                    <a:pt x="455421" y="67564"/>
                  </a:lnTo>
                  <a:lnTo>
                    <a:pt x="442721" y="64643"/>
                  </a:lnTo>
                  <a:lnTo>
                    <a:pt x="435355" y="62357"/>
                  </a:lnTo>
                  <a:lnTo>
                    <a:pt x="433196" y="60833"/>
                  </a:lnTo>
                  <a:lnTo>
                    <a:pt x="431673" y="59690"/>
                  </a:lnTo>
                  <a:lnTo>
                    <a:pt x="430911" y="58166"/>
                  </a:lnTo>
                  <a:lnTo>
                    <a:pt x="430911" y="54610"/>
                  </a:lnTo>
                  <a:lnTo>
                    <a:pt x="431800" y="52959"/>
                  </a:lnTo>
                  <a:lnTo>
                    <a:pt x="433577" y="51689"/>
                  </a:lnTo>
                  <a:lnTo>
                    <a:pt x="436244" y="50038"/>
                  </a:lnTo>
                  <a:lnTo>
                    <a:pt x="440689" y="49149"/>
                  </a:lnTo>
                  <a:lnTo>
                    <a:pt x="484315" y="49149"/>
                  </a:lnTo>
                  <a:lnTo>
                    <a:pt x="483996" y="48006"/>
                  </a:lnTo>
                  <a:lnTo>
                    <a:pt x="455173" y="32385"/>
                  </a:lnTo>
                  <a:lnTo>
                    <a:pt x="446531" y="32004"/>
                  </a:lnTo>
                  <a:close/>
                </a:path>
                <a:path w="948054" h="151764">
                  <a:moveTo>
                    <a:pt x="484315" y="49149"/>
                  </a:moveTo>
                  <a:lnTo>
                    <a:pt x="451865" y="49149"/>
                  </a:lnTo>
                  <a:lnTo>
                    <a:pt x="455675" y="50038"/>
                  </a:lnTo>
                  <a:lnTo>
                    <a:pt x="458469" y="51943"/>
                  </a:lnTo>
                  <a:lnTo>
                    <a:pt x="461137" y="53721"/>
                  </a:lnTo>
                  <a:lnTo>
                    <a:pt x="462914" y="56388"/>
                  </a:lnTo>
                  <a:lnTo>
                    <a:pt x="463803" y="59944"/>
                  </a:lnTo>
                  <a:lnTo>
                    <a:pt x="486155" y="55753"/>
                  </a:lnTo>
                  <a:lnTo>
                    <a:pt x="484315" y="49149"/>
                  </a:lnTo>
                  <a:close/>
                </a:path>
                <a:path w="948054" h="151764">
                  <a:moveTo>
                    <a:pt x="274700" y="34036"/>
                  </a:moveTo>
                  <a:lnTo>
                    <a:pt x="252602" y="34036"/>
                  </a:lnTo>
                  <a:lnTo>
                    <a:pt x="252602" y="123710"/>
                  </a:lnTo>
                  <a:lnTo>
                    <a:pt x="276351" y="123710"/>
                  </a:lnTo>
                  <a:lnTo>
                    <a:pt x="276473" y="85560"/>
                  </a:lnTo>
                  <a:lnTo>
                    <a:pt x="276844" y="77073"/>
                  </a:lnTo>
                  <a:lnTo>
                    <a:pt x="288925" y="53340"/>
                  </a:lnTo>
                  <a:lnTo>
                    <a:pt x="304743" y="53340"/>
                  </a:lnTo>
                  <a:lnTo>
                    <a:pt x="307022" y="46863"/>
                  </a:lnTo>
                  <a:lnTo>
                    <a:pt x="274700" y="46863"/>
                  </a:lnTo>
                  <a:lnTo>
                    <a:pt x="274700" y="34036"/>
                  </a:lnTo>
                  <a:close/>
                </a:path>
                <a:path w="948054" h="151764">
                  <a:moveTo>
                    <a:pt x="304743" y="53340"/>
                  </a:moveTo>
                  <a:lnTo>
                    <a:pt x="295655" y="53340"/>
                  </a:lnTo>
                  <a:lnTo>
                    <a:pt x="299338" y="54610"/>
                  </a:lnTo>
                  <a:lnTo>
                    <a:pt x="303402" y="57150"/>
                  </a:lnTo>
                  <a:lnTo>
                    <a:pt x="304743" y="53340"/>
                  </a:lnTo>
                  <a:close/>
                </a:path>
                <a:path w="948054" h="151764">
                  <a:moveTo>
                    <a:pt x="300481" y="32004"/>
                  </a:moveTo>
                  <a:lnTo>
                    <a:pt x="291211" y="32004"/>
                  </a:lnTo>
                  <a:lnTo>
                    <a:pt x="287781" y="33020"/>
                  </a:lnTo>
                  <a:lnTo>
                    <a:pt x="284861" y="34925"/>
                  </a:lnTo>
                  <a:lnTo>
                    <a:pt x="281813" y="36830"/>
                  </a:lnTo>
                  <a:lnTo>
                    <a:pt x="278383" y="40767"/>
                  </a:lnTo>
                  <a:lnTo>
                    <a:pt x="274700" y="46863"/>
                  </a:lnTo>
                  <a:lnTo>
                    <a:pt x="307022" y="46863"/>
                  </a:lnTo>
                  <a:lnTo>
                    <a:pt x="310641" y="36576"/>
                  </a:lnTo>
                  <a:lnTo>
                    <a:pt x="305688" y="33528"/>
                  </a:lnTo>
                  <a:lnTo>
                    <a:pt x="300481" y="32004"/>
                  </a:lnTo>
                  <a:close/>
                </a:path>
                <a:path w="948054" h="151764">
                  <a:moveTo>
                    <a:pt x="630427" y="52959"/>
                  </a:moveTo>
                  <a:lnTo>
                    <a:pt x="606678" y="52959"/>
                  </a:lnTo>
                  <a:lnTo>
                    <a:pt x="606800" y="103098"/>
                  </a:lnTo>
                  <a:lnTo>
                    <a:pt x="606944" y="106070"/>
                  </a:lnTo>
                  <a:lnTo>
                    <a:pt x="607440" y="108762"/>
                  </a:lnTo>
                  <a:lnTo>
                    <a:pt x="608076" y="112649"/>
                  </a:lnTo>
                  <a:lnTo>
                    <a:pt x="625601" y="125730"/>
                  </a:lnTo>
                  <a:lnTo>
                    <a:pt x="636904" y="125730"/>
                  </a:lnTo>
                  <a:lnTo>
                    <a:pt x="643127" y="124548"/>
                  </a:lnTo>
                  <a:lnTo>
                    <a:pt x="648588" y="122186"/>
                  </a:lnTo>
                  <a:lnTo>
                    <a:pt x="646809" y="106070"/>
                  </a:lnTo>
                  <a:lnTo>
                    <a:pt x="635507" y="106070"/>
                  </a:lnTo>
                  <a:lnTo>
                    <a:pt x="634111" y="105676"/>
                  </a:lnTo>
                  <a:lnTo>
                    <a:pt x="633094" y="104889"/>
                  </a:lnTo>
                  <a:lnTo>
                    <a:pt x="631951" y="104101"/>
                  </a:lnTo>
                  <a:lnTo>
                    <a:pt x="631189" y="103098"/>
                  </a:lnTo>
                  <a:lnTo>
                    <a:pt x="630681" y="100685"/>
                  </a:lnTo>
                  <a:lnTo>
                    <a:pt x="630427" y="96393"/>
                  </a:lnTo>
                  <a:lnTo>
                    <a:pt x="630427" y="52959"/>
                  </a:lnTo>
                  <a:close/>
                </a:path>
                <a:path w="948054" h="151764">
                  <a:moveTo>
                    <a:pt x="646556" y="103784"/>
                  </a:moveTo>
                  <a:lnTo>
                    <a:pt x="642365" y="105308"/>
                  </a:lnTo>
                  <a:lnTo>
                    <a:pt x="639190" y="106070"/>
                  </a:lnTo>
                  <a:lnTo>
                    <a:pt x="646809" y="106070"/>
                  </a:lnTo>
                  <a:lnTo>
                    <a:pt x="646556" y="103784"/>
                  </a:lnTo>
                  <a:close/>
                </a:path>
                <a:path w="948054" h="151764">
                  <a:moveTo>
                    <a:pt x="646683" y="34036"/>
                  </a:moveTo>
                  <a:lnTo>
                    <a:pt x="595756" y="34036"/>
                  </a:lnTo>
                  <a:lnTo>
                    <a:pt x="595756" y="52959"/>
                  </a:lnTo>
                  <a:lnTo>
                    <a:pt x="646683" y="52959"/>
                  </a:lnTo>
                  <a:lnTo>
                    <a:pt x="646683" y="34036"/>
                  </a:lnTo>
                  <a:close/>
                </a:path>
                <a:path w="948054" h="151764">
                  <a:moveTo>
                    <a:pt x="630427" y="2413"/>
                  </a:moveTo>
                  <a:lnTo>
                    <a:pt x="606678" y="16256"/>
                  </a:lnTo>
                  <a:lnTo>
                    <a:pt x="606678" y="34036"/>
                  </a:lnTo>
                  <a:lnTo>
                    <a:pt x="630427" y="34036"/>
                  </a:lnTo>
                  <a:lnTo>
                    <a:pt x="630427" y="2413"/>
                  </a:lnTo>
                  <a:close/>
                </a:path>
                <a:path w="948054" h="151764">
                  <a:moveTo>
                    <a:pt x="685800" y="0"/>
                  </a:moveTo>
                  <a:lnTo>
                    <a:pt x="662051" y="0"/>
                  </a:lnTo>
                  <a:lnTo>
                    <a:pt x="662051" y="123710"/>
                  </a:lnTo>
                  <a:lnTo>
                    <a:pt x="685800" y="123710"/>
                  </a:lnTo>
                  <a:lnTo>
                    <a:pt x="685800" y="71247"/>
                  </a:lnTo>
                  <a:lnTo>
                    <a:pt x="686435" y="65532"/>
                  </a:lnTo>
                  <a:lnTo>
                    <a:pt x="687958" y="61722"/>
                  </a:lnTo>
                  <a:lnTo>
                    <a:pt x="689355" y="57912"/>
                  </a:lnTo>
                  <a:lnTo>
                    <a:pt x="691641" y="54991"/>
                  </a:lnTo>
                  <a:lnTo>
                    <a:pt x="694689" y="53086"/>
                  </a:lnTo>
                  <a:lnTo>
                    <a:pt x="697864" y="51181"/>
                  </a:lnTo>
                  <a:lnTo>
                    <a:pt x="701293" y="50165"/>
                  </a:lnTo>
                  <a:lnTo>
                    <a:pt x="741701" y="50165"/>
                  </a:lnTo>
                  <a:lnTo>
                    <a:pt x="741552" y="49530"/>
                  </a:lnTo>
                  <a:lnTo>
                    <a:pt x="740155" y="45974"/>
                  </a:lnTo>
                  <a:lnTo>
                    <a:pt x="739774" y="45466"/>
                  </a:lnTo>
                  <a:lnTo>
                    <a:pt x="685800" y="45466"/>
                  </a:lnTo>
                  <a:lnTo>
                    <a:pt x="685800" y="0"/>
                  </a:lnTo>
                  <a:close/>
                </a:path>
                <a:path w="948054" h="151764">
                  <a:moveTo>
                    <a:pt x="741701" y="50165"/>
                  </a:moveTo>
                  <a:lnTo>
                    <a:pt x="708660" y="50165"/>
                  </a:lnTo>
                  <a:lnTo>
                    <a:pt x="711580" y="50927"/>
                  </a:lnTo>
                  <a:lnTo>
                    <a:pt x="716152" y="53975"/>
                  </a:lnTo>
                  <a:lnTo>
                    <a:pt x="717676" y="55880"/>
                  </a:lnTo>
                  <a:lnTo>
                    <a:pt x="719454" y="60960"/>
                  </a:lnTo>
                  <a:lnTo>
                    <a:pt x="719844" y="65532"/>
                  </a:lnTo>
                  <a:lnTo>
                    <a:pt x="719963" y="123710"/>
                  </a:lnTo>
                  <a:lnTo>
                    <a:pt x="743712" y="123710"/>
                  </a:lnTo>
                  <a:lnTo>
                    <a:pt x="743593" y="61722"/>
                  </a:lnTo>
                  <a:lnTo>
                    <a:pt x="743203" y="57150"/>
                  </a:lnTo>
                  <a:lnTo>
                    <a:pt x="742382" y="53086"/>
                  </a:lnTo>
                  <a:lnTo>
                    <a:pt x="741701" y="50165"/>
                  </a:lnTo>
                  <a:close/>
                </a:path>
                <a:path w="948054" h="151764">
                  <a:moveTo>
                    <a:pt x="718692" y="32004"/>
                  </a:moveTo>
                  <a:lnTo>
                    <a:pt x="713231" y="32004"/>
                  </a:lnTo>
                  <a:lnTo>
                    <a:pt x="705516" y="32857"/>
                  </a:lnTo>
                  <a:lnTo>
                    <a:pt x="698372" y="35401"/>
                  </a:lnTo>
                  <a:lnTo>
                    <a:pt x="691800" y="39612"/>
                  </a:lnTo>
                  <a:lnTo>
                    <a:pt x="685800" y="45466"/>
                  </a:lnTo>
                  <a:lnTo>
                    <a:pt x="739774" y="45466"/>
                  </a:lnTo>
                  <a:lnTo>
                    <a:pt x="737869" y="42926"/>
                  </a:lnTo>
                  <a:lnTo>
                    <a:pt x="735711" y="39751"/>
                  </a:lnTo>
                  <a:lnTo>
                    <a:pt x="732281" y="37084"/>
                  </a:lnTo>
                  <a:lnTo>
                    <a:pt x="727963" y="35052"/>
                  </a:lnTo>
                  <a:lnTo>
                    <a:pt x="723518" y="33020"/>
                  </a:lnTo>
                  <a:lnTo>
                    <a:pt x="718692" y="32004"/>
                  </a:lnTo>
                  <a:close/>
                </a:path>
                <a:path w="948054" h="151764">
                  <a:moveTo>
                    <a:pt x="342518" y="0"/>
                  </a:moveTo>
                  <a:lnTo>
                    <a:pt x="318769" y="0"/>
                  </a:lnTo>
                  <a:lnTo>
                    <a:pt x="318769" y="123710"/>
                  </a:lnTo>
                  <a:lnTo>
                    <a:pt x="342518" y="123710"/>
                  </a:lnTo>
                  <a:lnTo>
                    <a:pt x="342518" y="94996"/>
                  </a:lnTo>
                  <a:lnTo>
                    <a:pt x="353567" y="83439"/>
                  </a:lnTo>
                  <a:lnTo>
                    <a:pt x="378424" y="83439"/>
                  </a:lnTo>
                  <a:lnTo>
                    <a:pt x="368807" y="66802"/>
                  </a:lnTo>
                  <a:lnTo>
                    <a:pt x="369875" y="65659"/>
                  </a:lnTo>
                  <a:lnTo>
                    <a:pt x="342518" y="65659"/>
                  </a:lnTo>
                  <a:lnTo>
                    <a:pt x="342518" y="0"/>
                  </a:lnTo>
                  <a:close/>
                </a:path>
                <a:path w="948054" h="151764">
                  <a:moveTo>
                    <a:pt x="378424" y="83439"/>
                  </a:moveTo>
                  <a:lnTo>
                    <a:pt x="353567" y="83439"/>
                  </a:lnTo>
                  <a:lnTo>
                    <a:pt x="376046" y="123710"/>
                  </a:lnTo>
                  <a:lnTo>
                    <a:pt x="401700" y="123710"/>
                  </a:lnTo>
                  <a:lnTo>
                    <a:pt x="378424" y="83439"/>
                  </a:lnTo>
                  <a:close/>
                </a:path>
                <a:path w="948054" h="151764">
                  <a:moveTo>
                    <a:pt x="399414" y="34036"/>
                  </a:moveTo>
                  <a:lnTo>
                    <a:pt x="370204" y="34036"/>
                  </a:lnTo>
                  <a:lnTo>
                    <a:pt x="342518" y="65659"/>
                  </a:lnTo>
                  <a:lnTo>
                    <a:pt x="369875" y="65659"/>
                  </a:lnTo>
                  <a:lnTo>
                    <a:pt x="399414" y="340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42864" y="3950080"/>
              <a:ext cx="966724" cy="173088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2144" y="4137431"/>
              <a:ext cx="5812790" cy="223520"/>
            </a:xfrm>
            <a:custGeom>
              <a:avLst/>
              <a:gdLst/>
              <a:ahLst/>
              <a:cxnLst/>
              <a:rect l="l" t="t" r="r" b="b"/>
              <a:pathLst>
                <a:path w="5812790" h="223520">
                  <a:moveTo>
                    <a:pt x="5812536" y="0"/>
                  </a:moveTo>
                  <a:lnTo>
                    <a:pt x="0" y="0"/>
                  </a:lnTo>
                  <a:lnTo>
                    <a:pt x="0" y="223418"/>
                  </a:lnTo>
                  <a:lnTo>
                    <a:pt x="5812536" y="223418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98131" y="4072394"/>
              <a:ext cx="5986017" cy="389635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23302" y="4181208"/>
              <a:ext cx="2370950" cy="160083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15492" y="4169981"/>
              <a:ext cx="2389555" cy="179450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355848" y="4181208"/>
              <a:ext cx="3300983" cy="157810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46830" y="4169981"/>
              <a:ext cx="3318002" cy="177050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686" y="920673"/>
            <a:ext cx="2045589" cy="261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8541" y="1319720"/>
            <a:ext cx="5523230" cy="595630"/>
            <a:chOff x="918541" y="1319720"/>
            <a:chExt cx="5523230" cy="595630"/>
          </a:xfrm>
        </p:grpSpPr>
        <p:sp>
          <p:nvSpPr>
            <p:cNvPr id="4" name="object 4"/>
            <p:cNvSpPr/>
            <p:nvPr/>
          </p:nvSpPr>
          <p:spPr>
            <a:xfrm>
              <a:off x="920141" y="1319720"/>
              <a:ext cx="5521489" cy="201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541" y="1520850"/>
              <a:ext cx="5435078" cy="394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50073" y="2092769"/>
            <a:ext cx="5050155" cy="400685"/>
            <a:chOff x="1150073" y="2092769"/>
            <a:chExt cx="5050155" cy="400685"/>
          </a:xfrm>
        </p:grpSpPr>
        <p:sp>
          <p:nvSpPr>
            <p:cNvPr id="7" name="object 7"/>
            <p:cNvSpPr/>
            <p:nvPr/>
          </p:nvSpPr>
          <p:spPr>
            <a:xfrm>
              <a:off x="1150073" y="2092769"/>
              <a:ext cx="3582670" cy="201295"/>
            </a:xfrm>
            <a:custGeom>
              <a:avLst/>
              <a:gdLst/>
              <a:ahLst/>
              <a:cxnLst/>
              <a:rect l="l" t="t" r="r" b="b"/>
              <a:pathLst>
                <a:path w="3582670" h="201294">
                  <a:moveTo>
                    <a:pt x="3582162" y="0"/>
                  </a:moveTo>
                  <a:lnTo>
                    <a:pt x="0" y="0"/>
                  </a:lnTo>
                  <a:lnTo>
                    <a:pt x="0" y="201104"/>
                  </a:lnTo>
                  <a:lnTo>
                    <a:pt x="3582162" y="201104"/>
                  </a:lnTo>
                  <a:lnTo>
                    <a:pt x="358216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6741" y="219379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158"/>
                  </a:lnTo>
                  <a:lnTo>
                    <a:pt x="2235" y="11175"/>
                  </a:lnTo>
                  <a:lnTo>
                    <a:pt x="0" y="16636"/>
                  </a:lnTo>
                  <a:lnTo>
                    <a:pt x="0" y="29336"/>
                  </a:lnTo>
                  <a:lnTo>
                    <a:pt x="2235" y="34670"/>
                  </a:lnTo>
                  <a:lnTo>
                    <a:pt x="11214" y="43687"/>
                  </a:lnTo>
                  <a:lnTo>
                    <a:pt x="16649" y="45973"/>
                  </a:lnTo>
                  <a:lnTo>
                    <a:pt x="29349" y="45973"/>
                  </a:lnTo>
                  <a:lnTo>
                    <a:pt x="34759" y="43687"/>
                  </a:lnTo>
                  <a:lnTo>
                    <a:pt x="43738" y="34670"/>
                  </a:lnTo>
                  <a:lnTo>
                    <a:pt x="45986" y="29336"/>
                  </a:lnTo>
                  <a:lnTo>
                    <a:pt x="45986" y="16636"/>
                  </a:lnTo>
                  <a:lnTo>
                    <a:pt x="43738" y="11175"/>
                  </a:lnTo>
                  <a:lnTo>
                    <a:pt x="34759" y="21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6741" y="219379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158"/>
                  </a:lnTo>
                  <a:lnTo>
                    <a:pt x="39255" y="6730"/>
                  </a:lnTo>
                  <a:lnTo>
                    <a:pt x="43738" y="11175"/>
                  </a:lnTo>
                  <a:lnTo>
                    <a:pt x="45986" y="16636"/>
                  </a:lnTo>
                  <a:lnTo>
                    <a:pt x="45986" y="22986"/>
                  </a:lnTo>
                  <a:lnTo>
                    <a:pt x="45986" y="29336"/>
                  </a:lnTo>
                  <a:lnTo>
                    <a:pt x="43738" y="34670"/>
                  </a:lnTo>
                  <a:lnTo>
                    <a:pt x="39255" y="39242"/>
                  </a:lnTo>
                  <a:lnTo>
                    <a:pt x="34759" y="43687"/>
                  </a:lnTo>
                  <a:lnTo>
                    <a:pt x="29349" y="45973"/>
                  </a:lnTo>
                  <a:lnTo>
                    <a:pt x="23025" y="45973"/>
                  </a:lnTo>
                  <a:lnTo>
                    <a:pt x="16649" y="45973"/>
                  </a:lnTo>
                  <a:lnTo>
                    <a:pt x="11214" y="43687"/>
                  </a:lnTo>
                  <a:lnTo>
                    <a:pt x="6731" y="39242"/>
                  </a:lnTo>
                  <a:lnTo>
                    <a:pt x="2235" y="34670"/>
                  </a:lnTo>
                  <a:lnTo>
                    <a:pt x="0" y="29336"/>
                  </a:lnTo>
                  <a:lnTo>
                    <a:pt x="0" y="22986"/>
                  </a:lnTo>
                  <a:lnTo>
                    <a:pt x="0" y="16636"/>
                  </a:lnTo>
                  <a:lnTo>
                    <a:pt x="2235" y="11175"/>
                  </a:lnTo>
                  <a:lnTo>
                    <a:pt x="6731" y="6730"/>
                  </a:lnTo>
                  <a:lnTo>
                    <a:pt x="11214" y="2158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3932" y="2124596"/>
              <a:ext cx="3348200" cy="1674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0073" y="2293899"/>
              <a:ext cx="5050155" cy="198120"/>
            </a:xfrm>
            <a:custGeom>
              <a:avLst/>
              <a:gdLst/>
              <a:ahLst/>
              <a:cxnLst/>
              <a:rect l="l" t="t" r="r" b="b"/>
              <a:pathLst>
                <a:path w="5050155" h="198119">
                  <a:moveTo>
                    <a:pt x="5049647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5049647" y="197967"/>
                  </a:lnTo>
                  <a:lnTo>
                    <a:pt x="504964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6741" y="2394839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286"/>
                  </a:lnTo>
                  <a:lnTo>
                    <a:pt x="2235" y="11303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98"/>
                  </a:lnTo>
                  <a:lnTo>
                    <a:pt x="11214" y="43814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814"/>
                  </a:lnTo>
                  <a:lnTo>
                    <a:pt x="43738" y="34798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303"/>
                  </a:lnTo>
                  <a:lnTo>
                    <a:pt x="34759" y="22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6741" y="2394839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286"/>
                  </a:lnTo>
                  <a:lnTo>
                    <a:pt x="39255" y="6731"/>
                  </a:lnTo>
                  <a:lnTo>
                    <a:pt x="43738" y="11303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798"/>
                  </a:lnTo>
                  <a:lnTo>
                    <a:pt x="39255" y="39243"/>
                  </a:lnTo>
                  <a:lnTo>
                    <a:pt x="34759" y="43814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814"/>
                  </a:lnTo>
                  <a:lnTo>
                    <a:pt x="6731" y="39243"/>
                  </a:lnTo>
                  <a:lnTo>
                    <a:pt x="2235" y="34798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303"/>
                  </a:lnTo>
                  <a:lnTo>
                    <a:pt x="6731" y="6731"/>
                  </a:lnTo>
                  <a:lnTo>
                    <a:pt x="11214" y="2286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93838" y="2325637"/>
              <a:ext cx="4794349" cy="1674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920686" y="2683459"/>
            <a:ext cx="2394457" cy="263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20686" y="3085744"/>
            <a:ext cx="5565140" cy="594360"/>
            <a:chOff x="920686" y="3085744"/>
            <a:chExt cx="5565140" cy="594360"/>
          </a:xfrm>
        </p:grpSpPr>
        <p:sp>
          <p:nvSpPr>
            <p:cNvPr id="17" name="object 17"/>
            <p:cNvSpPr/>
            <p:nvPr/>
          </p:nvSpPr>
          <p:spPr>
            <a:xfrm>
              <a:off x="920686" y="3085744"/>
              <a:ext cx="5565140" cy="198120"/>
            </a:xfrm>
            <a:custGeom>
              <a:avLst/>
              <a:gdLst/>
              <a:ahLst/>
              <a:cxnLst/>
              <a:rect l="l" t="t" r="r" b="b"/>
              <a:pathLst>
                <a:path w="5565140" h="198120">
                  <a:moveTo>
                    <a:pt x="5565013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5565013" y="197967"/>
                  </a:lnTo>
                  <a:lnTo>
                    <a:pt x="55650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2084" y="3119641"/>
              <a:ext cx="4970701" cy="1653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64174" y="3122295"/>
              <a:ext cx="513715" cy="125730"/>
            </a:xfrm>
            <a:custGeom>
              <a:avLst/>
              <a:gdLst/>
              <a:ahLst/>
              <a:cxnLst/>
              <a:rect l="l" t="t" r="r" b="b"/>
              <a:pathLst>
                <a:path w="513714" h="125730">
                  <a:moveTo>
                    <a:pt x="432674" y="44576"/>
                  </a:moveTo>
                  <a:lnTo>
                    <a:pt x="406526" y="44576"/>
                  </a:lnTo>
                  <a:lnTo>
                    <a:pt x="412241" y="46355"/>
                  </a:lnTo>
                  <a:lnTo>
                    <a:pt x="419100" y="52324"/>
                  </a:lnTo>
                  <a:lnTo>
                    <a:pt x="420497" y="56642"/>
                  </a:lnTo>
                  <a:lnTo>
                    <a:pt x="420370" y="66801"/>
                  </a:lnTo>
                  <a:lnTo>
                    <a:pt x="415446" y="68276"/>
                  </a:lnTo>
                  <a:lnTo>
                    <a:pt x="409273" y="69643"/>
                  </a:lnTo>
                  <a:lnTo>
                    <a:pt x="401885" y="70891"/>
                  </a:lnTo>
                  <a:lnTo>
                    <a:pt x="387223" y="72770"/>
                  </a:lnTo>
                  <a:lnTo>
                    <a:pt x="382777" y="73532"/>
                  </a:lnTo>
                  <a:lnTo>
                    <a:pt x="361061" y="88011"/>
                  </a:lnTo>
                  <a:lnTo>
                    <a:pt x="359028" y="91693"/>
                  </a:lnTo>
                  <a:lnTo>
                    <a:pt x="358013" y="95631"/>
                  </a:lnTo>
                  <a:lnTo>
                    <a:pt x="358013" y="107568"/>
                  </a:lnTo>
                  <a:lnTo>
                    <a:pt x="360679" y="113664"/>
                  </a:lnTo>
                  <a:lnTo>
                    <a:pt x="366013" y="118491"/>
                  </a:lnTo>
                  <a:lnTo>
                    <a:pt x="371221" y="123317"/>
                  </a:lnTo>
                  <a:lnTo>
                    <a:pt x="378840" y="125730"/>
                  </a:lnTo>
                  <a:lnTo>
                    <a:pt x="394588" y="125730"/>
                  </a:lnTo>
                  <a:lnTo>
                    <a:pt x="420280" y="113792"/>
                  </a:lnTo>
                  <a:lnTo>
                    <a:pt x="386334" y="113792"/>
                  </a:lnTo>
                  <a:lnTo>
                    <a:pt x="381888" y="112394"/>
                  </a:lnTo>
                  <a:lnTo>
                    <a:pt x="375792" y="107061"/>
                  </a:lnTo>
                  <a:lnTo>
                    <a:pt x="374381" y="103886"/>
                  </a:lnTo>
                  <a:lnTo>
                    <a:pt x="374268" y="97028"/>
                  </a:lnTo>
                  <a:lnTo>
                    <a:pt x="374903" y="94614"/>
                  </a:lnTo>
                  <a:lnTo>
                    <a:pt x="395604" y="84455"/>
                  </a:lnTo>
                  <a:lnTo>
                    <a:pt x="403367" y="83169"/>
                  </a:lnTo>
                  <a:lnTo>
                    <a:pt x="410083" y="81787"/>
                  </a:lnTo>
                  <a:lnTo>
                    <a:pt x="415750" y="80311"/>
                  </a:lnTo>
                  <a:lnTo>
                    <a:pt x="420370" y="78739"/>
                  </a:lnTo>
                  <a:lnTo>
                    <a:pt x="435737" y="78739"/>
                  </a:lnTo>
                  <a:lnTo>
                    <a:pt x="435737" y="59181"/>
                  </a:lnTo>
                  <a:lnTo>
                    <a:pt x="435483" y="54482"/>
                  </a:lnTo>
                  <a:lnTo>
                    <a:pt x="434975" y="51816"/>
                  </a:lnTo>
                  <a:lnTo>
                    <a:pt x="434086" y="47751"/>
                  </a:lnTo>
                  <a:lnTo>
                    <a:pt x="432674" y="44576"/>
                  </a:lnTo>
                  <a:close/>
                </a:path>
                <a:path w="513714" h="125730">
                  <a:moveTo>
                    <a:pt x="436724" y="112649"/>
                  </a:moveTo>
                  <a:lnTo>
                    <a:pt x="421639" y="112649"/>
                  </a:lnTo>
                  <a:lnTo>
                    <a:pt x="422148" y="116839"/>
                  </a:lnTo>
                  <a:lnTo>
                    <a:pt x="423163" y="120523"/>
                  </a:lnTo>
                  <a:lnTo>
                    <a:pt x="424688" y="123698"/>
                  </a:lnTo>
                  <a:lnTo>
                    <a:pt x="440563" y="123698"/>
                  </a:lnTo>
                  <a:lnTo>
                    <a:pt x="438658" y="120268"/>
                  </a:lnTo>
                  <a:lnTo>
                    <a:pt x="437388" y="116712"/>
                  </a:lnTo>
                  <a:lnTo>
                    <a:pt x="436724" y="112649"/>
                  </a:lnTo>
                  <a:close/>
                </a:path>
                <a:path w="513714" h="125730">
                  <a:moveTo>
                    <a:pt x="435737" y="78739"/>
                  </a:moveTo>
                  <a:lnTo>
                    <a:pt x="420370" y="78739"/>
                  </a:lnTo>
                  <a:lnTo>
                    <a:pt x="420255" y="91693"/>
                  </a:lnTo>
                  <a:lnTo>
                    <a:pt x="419608" y="96012"/>
                  </a:lnTo>
                  <a:lnTo>
                    <a:pt x="415798" y="103886"/>
                  </a:lnTo>
                  <a:lnTo>
                    <a:pt x="412496" y="107442"/>
                  </a:lnTo>
                  <a:lnTo>
                    <a:pt x="403351" y="112522"/>
                  </a:lnTo>
                  <a:lnTo>
                    <a:pt x="398145" y="113792"/>
                  </a:lnTo>
                  <a:lnTo>
                    <a:pt x="420280" y="113792"/>
                  </a:lnTo>
                  <a:lnTo>
                    <a:pt x="421639" y="112649"/>
                  </a:lnTo>
                  <a:lnTo>
                    <a:pt x="436724" y="112649"/>
                  </a:lnTo>
                  <a:lnTo>
                    <a:pt x="436326" y="109144"/>
                  </a:lnTo>
                  <a:lnTo>
                    <a:pt x="436006" y="103409"/>
                  </a:lnTo>
                  <a:lnTo>
                    <a:pt x="435840" y="97028"/>
                  </a:lnTo>
                  <a:lnTo>
                    <a:pt x="435737" y="78739"/>
                  </a:lnTo>
                  <a:close/>
                </a:path>
                <a:path w="513714" h="125730">
                  <a:moveTo>
                    <a:pt x="408686" y="32004"/>
                  </a:moveTo>
                  <a:lnTo>
                    <a:pt x="393318" y="32004"/>
                  </a:lnTo>
                  <a:lnTo>
                    <a:pt x="386588" y="33147"/>
                  </a:lnTo>
                  <a:lnTo>
                    <a:pt x="360679" y="59689"/>
                  </a:lnTo>
                  <a:lnTo>
                    <a:pt x="375538" y="61594"/>
                  </a:lnTo>
                  <a:lnTo>
                    <a:pt x="377189" y="55244"/>
                  </a:lnTo>
                  <a:lnTo>
                    <a:pt x="379602" y="50926"/>
                  </a:lnTo>
                  <a:lnTo>
                    <a:pt x="386461" y="45847"/>
                  </a:lnTo>
                  <a:lnTo>
                    <a:pt x="391667" y="44576"/>
                  </a:lnTo>
                  <a:lnTo>
                    <a:pt x="432674" y="44576"/>
                  </a:lnTo>
                  <a:lnTo>
                    <a:pt x="432562" y="44323"/>
                  </a:lnTo>
                  <a:lnTo>
                    <a:pt x="430275" y="41529"/>
                  </a:lnTo>
                  <a:lnTo>
                    <a:pt x="427989" y="38862"/>
                  </a:lnTo>
                  <a:lnTo>
                    <a:pt x="424561" y="36575"/>
                  </a:lnTo>
                  <a:lnTo>
                    <a:pt x="419735" y="34798"/>
                  </a:lnTo>
                  <a:lnTo>
                    <a:pt x="414909" y="32893"/>
                  </a:lnTo>
                  <a:lnTo>
                    <a:pt x="408686" y="32004"/>
                  </a:lnTo>
                  <a:close/>
                </a:path>
                <a:path w="513714" h="125730">
                  <a:moveTo>
                    <a:pt x="255397" y="32004"/>
                  </a:moveTo>
                  <a:lnTo>
                    <a:pt x="220096" y="51411"/>
                  </a:lnTo>
                  <a:lnTo>
                    <a:pt x="213673" y="78739"/>
                  </a:lnTo>
                  <a:lnTo>
                    <a:pt x="213701" y="80899"/>
                  </a:lnTo>
                  <a:lnTo>
                    <a:pt x="231354" y="118871"/>
                  </a:lnTo>
                  <a:lnTo>
                    <a:pt x="256286" y="125730"/>
                  </a:lnTo>
                  <a:lnTo>
                    <a:pt x="263741" y="125253"/>
                  </a:lnTo>
                  <a:lnTo>
                    <a:pt x="270494" y="123825"/>
                  </a:lnTo>
                  <a:lnTo>
                    <a:pt x="276556" y="121443"/>
                  </a:lnTo>
                  <a:lnTo>
                    <a:pt x="281939" y="118110"/>
                  </a:lnTo>
                  <a:lnTo>
                    <a:pt x="288502" y="113156"/>
                  </a:lnTo>
                  <a:lnTo>
                    <a:pt x="248920" y="113156"/>
                  </a:lnTo>
                  <a:lnTo>
                    <a:pt x="242570" y="110617"/>
                  </a:lnTo>
                  <a:lnTo>
                    <a:pt x="237616" y="105410"/>
                  </a:lnTo>
                  <a:lnTo>
                    <a:pt x="232663" y="100075"/>
                  </a:lnTo>
                  <a:lnTo>
                    <a:pt x="229870" y="92582"/>
                  </a:lnTo>
                  <a:lnTo>
                    <a:pt x="229235" y="82804"/>
                  </a:lnTo>
                  <a:lnTo>
                    <a:pt x="296037" y="82804"/>
                  </a:lnTo>
                  <a:lnTo>
                    <a:pt x="296163" y="78739"/>
                  </a:lnTo>
                  <a:lnTo>
                    <a:pt x="295585" y="70231"/>
                  </a:lnTo>
                  <a:lnTo>
                    <a:pt x="230124" y="70231"/>
                  </a:lnTo>
                  <a:lnTo>
                    <a:pt x="230631" y="62483"/>
                  </a:lnTo>
                  <a:lnTo>
                    <a:pt x="233299" y="56261"/>
                  </a:lnTo>
                  <a:lnTo>
                    <a:pt x="242697" y="46862"/>
                  </a:lnTo>
                  <a:lnTo>
                    <a:pt x="248665" y="44576"/>
                  </a:lnTo>
                  <a:lnTo>
                    <a:pt x="284923" y="44576"/>
                  </a:lnTo>
                  <a:lnTo>
                    <a:pt x="284734" y="44323"/>
                  </a:lnTo>
                  <a:lnTo>
                    <a:pt x="278685" y="38915"/>
                  </a:lnTo>
                  <a:lnTo>
                    <a:pt x="271779" y="35067"/>
                  </a:lnTo>
                  <a:lnTo>
                    <a:pt x="264017" y="32767"/>
                  </a:lnTo>
                  <a:lnTo>
                    <a:pt x="255397" y="32004"/>
                  </a:lnTo>
                  <a:close/>
                </a:path>
                <a:path w="513714" h="125730">
                  <a:moveTo>
                    <a:pt x="280035" y="94868"/>
                  </a:moveTo>
                  <a:lnTo>
                    <a:pt x="277622" y="101218"/>
                  </a:lnTo>
                  <a:lnTo>
                    <a:pt x="274574" y="105918"/>
                  </a:lnTo>
                  <a:lnTo>
                    <a:pt x="266700" y="111760"/>
                  </a:lnTo>
                  <a:lnTo>
                    <a:pt x="261874" y="113156"/>
                  </a:lnTo>
                  <a:lnTo>
                    <a:pt x="288502" y="113156"/>
                  </a:lnTo>
                  <a:lnTo>
                    <a:pt x="288671" y="113030"/>
                  </a:lnTo>
                  <a:lnTo>
                    <a:pt x="293242" y="105918"/>
                  </a:lnTo>
                  <a:lnTo>
                    <a:pt x="295655" y="96774"/>
                  </a:lnTo>
                  <a:lnTo>
                    <a:pt x="280035" y="94868"/>
                  </a:lnTo>
                  <a:close/>
                </a:path>
                <a:path w="513714" h="125730">
                  <a:moveTo>
                    <a:pt x="284923" y="44576"/>
                  </a:moveTo>
                  <a:lnTo>
                    <a:pt x="263271" y="44576"/>
                  </a:lnTo>
                  <a:lnTo>
                    <a:pt x="269621" y="47498"/>
                  </a:lnTo>
                  <a:lnTo>
                    <a:pt x="274447" y="53339"/>
                  </a:lnTo>
                  <a:lnTo>
                    <a:pt x="277622" y="57023"/>
                  </a:lnTo>
                  <a:lnTo>
                    <a:pt x="279526" y="62737"/>
                  </a:lnTo>
                  <a:lnTo>
                    <a:pt x="280162" y="70231"/>
                  </a:lnTo>
                  <a:lnTo>
                    <a:pt x="295585" y="70231"/>
                  </a:lnTo>
                  <a:lnTo>
                    <a:pt x="295449" y="68236"/>
                  </a:lnTo>
                  <a:lnTo>
                    <a:pt x="293306" y="59007"/>
                  </a:lnTo>
                  <a:lnTo>
                    <a:pt x="289734" y="51040"/>
                  </a:lnTo>
                  <a:lnTo>
                    <a:pt x="284923" y="44576"/>
                  </a:lnTo>
                  <a:close/>
                </a:path>
                <a:path w="513714" h="125730">
                  <a:moveTo>
                    <a:pt x="111378" y="34036"/>
                  </a:moveTo>
                  <a:lnTo>
                    <a:pt x="96138" y="34036"/>
                  </a:lnTo>
                  <a:lnTo>
                    <a:pt x="96138" y="123698"/>
                  </a:lnTo>
                  <a:lnTo>
                    <a:pt x="111378" y="123698"/>
                  </a:lnTo>
                  <a:lnTo>
                    <a:pt x="111378" y="34036"/>
                  </a:lnTo>
                  <a:close/>
                </a:path>
                <a:path w="513714" h="125730">
                  <a:moveTo>
                    <a:pt x="513206" y="0"/>
                  </a:moveTo>
                  <a:lnTo>
                    <a:pt x="497966" y="0"/>
                  </a:lnTo>
                  <a:lnTo>
                    <a:pt x="497966" y="123698"/>
                  </a:lnTo>
                  <a:lnTo>
                    <a:pt x="513206" y="123698"/>
                  </a:lnTo>
                  <a:lnTo>
                    <a:pt x="513206" y="0"/>
                  </a:lnTo>
                  <a:close/>
                </a:path>
                <a:path w="513714" h="125730">
                  <a:moveTo>
                    <a:pt x="475488" y="0"/>
                  </a:moveTo>
                  <a:lnTo>
                    <a:pt x="460248" y="0"/>
                  </a:lnTo>
                  <a:lnTo>
                    <a:pt x="460248" y="123698"/>
                  </a:lnTo>
                  <a:lnTo>
                    <a:pt x="475488" y="123698"/>
                  </a:lnTo>
                  <a:lnTo>
                    <a:pt x="475488" y="0"/>
                  </a:lnTo>
                  <a:close/>
                </a:path>
                <a:path w="513714" h="125730">
                  <a:moveTo>
                    <a:pt x="145923" y="0"/>
                  </a:moveTo>
                  <a:lnTo>
                    <a:pt x="130683" y="0"/>
                  </a:lnTo>
                  <a:lnTo>
                    <a:pt x="130683" y="123698"/>
                  </a:lnTo>
                  <a:lnTo>
                    <a:pt x="145923" y="123698"/>
                  </a:lnTo>
                  <a:lnTo>
                    <a:pt x="145923" y="88137"/>
                  </a:lnTo>
                  <a:lnTo>
                    <a:pt x="156590" y="77850"/>
                  </a:lnTo>
                  <a:lnTo>
                    <a:pt x="174310" y="77850"/>
                  </a:lnTo>
                  <a:lnTo>
                    <a:pt x="169382" y="70485"/>
                  </a:lnTo>
                  <a:lnTo>
                    <a:pt x="145923" y="70485"/>
                  </a:lnTo>
                  <a:lnTo>
                    <a:pt x="145923" y="0"/>
                  </a:lnTo>
                  <a:close/>
                </a:path>
                <a:path w="513714" h="125730">
                  <a:moveTo>
                    <a:pt x="174310" y="77850"/>
                  </a:moveTo>
                  <a:lnTo>
                    <a:pt x="156590" y="77850"/>
                  </a:lnTo>
                  <a:lnTo>
                    <a:pt x="186309" y="123698"/>
                  </a:lnTo>
                  <a:lnTo>
                    <a:pt x="204977" y="123698"/>
                  </a:lnTo>
                  <a:lnTo>
                    <a:pt x="174310" y="77850"/>
                  </a:lnTo>
                  <a:close/>
                </a:path>
                <a:path w="513714" h="125730">
                  <a:moveTo>
                    <a:pt x="201549" y="34036"/>
                  </a:moveTo>
                  <a:lnTo>
                    <a:pt x="181863" y="34036"/>
                  </a:lnTo>
                  <a:lnTo>
                    <a:pt x="145923" y="70485"/>
                  </a:lnTo>
                  <a:lnTo>
                    <a:pt x="169382" y="70485"/>
                  </a:lnTo>
                  <a:lnTo>
                    <a:pt x="167259" y="67310"/>
                  </a:lnTo>
                  <a:lnTo>
                    <a:pt x="201549" y="34036"/>
                  </a:lnTo>
                  <a:close/>
                </a:path>
                <a:path w="513714" h="125730">
                  <a:moveTo>
                    <a:pt x="111378" y="0"/>
                  </a:moveTo>
                  <a:lnTo>
                    <a:pt x="96138" y="0"/>
                  </a:lnTo>
                  <a:lnTo>
                    <a:pt x="96138" y="17399"/>
                  </a:lnTo>
                  <a:lnTo>
                    <a:pt x="111378" y="17399"/>
                  </a:lnTo>
                  <a:lnTo>
                    <a:pt x="111378" y="0"/>
                  </a:lnTo>
                  <a:close/>
                </a:path>
                <a:path w="513714" h="125730">
                  <a:moveTo>
                    <a:pt x="16255" y="0"/>
                  </a:moveTo>
                  <a:lnTo>
                    <a:pt x="0" y="0"/>
                  </a:lnTo>
                  <a:lnTo>
                    <a:pt x="0" y="123698"/>
                  </a:lnTo>
                  <a:lnTo>
                    <a:pt x="77215" y="123698"/>
                  </a:lnTo>
                  <a:lnTo>
                    <a:pt x="77215" y="109093"/>
                  </a:lnTo>
                  <a:lnTo>
                    <a:pt x="16255" y="109093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4297" y="3166872"/>
              <a:ext cx="190500" cy="69215"/>
            </a:xfrm>
            <a:custGeom>
              <a:avLst/>
              <a:gdLst/>
              <a:ahLst/>
              <a:cxnLst/>
              <a:rect l="l" t="t" r="r" b="b"/>
              <a:pathLst>
                <a:path w="190500" h="69214">
                  <a:moveTo>
                    <a:pt x="190246" y="34162"/>
                  </a:moveTo>
                  <a:lnTo>
                    <a:pt x="159257" y="40767"/>
                  </a:lnTo>
                  <a:lnTo>
                    <a:pt x="154812" y="41783"/>
                  </a:lnTo>
                  <a:lnTo>
                    <a:pt x="152146" y="42926"/>
                  </a:lnTo>
                  <a:lnTo>
                    <a:pt x="149605" y="44068"/>
                  </a:lnTo>
                  <a:lnTo>
                    <a:pt x="147574" y="45720"/>
                  </a:lnTo>
                  <a:lnTo>
                    <a:pt x="146176" y="47879"/>
                  </a:lnTo>
                  <a:lnTo>
                    <a:pt x="144779" y="50037"/>
                  </a:lnTo>
                  <a:lnTo>
                    <a:pt x="144144" y="52451"/>
                  </a:lnTo>
                  <a:lnTo>
                    <a:pt x="144144" y="55118"/>
                  </a:lnTo>
                  <a:lnTo>
                    <a:pt x="144144" y="59055"/>
                  </a:lnTo>
                  <a:lnTo>
                    <a:pt x="145668" y="62484"/>
                  </a:lnTo>
                  <a:lnTo>
                    <a:pt x="148716" y="65151"/>
                  </a:lnTo>
                  <a:lnTo>
                    <a:pt x="151764" y="67818"/>
                  </a:lnTo>
                  <a:lnTo>
                    <a:pt x="156210" y="69215"/>
                  </a:lnTo>
                  <a:lnTo>
                    <a:pt x="162178" y="69215"/>
                  </a:lnTo>
                  <a:lnTo>
                    <a:pt x="168021" y="69215"/>
                  </a:lnTo>
                  <a:lnTo>
                    <a:pt x="173227" y="67945"/>
                  </a:lnTo>
                  <a:lnTo>
                    <a:pt x="177800" y="65405"/>
                  </a:lnTo>
                  <a:lnTo>
                    <a:pt x="182372" y="62865"/>
                  </a:lnTo>
                  <a:lnTo>
                    <a:pt x="185674" y="59309"/>
                  </a:lnTo>
                  <a:lnTo>
                    <a:pt x="187832" y="54864"/>
                  </a:lnTo>
                  <a:lnTo>
                    <a:pt x="189484" y="51435"/>
                  </a:lnTo>
                  <a:lnTo>
                    <a:pt x="190246" y="46355"/>
                  </a:lnTo>
                  <a:lnTo>
                    <a:pt x="190246" y="39751"/>
                  </a:lnTo>
                  <a:lnTo>
                    <a:pt x="190246" y="34162"/>
                  </a:lnTo>
                  <a:close/>
                </a:path>
                <a:path w="190500" h="69214">
                  <a:moveTo>
                    <a:pt x="25526" y="0"/>
                  </a:moveTo>
                  <a:lnTo>
                    <a:pt x="18541" y="0"/>
                  </a:lnTo>
                  <a:lnTo>
                    <a:pt x="12573" y="2286"/>
                  </a:lnTo>
                  <a:lnTo>
                    <a:pt x="7874" y="6985"/>
                  </a:lnTo>
                  <a:lnTo>
                    <a:pt x="3175" y="11684"/>
                  </a:lnTo>
                  <a:lnTo>
                    <a:pt x="507" y="17906"/>
                  </a:lnTo>
                  <a:lnTo>
                    <a:pt x="0" y="25654"/>
                  </a:lnTo>
                  <a:lnTo>
                    <a:pt x="50037" y="25654"/>
                  </a:lnTo>
                  <a:lnTo>
                    <a:pt x="49402" y="18161"/>
                  </a:lnTo>
                  <a:lnTo>
                    <a:pt x="47498" y="12446"/>
                  </a:lnTo>
                  <a:lnTo>
                    <a:pt x="44323" y="8762"/>
                  </a:lnTo>
                  <a:lnTo>
                    <a:pt x="39497" y="2921"/>
                  </a:lnTo>
                  <a:lnTo>
                    <a:pt x="33147" y="0"/>
                  </a:lnTo>
                  <a:lnTo>
                    <a:pt x="25526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7933" y="3119641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004"/>
                  </a:lnTo>
                </a:path>
              </a:pathLst>
            </a:custGeom>
            <a:ln w="2054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64174" y="3122295"/>
              <a:ext cx="513715" cy="125730"/>
            </a:xfrm>
            <a:custGeom>
              <a:avLst/>
              <a:gdLst/>
              <a:ahLst/>
              <a:cxnLst/>
              <a:rect l="l" t="t" r="r" b="b"/>
              <a:pathLst>
                <a:path w="513714" h="125730">
                  <a:moveTo>
                    <a:pt x="401065" y="32004"/>
                  </a:moveTo>
                  <a:lnTo>
                    <a:pt x="408686" y="32004"/>
                  </a:lnTo>
                  <a:lnTo>
                    <a:pt x="414909" y="32893"/>
                  </a:lnTo>
                  <a:lnTo>
                    <a:pt x="419735" y="34798"/>
                  </a:lnTo>
                  <a:lnTo>
                    <a:pt x="424561" y="36575"/>
                  </a:lnTo>
                  <a:lnTo>
                    <a:pt x="435737" y="59181"/>
                  </a:lnTo>
                  <a:lnTo>
                    <a:pt x="435737" y="65912"/>
                  </a:lnTo>
                  <a:lnTo>
                    <a:pt x="435737" y="86106"/>
                  </a:lnTo>
                  <a:lnTo>
                    <a:pt x="440563" y="123698"/>
                  </a:lnTo>
                  <a:lnTo>
                    <a:pt x="424688" y="123698"/>
                  </a:lnTo>
                  <a:lnTo>
                    <a:pt x="423163" y="120523"/>
                  </a:lnTo>
                  <a:lnTo>
                    <a:pt x="422148" y="116839"/>
                  </a:lnTo>
                  <a:lnTo>
                    <a:pt x="421639" y="112649"/>
                  </a:lnTo>
                  <a:lnTo>
                    <a:pt x="416051" y="117348"/>
                  </a:lnTo>
                  <a:lnTo>
                    <a:pt x="410590" y="120776"/>
                  </a:lnTo>
                  <a:lnTo>
                    <a:pt x="405384" y="122808"/>
                  </a:lnTo>
                  <a:lnTo>
                    <a:pt x="400176" y="124713"/>
                  </a:lnTo>
                  <a:lnTo>
                    <a:pt x="394588" y="125730"/>
                  </a:lnTo>
                  <a:lnTo>
                    <a:pt x="388620" y="125730"/>
                  </a:lnTo>
                  <a:lnTo>
                    <a:pt x="378840" y="125730"/>
                  </a:lnTo>
                  <a:lnTo>
                    <a:pt x="371221" y="123317"/>
                  </a:lnTo>
                  <a:lnTo>
                    <a:pt x="366013" y="118491"/>
                  </a:lnTo>
                  <a:lnTo>
                    <a:pt x="360679" y="113664"/>
                  </a:lnTo>
                  <a:lnTo>
                    <a:pt x="358013" y="107568"/>
                  </a:lnTo>
                  <a:lnTo>
                    <a:pt x="358013" y="100075"/>
                  </a:lnTo>
                  <a:lnTo>
                    <a:pt x="358013" y="95631"/>
                  </a:lnTo>
                  <a:lnTo>
                    <a:pt x="359028" y="91693"/>
                  </a:lnTo>
                  <a:lnTo>
                    <a:pt x="361061" y="88011"/>
                  </a:lnTo>
                  <a:lnTo>
                    <a:pt x="362965" y="84455"/>
                  </a:lnTo>
                  <a:lnTo>
                    <a:pt x="393318" y="72008"/>
                  </a:lnTo>
                  <a:lnTo>
                    <a:pt x="401885" y="70891"/>
                  </a:lnTo>
                  <a:lnTo>
                    <a:pt x="409273" y="69643"/>
                  </a:lnTo>
                  <a:lnTo>
                    <a:pt x="415446" y="68276"/>
                  </a:lnTo>
                  <a:lnTo>
                    <a:pt x="420370" y="66801"/>
                  </a:lnTo>
                  <a:lnTo>
                    <a:pt x="420497" y="64769"/>
                  </a:lnTo>
                  <a:lnTo>
                    <a:pt x="420497" y="63373"/>
                  </a:lnTo>
                  <a:lnTo>
                    <a:pt x="420497" y="62864"/>
                  </a:lnTo>
                  <a:lnTo>
                    <a:pt x="420497" y="56642"/>
                  </a:lnTo>
                  <a:lnTo>
                    <a:pt x="419100" y="52324"/>
                  </a:lnTo>
                  <a:lnTo>
                    <a:pt x="416178" y="49783"/>
                  </a:lnTo>
                  <a:lnTo>
                    <a:pt x="412241" y="46355"/>
                  </a:lnTo>
                  <a:lnTo>
                    <a:pt x="406526" y="44576"/>
                  </a:lnTo>
                  <a:lnTo>
                    <a:pt x="398906" y="44576"/>
                  </a:lnTo>
                  <a:lnTo>
                    <a:pt x="391667" y="44576"/>
                  </a:lnTo>
                  <a:lnTo>
                    <a:pt x="375538" y="61594"/>
                  </a:lnTo>
                  <a:lnTo>
                    <a:pt x="360679" y="59689"/>
                  </a:lnTo>
                  <a:lnTo>
                    <a:pt x="393318" y="32004"/>
                  </a:lnTo>
                  <a:lnTo>
                    <a:pt x="401065" y="32004"/>
                  </a:lnTo>
                  <a:close/>
                </a:path>
                <a:path w="513714" h="125730">
                  <a:moveTo>
                    <a:pt x="255397" y="32004"/>
                  </a:moveTo>
                  <a:lnTo>
                    <a:pt x="289734" y="51040"/>
                  </a:lnTo>
                  <a:lnTo>
                    <a:pt x="296163" y="78739"/>
                  </a:lnTo>
                  <a:lnTo>
                    <a:pt x="296163" y="79629"/>
                  </a:lnTo>
                  <a:lnTo>
                    <a:pt x="296163" y="80899"/>
                  </a:lnTo>
                  <a:lnTo>
                    <a:pt x="296037" y="82804"/>
                  </a:lnTo>
                  <a:lnTo>
                    <a:pt x="229235" y="82804"/>
                  </a:lnTo>
                  <a:lnTo>
                    <a:pt x="229870" y="92582"/>
                  </a:lnTo>
                  <a:lnTo>
                    <a:pt x="232663" y="100075"/>
                  </a:lnTo>
                  <a:lnTo>
                    <a:pt x="237616" y="105410"/>
                  </a:lnTo>
                  <a:lnTo>
                    <a:pt x="242570" y="110617"/>
                  </a:lnTo>
                  <a:lnTo>
                    <a:pt x="248920" y="113156"/>
                  </a:lnTo>
                  <a:lnTo>
                    <a:pt x="256412" y="113156"/>
                  </a:lnTo>
                  <a:lnTo>
                    <a:pt x="261874" y="113156"/>
                  </a:lnTo>
                  <a:lnTo>
                    <a:pt x="266700" y="111760"/>
                  </a:lnTo>
                  <a:lnTo>
                    <a:pt x="270637" y="108838"/>
                  </a:lnTo>
                  <a:lnTo>
                    <a:pt x="274574" y="105918"/>
                  </a:lnTo>
                  <a:lnTo>
                    <a:pt x="277622" y="101218"/>
                  </a:lnTo>
                  <a:lnTo>
                    <a:pt x="280035" y="94868"/>
                  </a:lnTo>
                  <a:lnTo>
                    <a:pt x="295655" y="96774"/>
                  </a:lnTo>
                  <a:lnTo>
                    <a:pt x="263741" y="125253"/>
                  </a:lnTo>
                  <a:lnTo>
                    <a:pt x="256286" y="125730"/>
                  </a:lnTo>
                  <a:lnTo>
                    <a:pt x="246975" y="124968"/>
                  </a:lnTo>
                  <a:lnTo>
                    <a:pt x="216471" y="99059"/>
                  </a:lnTo>
                  <a:lnTo>
                    <a:pt x="213613" y="79629"/>
                  </a:lnTo>
                  <a:lnTo>
                    <a:pt x="214330" y="68937"/>
                  </a:lnTo>
                  <a:lnTo>
                    <a:pt x="238569" y="35147"/>
                  </a:lnTo>
                  <a:lnTo>
                    <a:pt x="246566" y="32789"/>
                  </a:lnTo>
                  <a:lnTo>
                    <a:pt x="255397" y="32004"/>
                  </a:lnTo>
                  <a:close/>
                </a:path>
                <a:path w="513714" h="125730">
                  <a:moveTo>
                    <a:pt x="497966" y="0"/>
                  </a:moveTo>
                  <a:lnTo>
                    <a:pt x="513206" y="0"/>
                  </a:lnTo>
                  <a:lnTo>
                    <a:pt x="513206" y="123698"/>
                  </a:lnTo>
                  <a:lnTo>
                    <a:pt x="497966" y="123698"/>
                  </a:lnTo>
                  <a:lnTo>
                    <a:pt x="497966" y="0"/>
                  </a:lnTo>
                  <a:close/>
                </a:path>
                <a:path w="513714" h="125730">
                  <a:moveTo>
                    <a:pt x="460248" y="0"/>
                  </a:moveTo>
                  <a:lnTo>
                    <a:pt x="475488" y="0"/>
                  </a:lnTo>
                  <a:lnTo>
                    <a:pt x="475488" y="123698"/>
                  </a:lnTo>
                  <a:lnTo>
                    <a:pt x="460248" y="123698"/>
                  </a:lnTo>
                  <a:lnTo>
                    <a:pt x="460248" y="0"/>
                  </a:lnTo>
                  <a:close/>
                </a:path>
                <a:path w="513714" h="125730">
                  <a:moveTo>
                    <a:pt x="130683" y="0"/>
                  </a:moveTo>
                  <a:lnTo>
                    <a:pt x="145923" y="0"/>
                  </a:lnTo>
                  <a:lnTo>
                    <a:pt x="145923" y="70485"/>
                  </a:lnTo>
                  <a:lnTo>
                    <a:pt x="181863" y="34036"/>
                  </a:lnTo>
                  <a:lnTo>
                    <a:pt x="201549" y="34036"/>
                  </a:lnTo>
                  <a:lnTo>
                    <a:pt x="167259" y="67310"/>
                  </a:lnTo>
                  <a:lnTo>
                    <a:pt x="204977" y="123698"/>
                  </a:lnTo>
                  <a:lnTo>
                    <a:pt x="186309" y="123698"/>
                  </a:lnTo>
                  <a:lnTo>
                    <a:pt x="156590" y="77850"/>
                  </a:lnTo>
                  <a:lnTo>
                    <a:pt x="145923" y="88137"/>
                  </a:lnTo>
                  <a:lnTo>
                    <a:pt x="145923" y="123698"/>
                  </a:lnTo>
                  <a:lnTo>
                    <a:pt x="130683" y="123698"/>
                  </a:lnTo>
                  <a:lnTo>
                    <a:pt x="130683" y="0"/>
                  </a:lnTo>
                  <a:close/>
                </a:path>
                <a:path w="513714" h="125730">
                  <a:moveTo>
                    <a:pt x="0" y="0"/>
                  </a:moveTo>
                  <a:lnTo>
                    <a:pt x="16255" y="0"/>
                  </a:lnTo>
                  <a:lnTo>
                    <a:pt x="16255" y="109093"/>
                  </a:lnTo>
                  <a:lnTo>
                    <a:pt x="77215" y="109093"/>
                  </a:lnTo>
                  <a:lnTo>
                    <a:pt x="77215" y="123698"/>
                  </a:lnTo>
                  <a:lnTo>
                    <a:pt x="0" y="123698"/>
                  </a:lnTo>
                  <a:lnTo>
                    <a:pt x="0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0686" y="3283737"/>
              <a:ext cx="5426710" cy="1992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0686" y="3481603"/>
              <a:ext cx="5059045" cy="197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150073" y="3858666"/>
            <a:ext cx="2825115" cy="397510"/>
            <a:chOff x="1150073" y="3858666"/>
            <a:chExt cx="2825115" cy="397510"/>
          </a:xfrm>
        </p:grpSpPr>
        <p:sp>
          <p:nvSpPr>
            <p:cNvPr id="26" name="object 26"/>
            <p:cNvSpPr/>
            <p:nvPr/>
          </p:nvSpPr>
          <p:spPr>
            <a:xfrm>
              <a:off x="1150073" y="3858666"/>
              <a:ext cx="2825115" cy="198120"/>
            </a:xfrm>
            <a:custGeom>
              <a:avLst/>
              <a:gdLst/>
              <a:ahLst/>
              <a:cxnLst/>
              <a:rect l="l" t="t" r="r" b="b"/>
              <a:pathLst>
                <a:path w="2825115" h="198120">
                  <a:moveTo>
                    <a:pt x="2824861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2824861" y="197967"/>
                  </a:lnTo>
                  <a:lnTo>
                    <a:pt x="282486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56741" y="3959733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86"/>
                  </a:lnTo>
                  <a:lnTo>
                    <a:pt x="2235" y="11176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98"/>
                  </a:lnTo>
                  <a:lnTo>
                    <a:pt x="11214" y="43688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688"/>
                  </a:lnTo>
                  <a:lnTo>
                    <a:pt x="43738" y="34798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176"/>
                  </a:lnTo>
                  <a:lnTo>
                    <a:pt x="34759" y="22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6741" y="3959733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86"/>
                  </a:lnTo>
                  <a:lnTo>
                    <a:pt x="39255" y="6731"/>
                  </a:lnTo>
                  <a:lnTo>
                    <a:pt x="43738" y="11176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798"/>
                  </a:lnTo>
                  <a:lnTo>
                    <a:pt x="39255" y="39243"/>
                  </a:lnTo>
                  <a:lnTo>
                    <a:pt x="34759" y="43688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8"/>
                  </a:lnTo>
                  <a:lnTo>
                    <a:pt x="6731" y="39243"/>
                  </a:lnTo>
                  <a:lnTo>
                    <a:pt x="2235" y="34798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176"/>
                  </a:lnTo>
                  <a:lnTo>
                    <a:pt x="6731" y="6731"/>
                  </a:lnTo>
                  <a:lnTo>
                    <a:pt x="11214" y="2286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82027" y="3890531"/>
              <a:ext cx="2588740" cy="1674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0073" y="4056672"/>
              <a:ext cx="2171700" cy="198120"/>
            </a:xfrm>
            <a:custGeom>
              <a:avLst/>
              <a:gdLst/>
              <a:ahLst/>
              <a:cxnLst/>
              <a:rect l="l" t="t" r="r" b="b"/>
              <a:pathLst>
                <a:path w="2171700" h="198120">
                  <a:moveTo>
                    <a:pt x="2171318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2171318" y="197967"/>
                  </a:lnTo>
                  <a:lnTo>
                    <a:pt x="2171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56741" y="415767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47"/>
                  </a:lnTo>
                  <a:lnTo>
                    <a:pt x="2235" y="11226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72"/>
                  </a:lnTo>
                  <a:lnTo>
                    <a:pt x="11214" y="43751"/>
                  </a:lnTo>
                  <a:lnTo>
                    <a:pt x="16649" y="45986"/>
                  </a:lnTo>
                  <a:lnTo>
                    <a:pt x="29349" y="45986"/>
                  </a:lnTo>
                  <a:lnTo>
                    <a:pt x="34759" y="43751"/>
                  </a:lnTo>
                  <a:lnTo>
                    <a:pt x="43738" y="34772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226"/>
                  </a:lnTo>
                  <a:lnTo>
                    <a:pt x="34759" y="22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6741" y="415767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47"/>
                  </a:lnTo>
                  <a:lnTo>
                    <a:pt x="39255" y="6731"/>
                  </a:lnTo>
                  <a:lnTo>
                    <a:pt x="43738" y="11226"/>
                  </a:lnTo>
                  <a:lnTo>
                    <a:pt x="45986" y="16637"/>
                  </a:lnTo>
                  <a:lnTo>
                    <a:pt x="45986" y="22961"/>
                  </a:lnTo>
                  <a:lnTo>
                    <a:pt x="45986" y="29337"/>
                  </a:lnTo>
                  <a:lnTo>
                    <a:pt x="43738" y="34772"/>
                  </a:lnTo>
                  <a:lnTo>
                    <a:pt x="39255" y="39255"/>
                  </a:lnTo>
                  <a:lnTo>
                    <a:pt x="34759" y="43751"/>
                  </a:lnTo>
                  <a:lnTo>
                    <a:pt x="29349" y="45986"/>
                  </a:lnTo>
                  <a:lnTo>
                    <a:pt x="23025" y="45986"/>
                  </a:lnTo>
                  <a:lnTo>
                    <a:pt x="16649" y="45986"/>
                  </a:lnTo>
                  <a:lnTo>
                    <a:pt x="11214" y="43751"/>
                  </a:lnTo>
                  <a:lnTo>
                    <a:pt x="6731" y="39255"/>
                  </a:lnTo>
                  <a:lnTo>
                    <a:pt x="2235" y="34772"/>
                  </a:lnTo>
                  <a:lnTo>
                    <a:pt x="0" y="29337"/>
                  </a:lnTo>
                  <a:lnTo>
                    <a:pt x="0" y="22961"/>
                  </a:lnTo>
                  <a:lnTo>
                    <a:pt x="0" y="16637"/>
                  </a:lnTo>
                  <a:lnTo>
                    <a:pt x="2235" y="11226"/>
                  </a:lnTo>
                  <a:lnTo>
                    <a:pt x="6731" y="6731"/>
                  </a:lnTo>
                  <a:lnTo>
                    <a:pt x="11214" y="2247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82027" y="4088461"/>
              <a:ext cx="1935198" cy="1674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0073" y="920648"/>
            <a:ext cx="2124710" cy="198120"/>
            <a:chOff x="1150073" y="920648"/>
            <a:chExt cx="2124710" cy="198120"/>
          </a:xfrm>
        </p:grpSpPr>
        <p:sp>
          <p:nvSpPr>
            <p:cNvPr id="3" name="object 3"/>
            <p:cNvSpPr/>
            <p:nvPr/>
          </p:nvSpPr>
          <p:spPr>
            <a:xfrm>
              <a:off x="1150073" y="920648"/>
              <a:ext cx="2124710" cy="198120"/>
            </a:xfrm>
            <a:custGeom>
              <a:avLst/>
              <a:gdLst/>
              <a:ahLst/>
              <a:cxnLst/>
              <a:rect l="l" t="t" r="r" b="b"/>
              <a:pathLst>
                <a:path w="2124710" h="198119">
                  <a:moveTo>
                    <a:pt x="2124202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2124202" y="197967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6741" y="102171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286"/>
                  </a:lnTo>
                  <a:lnTo>
                    <a:pt x="2235" y="11175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98"/>
                  </a:lnTo>
                  <a:lnTo>
                    <a:pt x="11214" y="43687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687"/>
                  </a:lnTo>
                  <a:lnTo>
                    <a:pt x="43738" y="34798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175"/>
                  </a:lnTo>
                  <a:lnTo>
                    <a:pt x="34759" y="22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6741" y="102171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286"/>
                  </a:lnTo>
                  <a:lnTo>
                    <a:pt x="39255" y="6731"/>
                  </a:lnTo>
                  <a:lnTo>
                    <a:pt x="43738" y="11175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798"/>
                  </a:lnTo>
                  <a:lnTo>
                    <a:pt x="39255" y="39243"/>
                  </a:lnTo>
                  <a:lnTo>
                    <a:pt x="34759" y="43687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7"/>
                  </a:lnTo>
                  <a:lnTo>
                    <a:pt x="6731" y="39243"/>
                  </a:lnTo>
                  <a:lnTo>
                    <a:pt x="2235" y="34798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175"/>
                  </a:lnTo>
                  <a:lnTo>
                    <a:pt x="6731" y="6731"/>
                  </a:lnTo>
                  <a:lnTo>
                    <a:pt x="11214" y="2286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2027" y="952513"/>
              <a:ext cx="1888081" cy="1330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20686" y="1310335"/>
            <a:ext cx="2112010" cy="264160"/>
            <a:chOff x="920686" y="1310335"/>
            <a:chExt cx="2112010" cy="264160"/>
          </a:xfrm>
        </p:grpSpPr>
        <p:sp>
          <p:nvSpPr>
            <p:cNvPr id="8" name="object 8"/>
            <p:cNvSpPr/>
            <p:nvPr/>
          </p:nvSpPr>
          <p:spPr>
            <a:xfrm>
              <a:off x="920686" y="1310335"/>
              <a:ext cx="2112010" cy="264160"/>
            </a:xfrm>
            <a:custGeom>
              <a:avLst/>
              <a:gdLst/>
              <a:ahLst/>
              <a:cxnLst/>
              <a:rect l="l" t="t" r="r" b="b"/>
              <a:pathLst>
                <a:path w="2112010" h="264159">
                  <a:moveTo>
                    <a:pt x="2111629" y="0"/>
                  </a:moveTo>
                  <a:lnTo>
                    <a:pt x="0" y="0"/>
                  </a:lnTo>
                  <a:lnTo>
                    <a:pt x="0" y="263956"/>
                  </a:lnTo>
                  <a:lnTo>
                    <a:pt x="2111629" y="263956"/>
                  </a:lnTo>
                  <a:lnTo>
                    <a:pt x="211162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2272" y="1351166"/>
              <a:ext cx="2025394" cy="2205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20686" y="1712493"/>
            <a:ext cx="5731510" cy="792480"/>
            <a:chOff x="920686" y="1712493"/>
            <a:chExt cx="5731510" cy="792480"/>
          </a:xfrm>
        </p:grpSpPr>
        <p:sp>
          <p:nvSpPr>
            <p:cNvPr id="11" name="object 11"/>
            <p:cNvSpPr/>
            <p:nvPr/>
          </p:nvSpPr>
          <p:spPr>
            <a:xfrm>
              <a:off x="920686" y="1712493"/>
              <a:ext cx="5452110" cy="198120"/>
            </a:xfrm>
            <a:custGeom>
              <a:avLst/>
              <a:gdLst/>
              <a:ahLst/>
              <a:cxnLst/>
              <a:rect l="l" t="t" r="r" b="b"/>
              <a:pathLst>
                <a:path w="5452110" h="198119">
                  <a:moveTo>
                    <a:pt x="5451856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5451856" y="197967"/>
                  </a:lnTo>
                  <a:lnTo>
                    <a:pt x="54518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0695" y="1744358"/>
              <a:ext cx="5374714" cy="1674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1425" y="1820383"/>
              <a:ext cx="46990" cy="15875"/>
            </a:xfrm>
            <a:custGeom>
              <a:avLst/>
              <a:gdLst/>
              <a:ahLst/>
              <a:cxnLst/>
              <a:rect l="l" t="t" r="r" b="b"/>
              <a:pathLst>
                <a:path w="46989" h="15875">
                  <a:moveTo>
                    <a:pt x="46666" y="0"/>
                  </a:moveTo>
                  <a:lnTo>
                    <a:pt x="0" y="0"/>
                  </a:lnTo>
                  <a:lnTo>
                    <a:pt x="0" y="15274"/>
                  </a:lnTo>
                  <a:lnTo>
                    <a:pt x="46666" y="15274"/>
                  </a:lnTo>
                  <a:lnTo>
                    <a:pt x="466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21425" y="1820383"/>
              <a:ext cx="46990" cy="15875"/>
            </a:xfrm>
            <a:custGeom>
              <a:avLst/>
              <a:gdLst/>
              <a:ahLst/>
              <a:cxnLst/>
              <a:rect l="l" t="t" r="r" b="b"/>
              <a:pathLst>
                <a:path w="46989" h="15875">
                  <a:moveTo>
                    <a:pt x="0" y="15274"/>
                  </a:moveTo>
                  <a:lnTo>
                    <a:pt x="46666" y="15274"/>
                  </a:lnTo>
                  <a:lnTo>
                    <a:pt x="46666" y="0"/>
                  </a:lnTo>
                  <a:lnTo>
                    <a:pt x="0" y="0"/>
                  </a:lnTo>
                  <a:lnTo>
                    <a:pt x="0" y="15274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0686" y="1910486"/>
              <a:ext cx="5231892" cy="199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0686" y="2108479"/>
              <a:ext cx="5731510" cy="3959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50073" y="2683535"/>
            <a:ext cx="5241290" cy="1192530"/>
            <a:chOff x="1150073" y="2683535"/>
            <a:chExt cx="5241290" cy="1192530"/>
          </a:xfrm>
        </p:grpSpPr>
        <p:sp>
          <p:nvSpPr>
            <p:cNvPr id="18" name="object 18"/>
            <p:cNvSpPr/>
            <p:nvPr/>
          </p:nvSpPr>
          <p:spPr>
            <a:xfrm>
              <a:off x="1150073" y="2683535"/>
              <a:ext cx="2633345" cy="198120"/>
            </a:xfrm>
            <a:custGeom>
              <a:avLst/>
              <a:gdLst/>
              <a:ahLst/>
              <a:cxnLst/>
              <a:rect l="l" t="t" r="r" b="b"/>
              <a:pathLst>
                <a:path w="2633345" h="198119">
                  <a:moveTo>
                    <a:pt x="2633217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2633217" y="197967"/>
                  </a:lnTo>
                  <a:lnTo>
                    <a:pt x="263321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6741" y="278447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286"/>
                  </a:lnTo>
                  <a:lnTo>
                    <a:pt x="2235" y="11302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98"/>
                  </a:lnTo>
                  <a:lnTo>
                    <a:pt x="11214" y="43814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814"/>
                  </a:lnTo>
                  <a:lnTo>
                    <a:pt x="43738" y="34798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302"/>
                  </a:lnTo>
                  <a:lnTo>
                    <a:pt x="34759" y="22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6741" y="278447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286"/>
                  </a:lnTo>
                  <a:lnTo>
                    <a:pt x="39255" y="6731"/>
                  </a:lnTo>
                  <a:lnTo>
                    <a:pt x="43738" y="11302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798"/>
                  </a:lnTo>
                  <a:lnTo>
                    <a:pt x="39255" y="39243"/>
                  </a:lnTo>
                  <a:lnTo>
                    <a:pt x="34759" y="43814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814"/>
                  </a:lnTo>
                  <a:lnTo>
                    <a:pt x="6731" y="39243"/>
                  </a:lnTo>
                  <a:lnTo>
                    <a:pt x="2235" y="34798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302"/>
                  </a:lnTo>
                  <a:lnTo>
                    <a:pt x="6731" y="6731"/>
                  </a:lnTo>
                  <a:lnTo>
                    <a:pt x="11214" y="2286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93330" y="2715273"/>
              <a:ext cx="2385794" cy="1674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0073" y="2881439"/>
              <a:ext cx="3170555" cy="201295"/>
            </a:xfrm>
            <a:custGeom>
              <a:avLst/>
              <a:gdLst/>
              <a:ahLst/>
              <a:cxnLst/>
              <a:rect l="l" t="t" r="r" b="b"/>
              <a:pathLst>
                <a:path w="3170554" h="201294">
                  <a:moveTo>
                    <a:pt x="3170554" y="0"/>
                  </a:moveTo>
                  <a:lnTo>
                    <a:pt x="0" y="0"/>
                  </a:lnTo>
                  <a:lnTo>
                    <a:pt x="0" y="201104"/>
                  </a:lnTo>
                  <a:lnTo>
                    <a:pt x="3170554" y="201104"/>
                  </a:lnTo>
                  <a:lnTo>
                    <a:pt x="317055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6741" y="298246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285"/>
                  </a:lnTo>
                  <a:lnTo>
                    <a:pt x="2235" y="11175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97"/>
                  </a:lnTo>
                  <a:lnTo>
                    <a:pt x="11214" y="43687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687"/>
                  </a:lnTo>
                  <a:lnTo>
                    <a:pt x="43738" y="34797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175"/>
                  </a:lnTo>
                  <a:lnTo>
                    <a:pt x="34759" y="22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6741" y="298246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285"/>
                  </a:lnTo>
                  <a:lnTo>
                    <a:pt x="39255" y="6731"/>
                  </a:lnTo>
                  <a:lnTo>
                    <a:pt x="43738" y="11175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797"/>
                  </a:lnTo>
                  <a:lnTo>
                    <a:pt x="39255" y="39243"/>
                  </a:lnTo>
                  <a:lnTo>
                    <a:pt x="34759" y="43687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687"/>
                  </a:lnTo>
                  <a:lnTo>
                    <a:pt x="6731" y="39243"/>
                  </a:lnTo>
                  <a:lnTo>
                    <a:pt x="2235" y="34797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175"/>
                  </a:lnTo>
                  <a:lnTo>
                    <a:pt x="6731" y="6731"/>
                  </a:lnTo>
                  <a:lnTo>
                    <a:pt x="11214" y="2285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89139" y="2913266"/>
              <a:ext cx="2934180" cy="1674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50073" y="3082569"/>
              <a:ext cx="3189605" cy="198120"/>
            </a:xfrm>
            <a:custGeom>
              <a:avLst/>
              <a:gdLst/>
              <a:ahLst/>
              <a:cxnLst/>
              <a:rect l="l" t="t" r="r" b="b"/>
              <a:pathLst>
                <a:path w="3189604" h="198120">
                  <a:moveTo>
                    <a:pt x="3189351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3189351" y="197967"/>
                  </a:lnTo>
                  <a:lnTo>
                    <a:pt x="31893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56741" y="318363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9349" y="0"/>
                  </a:moveTo>
                  <a:lnTo>
                    <a:pt x="16649" y="0"/>
                  </a:lnTo>
                  <a:lnTo>
                    <a:pt x="11214" y="2158"/>
                  </a:lnTo>
                  <a:lnTo>
                    <a:pt x="2235" y="11175"/>
                  </a:lnTo>
                  <a:lnTo>
                    <a:pt x="0" y="16509"/>
                  </a:lnTo>
                  <a:lnTo>
                    <a:pt x="0" y="29337"/>
                  </a:lnTo>
                  <a:lnTo>
                    <a:pt x="2235" y="34670"/>
                  </a:lnTo>
                  <a:lnTo>
                    <a:pt x="11214" y="43687"/>
                  </a:lnTo>
                  <a:lnTo>
                    <a:pt x="16649" y="45973"/>
                  </a:lnTo>
                  <a:lnTo>
                    <a:pt x="29349" y="45973"/>
                  </a:lnTo>
                  <a:lnTo>
                    <a:pt x="34759" y="43687"/>
                  </a:lnTo>
                  <a:lnTo>
                    <a:pt x="43738" y="34670"/>
                  </a:lnTo>
                  <a:lnTo>
                    <a:pt x="45986" y="29337"/>
                  </a:lnTo>
                  <a:lnTo>
                    <a:pt x="45986" y="16509"/>
                  </a:lnTo>
                  <a:lnTo>
                    <a:pt x="43738" y="11175"/>
                  </a:lnTo>
                  <a:lnTo>
                    <a:pt x="34759" y="21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6741" y="318363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5">
                  <a:moveTo>
                    <a:pt x="23025" y="0"/>
                  </a:moveTo>
                  <a:lnTo>
                    <a:pt x="29349" y="0"/>
                  </a:lnTo>
                  <a:lnTo>
                    <a:pt x="34759" y="2158"/>
                  </a:lnTo>
                  <a:lnTo>
                    <a:pt x="39255" y="6731"/>
                  </a:lnTo>
                  <a:lnTo>
                    <a:pt x="43738" y="11175"/>
                  </a:lnTo>
                  <a:lnTo>
                    <a:pt x="45986" y="16509"/>
                  </a:lnTo>
                  <a:lnTo>
                    <a:pt x="45986" y="22859"/>
                  </a:lnTo>
                  <a:lnTo>
                    <a:pt x="45986" y="29337"/>
                  </a:lnTo>
                  <a:lnTo>
                    <a:pt x="43738" y="34670"/>
                  </a:lnTo>
                  <a:lnTo>
                    <a:pt x="39255" y="39242"/>
                  </a:lnTo>
                  <a:lnTo>
                    <a:pt x="34759" y="43687"/>
                  </a:lnTo>
                  <a:lnTo>
                    <a:pt x="29349" y="45973"/>
                  </a:lnTo>
                  <a:lnTo>
                    <a:pt x="23025" y="45973"/>
                  </a:lnTo>
                  <a:lnTo>
                    <a:pt x="16649" y="45973"/>
                  </a:lnTo>
                  <a:lnTo>
                    <a:pt x="11214" y="43687"/>
                  </a:lnTo>
                  <a:lnTo>
                    <a:pt x="6731" y="39242"/>
                  </a:lnTo>
                  <a:lnTo>
                    <a:pt x="2235" y="34670"/>
                  </a:lnTo>
                  <a:lnTo>
                    <a:pt x="0" y="29337"/>
                  </a:lnTo>
                  <a:lnTo>
                    <a:pt x="0" y="22859"/>
                  </a:lnTo>
                  <a:lnTo>
                    <a:pt x="0" y="16509"/>
                  </a:lnTo>
                  <a:lnTo>
                    <a:pt x="2235" y="11175"/>
                  </a:lnTo>
                  <a:lnTo>
                    <a:pt x="6731" y="6731"/>
                  </a:lnTo>
                  <a:lnTo>
                    <a:pt x="11214" y="2158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83932" y="3114307"/>
              <a:ext cx="2940911" cy="1331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0073" y="3280562"/>
              <a:ext cx="4610100" cy="198120"/>
            </a:xfrm>
            <a:custGeom>
              <a:avLst/>
              <a:gdLst/>
              <a:ahLst/>
              <a:cxnLst/>
              <a:rect l="l" t="t" r="r" b="b"/>
              <a:pathLst>
                <a:path w="4610100" h="198120">
                  <a:moveTo>
                    <a:pt x="4609719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4609719" y="197967"/>
                  </a:lnTo>
                  <a:lnTo>
                    <a:pt x="460971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56741" y="338150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86"/>
                  </a:lnTo>
                  <a:lnTo>
                    <a:pt x="2235" y="11303"/>
                  </a:lnTo>
                  <a:lnTo>
                    <a:pt x="0" y="16637"/>
                  </a:lnTo>
                  <a:lnTo>
                    <a:pt x="0" y="29337"/>
                  </a:lnTo>
                  <a:lnTo>
                    <a:pt x="2235" y="34798"/>
                  </a:lnTo>
                  <a:lnTo>
                    <a:pt x="11214" y="43815"/>
                  </a:lnTo>
                  <a:lnTo>
                    <a:pt x="16649" y="45974"/>
                  </a:lnTo>
                  <a:lnTo>
                    <a:pt x="29349" y="45974"/>
                  </a:lnTo>
                  <a:lnTo>
                    <a:pt x="34759" y="43815"/>
                  </a:lnTo>
                  <a:lnTo>
                    <a:pt x="43738" y="34798"/>
                  </a:lnTo>
                  <a:lnTo>
                    <a:pt x="45986" y="29337"/>
                  </a:lnTo>
                  <a:lnTo>
                    <a:pt x="45986" y="16637"/>
                  </a:lnTo>
                  <a:lnTo>
                    <a:pt x="43738" y="11303"/>
                  </a:lnTo>
                  <a:lnTo>
                    <a:pt x="34759" y="22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6741" y="338150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86"/>
                  </a:lnTo>
                  <a:lnTo>
                    <a:pt x="39255" y="6731"/>
                  </a:lnTo>
                  <a:lnTo>
                    <a:pt x="43738" y="11303"/>
                  </a:lnTo>
                  <a:lnTo>
                    <a:pt x="45986" y="16637"/>
                  </a:lnTo>
                  <a:lnTo>
                    <a:pt x="45986" y="22987"/>
                  </a:lnTo>
                  <a:lnTo>
                    <a:pt x="45986" y="29337"/>
                  </a:lnTo>
                  <a:lnTo>
                    <a:pt x="43738" y="34798"/>
                  </a:lnTo>
                  <a:lnTo>
                    <a:pt x="39255" y="39243"/>
                  </a:lnTo>
                  <a:lnTo>
                    <a:pt x="34759" y="43815"/>
                  </a:lnTo>
                  <a:lnTo>
                    <a:pt x="29349" y="45974"/>
                  </a:lnTo>
                  <a:lnTo>
                    <a:pt x="23025" y="45974"/>
                  </a:lnTo>
                  <a:lnTo>
                    <a:pt x="16649" y="45974"/>
                  </a:lnTo>
                  <a:lnTo>
                    <a:pt x="11214" y="43815"/>
                  </a:lnTo>
                  <a:lnTo>
                    <a:pt x="6731" y="39243"/>
                  </a:lnTo>
                  <a:lnTo>
                    <a:pt x="2235" y="34798"/>
                  </a:lnTo>
                  <a:lnTo>
                    <a:pt x="0" y="29337"/>
                  </a:lnTo>
                  <a:lnTo>
                    <a:pt x="0" y="22987"/>
                  </a:lnTo>
                  <a:lnTo>
                    <a:pt x="0" y="16637"/>
                  </a:lnTo>
                  <a:lnTo>
                    <a:pt x="2235" y="11303"/>
                  </a:lnTo>
                  <a:lnTo>
                    <a:pt x="6731" y="6731"/>
                  </a:lnTo>
                  <a:lnTo>
                    <a:pt x="11214" y="2286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96124" y="3312300"/>
              <a:ext cx="4349087" cy="16748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0073" y="3478555"/>
              <a:ext cx="5235575" cy="198120"/>
            </a:xfrm>
            <a:custGeom>
              <a:avLst/>
              <a:gdLst/>
              <a:ahLst/>
              <a:cxnLst/>
              <a:rect l="l" t="t" r="r" b="b"/>
              <a:pathLst>
                <a:path w="5235575" h="198120">
                  <a:moveTo>
                    <a:pt x="5235067" y="0"/>
                  </a:moveTo>
                  <a:lnTo>
                    <a:pt x="0" y="0"/>
                  </a:lnTo>
                  <a:lnTo>
                    <a:pt x="0" y="197967"/>
                  </a:lnTo>
                  <a:lnTo>
                    <a:pt x="5235067" y="197967"/>
                  </a:lnTo>
                  <a:lnTo>
                    <a:pt x="52350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56741" y="3579494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9349" y="0"/>
                  </a:moveTo>
                  <a:lnTo>
                    <a:pt x="16649" y="0"/>
                  </a:lnTo>
                  <a:lnTo>
                    <a:pt x="11214" y="2285"/>
                  </a:lnTo>
                  <a:lnTo>
                    <a:pt x="2235" y="11175"/>
                  </a:lnTo>
                  <a:lnTo>
                    <a:pt x="0" y="16636"/>
                  </a:lnTo>
                  <a:lnTo>
                    <a:pt x="0" y="29336"/>
                  </a:lnTo>
                  <a:lnTo>
                    <a:pt x="2235" y="34797"/>
                  </a:lnTo>
                  <a:lnTo>
                    <a:pt x="11214" y="43687"/>
                  </a:lnTo>
                  <a:lnTo>
                    <a:pt x="16649" y="45973"/>
                  </a:lnTo>
                  <a:lnTo>
                    <a:pt x="29349" y="45973"/>
                  </a:lnTo>
                  <a:lnTo>
                    <a:pt x="34759" y="43687"/>
                  </a:lnTo>
                  <a:lnTo>
                    <a:pt x="43738" y="34797"/>
                  </a:lnTo>
                  <a:lnTo>
                    <a:pt x="45986" y="29336"/>
                  </a:lnTo>
                  <a:lnTo>
                    <a:pt x="45986" y="16636"/>
                  </a:lnTo>
                  <a:lnTo>
                    <a:pt x="43738" y="11175"/>
                  </a:lnTo>
                  <a:lnTo>
                    <a:pt x="34759" y="22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56741" y="3579494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3025" y="0"/>
                  </a:moveTo>
                  <a:lnTo>
                    <a:pt x="29349" y="0"/>
                  </a:lnTo>
                  <a:lnTo>
                    <a:pt x="34759" y="2285"/>
                  </a:lnTo>
                  <a:lnTo>
                    <a:pt x="39255" y="6730"/>
                  </a:lnTo>
                  <a:lnTo>
                    <a:pt x="43738" y="11175"/>
                  </a:lnTo>
                  <a:lnTo>
                    <a:pt x="45986" y="16636"/>
                  </a:lnTo>
                  <a:lnTo>
                    <a:pt x="45986" y="22986"/>
                  </a:lnTo>
                  <a:lnTo>
                    <a:pt x="45986" y="29336"/>
                  </a:lnTo>
                  <a:lnTo>
                    <a:pt x="43738" y="34797"/>
                  </a:lnTo>
                  <a:lnTo>
                    <a:pt x="39255" y="39242"/>
                  </a:lnTo>
                  <a:lnTo>
                    <a:pt x="34759" y="43687"/>
                  </a:lnTo>
                  <a:lnTo>
                    <a:pt x="29349" y="45973"/>
                  </a:lnTo>
                  <a:lnTo>
                    <a:pt x="23025" y="45973"/>
                  </a:lnTo>
                  <a:lnTo>
                    <a:pt x="16649" y="45973"/>
                  </a:lnTo>
                  <a:lnTo>
                    <a:pt x="11214" y="43687"/>
                  </a:lnTo>
                  <a:lnTo>
                    <a:pt x="6731" y="39242"/>
                  </a:lnTo>
                  <a:lnTo>
                    <a:pt x="2235" y="34797"/>
                  </a:lnTo>
                  <a:lnTo>
                    <a:pt x="0" y="29336"/>
                  </a:lnTo>
                  <a:lnTo>
                    <a:pt x="0" y="22986"/>
                  </a:lnTo>
                  <a:lnTo>
                    <a:pt x="0" y="16636"/>
                  </a:lnTo>
                  <a:lnTo>
                    <a:pt x="2235" y="11175"/>
                  </a:lnTo>
                  <a:lnTo>
                    <a:pt x="6731" y="6730"/>
                  </a:lnTo>
                  <a:lnTo>
                    <a:pt x="11214" y="2285"/>
                  </a:lnTo>
                  <a:lnTo>
                    <a:pt x="16649" y="0"/>
                  </a:lnTo>
                  <a:lnTo>
                    <a:pt x="23025" y="0"/>
                  </a:lnTo>
                  <a:close/>
                </a:path>
              </a:pathLst>
            </a:custGeom>
            <a:ln w="5306">
              <a:solidFill>
                <a:srgbClr val="4479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1519" y="3510293"/>
              <a:ext cx="5009614" cy="3654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003" y="921283"/>
            <a:ext cx="3420745" cy="38036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45"/>
              </a:lnSpc>
            </a:pPr>
            <a:r>
              <a:rPr sz="2600" b="1" i="1" spc="5" dirty="0">
                <a:solidFill>
                  <a:srgbClr val="212121"/>
                </a:solidFill>
                <a:latin typeface="Arial"/>
                <a:cs typeface="Arial"/>
              </a:rPr>
              <a:t>Attributive</a:t>
            </a:r>
            <a:r>
              <a:rPr sz="2600" b="1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b="1" i="1" spc="5" dirty="0">
                <a:solidFill>
                  <a:srgbClr val="212121"/>
                </a:solidFill>
                <a:latin typeface="Arial"/>
                <a:cs typeface="Arial"/>
              </a:rPr>
              <a:t>Adjectives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003" y="1455826"/>
            <a:ext cx="5154295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Attributive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adjectives talk about specific</a:t>
            </a:r>
            <a:r>
              <a:rPr sz="2000" spc="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traits,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003" y="1751177"/>
            <a:ext cx="5262880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qualities, or features – in other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words,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they</a:t>
            </a:r>
            <a:r>
              <a:rPr sz="2000" spc="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003" y="2046858"/>
            <a:ext cx="5141595" cy="2927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used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to discuss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attributes.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There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2000" spc="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different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1003" y="2339149"/>
            <a:ext cx="3342004" cy="2927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kinds of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attributive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 adjectives: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0696" y="2810738"/>
            <a:ext cx="5281295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2410" indent="-233045">
              <a:lnSpc>
                <a:spcPts val="2280"/>
              </a:lnSpc>
              <a:buSzPct val="50000"/>
              <a:buFont typeface="Symbol"/>
              <a:buChar char=""/>
              <a:tabLst>
                <a:tab pos="232410" algn="l"/>
                <a:tab pos="233045" algn="l"/>
              </a:tabLst>
            </a:pP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Observation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adjectives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such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as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real,</a:t>
            </a:r>
            <a:r>
              <a:rPr sz="2000" i="1" spc="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perfect,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3283" y="3106445"/>
            <a:ext cx="4810125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best, interesting, beautiful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or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cheapest</a:t>
            </a:r>
            <a:r>
              <a:rPr sz="2000" i="1" spc="1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can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3283" y="3401796"/>
            <a:ext cx="4253230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indicate value or talk about</a:t>
            </a:r>
            <a:r>
              <a:rPr sz="2000" spc="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subjective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3283" y="3697478"/>
            <a:ext cx="1194435" cy="2927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spc="-15" dirty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000" spc="20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696" y="921295"/>
            <a:ext cx="5309870" cy="3235325"/>
          </a:xfrm>
          <a:custGeom>
            <a:avLst/>
            <a:gdLst/>
            <a:ahLst/>
            <a:cxnLst/>
            <a:rect l="l" t="t" r="r" b="b"/>
            <a:pathLst>
              <a:path w="5309870" h="3235325">
                <a:moveTo>
                  <a:pt x="4385043" y="0"/>
                </a:moveTo>
                <a:lnTo>
                  <a:pt x="0" y="0"/>
                </a:lnTo>
                <a:lnTo>
                  <a:pt x="0" y="295363"/>
                </a:lnTo>
                <a:lnTo>
                  <a:pt x="4385043" y="295363"/>
                </a:lnTo>
                <a:lnTo>
                  <a:pt x="4385043" y="0"/>
                </a:lnTo>
                <a:close/>
              </a:path>
              <a:path w="5309870" h="3235325">
                <a:moveTo>
                  <a:pt x="4573524" y="1471231"/>
                </a:moveTo>
                <a:lnTo>
                  <a:pt x="2253665" y="1471231"/>
                </a:lnTo>
                <a:lnTo>
                  <a:pt x="2253665" y="1175880"/>
                </a:lnTo>
                <a:lnTo>
                  <a:pt x="232587" y="1175880"/>
                </a:lnTo>
                <a:lnTo>
                  <a:pt x="232587" y="1471231"/>
                </a:lnTo>
                <a:lnTo>
                  <a:pt x="0" y="1471231"/>
                </a:lnTo>
                <a:lnTo>
                  <a:pt x="0" y="1766912"/>
                </a:lnTo>
                <a:lnTo>
                  <a:pt x="4573524" y="1766912"/>
                </a:lnTo>
                <a:lnTo>
                  <a:pt x="4573524" y="1471231"/>
                </a:lnTo>
                <a:close/>
              </a:path>
              <a:path w="5309870" h="3235325">
                <a:moveTo>
                  <a:pt x="4809668" y="295427"/>
                </a:moveTo>
                <a:lnTo>
                  <a:pt x="232587" y="295427"/>
                </a:lnTo>
                <a:lnTo>
                  <a:pt x="232587" y="587971"/>
                </a:lnTo>
                <a:lnTo>
                  <a:pt x="4809668" y="587971"/>
                </a:lnTo>
                <a:lnTo>
                  <a:pt x="4809668" y="295427"/>
                </a:lnTo>
                <a:close/>
              </a:path>
              <a:path w="5309870" h="3235325">
                <a:moveTo>
                  <a:pt x="5026457" y="2647124"/>
                </a:moveTo>
                <a:lnTo>
                  <a:pt x="232587" y="2647124"/>
                </a:lnTo>
                <a:lnTo>
                  <a:pt x="232587" y="2942767"/>
                </a:lnTo>
                <a:lnTo>
                  <a:pt x="232587" y="3234994"/>
                </a:lnTo>
                <a:lnTo>
                  <a:pt x="4828464" y="3234994"/>
                </a:lnTo>
                <a:lnTo>
                  <a:pt x="4828464" y="2942806"/>
                </a:lnTo>
                <a:lnTo>
                  <a:pt x="5026457" y="2942806"/>
                </a:lnTo>
                <a:lnTo>
                  <a:pt x="5026457" y="2647124"/>
                </a:lnTo>
                <a:close/>
              </a:path>
              <a:path w="5309870" h="3235325">
                <a:moveTo>
                  <a:pt x="5265217" y="588010"/>
                </a:moveTo>
                <a:lnTo>
                  <a:pt x="232587" y="588010"/>
                </a:lnTo>
                <a:lnTo>
                  <a:pt x="232587" y="883310"/>
                </a:lnTo>
                <a:lnTo>
                  <a:pt x="232587" y="1175854"/>
                </a:lnTo>
                <a:lnTo>
                  <a:pt x="4869358" y="1175854"/>
                </a:lnTo>
                <a:lnTo>
                  <a:pt x="4869358" y="883373"/>
                </a:lnTo>
                <a:lnTo>
                  <a:pt x="5265217" y="883373"/>
                </a:lnTo>
                <a:lnTo>
                  <a:pt x="5265217" y="588010"/>
                </a:lnTo>
                <a:close/>
              </a:path>
              <a:path w="5309870" h="3235325">
                <a:moveTo>
                  <a:pt x="5309286" y="1766925"/>
                </a:moveTo>
                <a:lnTo>
                  <a:pt x="232587" y="1766925"/>
                </a:lnTo>
                <a:lnTo>
                  <a:pt x="232587" y="2059114"/>
                </a:lnTo>
                <a:lnTo>
                  <a:pt x="232587" y="2354796"/>
                </a:lnTo>
                <a:lnTo>
                  <a:pt x="0" y="2354796"/>
                </a:lnTo>
                <a:lnTo>
                  <a:pt x="0" y="2647023"/>
                </a:lnTo>
                <a:lnTo>
                  <a:pt x="5293487" y="2647023"/>
                </a:lnTo>
                <a:lnTo>
                  <a:pt x="5293487" y="2354796"/>
                </a:lnTo>
                <a:lnTo>
                  <a:pt x="4586148" y="2354796"/>
                </a:lnTo>
                <a:lnTo>
                  <a:pt x="4586148" y="2059139"/>
                </a:lnTo>
                <a:lnTo>
                  <a:pt x="5309286" y="2059139"/>
                </a:lnTo>
                <a:lnTo>
                  <a:pt x="5309286" y="17669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7996" y="889749"/>
            <a:ext cx="5332730" cy="32740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45110" marR="54610" indent="-233045">
              <a:lnSpc>
                <a:spcPct val="96400"/>
              </a:lnSpc>
              <a:spcBef>
                <a:spcPts val="190"/>
              </a:spcBef>
              <a:buSzPct val="50000"/>
              <a:buFont typeface="Symbol"/>
              <a:buChar char=""/>
              <a:tabLst>
                <a:tab pos="245110" algn="l"/>
                <a:tab pos="245745" algn="l"/>
              </a:tabLst>
            </a:pP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Size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shape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adjectives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talk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about  measurable, objective qualities including  specific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physical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properties.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Some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examples  include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small, large, square, round, poor,  wealthy, slow</a:t>
            </a:r>
            <a:r>
              <a:rPr sz="2000" i="1" spc="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45110" marR="5080" indent="-233045">
              <a:lnSpc>
                <a:spcPct val="96400"/>
              </a:lnSpc>
              <a:spcBef>
                <a:spcPts val="15"/>
              </a:spcBef>
              <a:buSzPct val="50000"/>
              <a:buFont typeface="Symbol"/>
              <a:buChar char=""/>
              <a:tabLst>
                <a:tab pos="245110" algn="l"/>
                <a:tab pos="245745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Age adjectives denote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specific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ages in  numbers, as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well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as general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ages</a:t>
            </a:r>
            <a:r>
              <a:rPr sz="2000" i="1" spc="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Examples  are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old, young, new, </a:t>
            </a:r>
            <a:r>
              <a:rPr sz="2000" i="1" spc="5" dirty="0">
                <a:solidFill>
                  <a:srgbClr val="212121"/>
                </a:solidFill>
                <a:latin typeface="Arial"/>
                <a:cs typeface="Arial"/>
              </a:rPr>
              <a:t>five-year-old,</a:t>
            </a:r>
            <a:r>
              <a:rPr sz="2000" i="1" spc="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45110" marR="25400" indent="-233045">
              <a:lnSpc>
                <a:spcPct val="96400"/>
              </a:lnSpc>
              <a:spcBef>
                <a:spcPts val="10"/>
              </a:spcBef>
              <a:buSzPct val="50000"/>
              <a:buFont typeface="Symbol"/>
              <a:buChar char=""/>
              <a:tabLst>
                <a:tab pos="245110" algn="l"/>
                <a:tab pos="245745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Color adjectives are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exactly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what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they sound 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like –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they’re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adjectives that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indicate color. 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Examples include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pink, </a:t>
            </a:r>
            <a:r>
              <a:rPr sz="2000" i="1" spc="5" dirty="0">
                <a:solidFill>
                  <a:srgbClr val="212121"/>
                </a:solidFill>
                <a:latin typeface="Arial"/>
                <a:cs typeface="Arial"/>
              </a:rPr>
              <a:t>yellow,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blue,</a:t>
            </a:r>
            <a:r>
              <a:rPr sz="2000" i="1" spc="1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696" y="921283"/>
            <a:ext cx="5054600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2410" indent="-233045">
              <a:lnSpc>
                <a:spcPts val="2255"/>
              </a:lnSpc>
              <a:buSzPct val="50000"/>
              <a:buFont typeface="Symbol"/>
              <a:buChar char=""/>
              <a:tabLst>
                <a:tab pos="232410" algn="l"/>
                <a:tab pos="233045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Origin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adjectives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indicate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source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000" spc="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3283" y="1216723"/>
            <a:ext cx="5020310" cy="2927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noun, whether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it’s a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person, place, animal</a:t>
            </a:r>
            <a:r>
              <a:rPr sz="2000" spc="1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3283" y="1509293"/>
            <a:ext cx="5161915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thing. Examples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include </a:t>
            </a:r>
            <a:r>
              <a:rPr sz="2000" i="1" spc="5" dirty="0">
                <a:solidFill>
                  <a:srgbClr val="212121"/>
                </a:solidFill>
                <a:latin typeface="Arial"/>
                <a:cs typeface="Arial"/>
              </a:rPr>
              <a:t>American,</a:t>
            </a:r>
            <a:r>
              <a:rPr sz="2000" i="1" spc="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Canadian,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3283" y="1804606"/>
            <a:ext cx="1961514" cy="2927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Mexican,</a:t>
            </a:r>
            <a:r>
              <a:rPr sz="20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French.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696" y="2097151"/>
            <a:ext cx="5321935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2410" indent="-233045">
              <a:lnSpc>
                <a:spcPts val="2255"/>
              </a:lnSpc>
              <a:buSzPct val="50000"/>
              <a:buFont typeface="Symbol"/>
              <a:buChar char=""/>
              <a:tabLst>
                <a:tab pos="232410" algn="l"/>
                <a:tab pos="233045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Material adjectives denote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what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something</a:t>
            </a:r>
            <a:r>
              <a:rPr sz="2000" spc="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3283" y="2392527"/>
            <a:ext cx="5250180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made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of.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Some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examples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include </a:t>
            </a:r>
            <a:r>
              <a:rPr sz="2000" i="1" spc="5" dirty="0">
                <a:solidFill>
                  <a:srgbClr val="212121"/>
                </a:solidFill>
                <a:latin typeface="Arial"/>
                <a:cs typeface="Arial"/>
              </a:rPr>
              <a:t>cotton,</a:t>
            </a:r>
            <a:r>
              <a:rPr sz="2000" i="1" spc="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gold,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3283" y="2688208"/>
            <a:ext cx="1094105" cy="2927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wool,</a:t>
            </a:r>
            <a:r>
              <a:rPr sz="20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003" y="3159912"/>
            <a:ext cx="5690235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Qualifier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adjectives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often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regarded as part of</a:t>
            </a:r>
            <a:r>
              <a:rPr sz="2000" spc="1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003" y="3499294"/>
            <a:ext cx="5561330" cy="2927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noun.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They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make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nouns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more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specific;</a:t>
            </a:r>
            <a:r>
              <a:rPr sz="2000" spc="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examples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1003" y="3835780"/>
            <a:ext cx="5208905" cy="2959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include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log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cabin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, luxury </a:t>
            </a:r>
            <a:r>
              <a:rPr sz="2000" spc="10" dirty="0">
                <a:solidFill>
                  <a:srgbClr val="212121"/>
                </a:solidFill>
                <a:latin typeface="Arial"/>
                <a:cs typeface="Arial"/>
              </a:rPr>
              <a:t>car</a:t>
            </a:r>
            <a:r>
              <a:rPr sz="2000" i="1" spc="1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sz="2000" i="1" dirty="0">
                <a:solidFill>
                  <a:srgbClr val="212121"/>
                </a:solidFill>
                <a:latin typeface="Arial"/>
                <a:cs typeface="Arial"/>
              </a:rPr>
              <a:t>pillow</a:t>
            </a:r>
            <a:r>
              <a:rPr sz="2000" i="1" spc="1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cover</a:t>
            </a:r>
            <a:r>
              <a:rPr sz="2000" i="1" spc="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535" y="351713"/>
            <a:ext cx="7280909" cy="4805045"/>
            <a:chOff x="166535" y="351713"/>
            <a:chExt cx="7280909" cy="4805045"/>
          </a:xfrm>
        </p:grpSpPr>
        <p:sp>
          <p:nvSpPr>
            <p:cNvPr id="3" name="object 3"/>
            <p:cNvSpPr/>
            <p:nvPr/>
          </p:nvSpPr>
          <p:spPr>
            <a:xfrm>
              <a:off x="170823" y="351713"/>
              <a:ext cx="7276598" cy="48050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535" y="395960"/>
              <a:ext cx="7280656" cy="47165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390" y="370814"/>
              <a:ext cx="7200519" cy="47268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390" y="370814"/>
              <a:ext cx="7200900" cy="4726940"/>
            </a:xfrm>
            <a:custGeom>
              <a:avLst/>
              <a:gdLst/>
              <a:ahLst/>
              <a:cxnLst/>
              <a:rect l="l" t="t" r="r" b="b"/>
              <a:pathLst>
                <a:path w="7200900" h="4726940">
                  <a:moveTo>
                    <a:pt x="0" y="4726813"/>
                  </a:moveTo>
                  <a:lnTo>
                    <a:pt x="7200519" y="4726813"/>
                  </a:lnTo>
                  <a:lnTo>
                    <a:pt x="7200519" y="0"/>
                  </a:lnTo>
                  <a:lnTo>
                    <a:pt x="0" y="0"/>
                  </a:lnTo>
                  <a:lnTo>
                    <a:pt x="0" y="4726813"/>
                  </a:lnTo>
                  <a:close/>
                </a:path>
              </a:pathLst>
            </a:custGeom>
            <a:ln w="959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582" y="421030"/>
              <a:ext cx="6586220" cy="1074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072" y="1222375"/>
              <a:ext cx="7004100" cy="12066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7518" y="2158746"/>
              <a:ext cx="5734685" cy="12066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0091" y="2963176"/>
              <a:ext cx="5948299" cy="12066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8043" y="647170"/>
              <a:ext cx="5447619" cy="348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6710" y="1580493"/>
              <a:ext cx="6063785" cy="3482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3328" y="2516864"/>
              <a:ext cx="4812708" cy="4398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4471" y="3321282"/>
              <a:ext cx="4811692" cy="34827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268" y="540512"/>
            <a:ext cx="7466330" cy="2702560"/>
            <a:chOff x="94268" y="540512"/>
            <a:chExt cx="7466330" cy="2702560"/>
          </a:xfrm>
        </p:grpSpPr>
        <p:sp>
          <p:nvSpPr>
            <p:cNvPr id="3" name="object 3"/>
            <p:cNvSpPr/>
            <p:nvPr/>
          </p:nvSpPr>
          <p:spPr>
            <a:xfrm>
              <a:off x="874544" y="2104987"/>
              <a:ext cx="5647687" cy="748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268" y="540512"/>
              <a:ext cx="7466041" cy="27023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4311" y="1366296"/>
              <a:ext cx="5508334" cy="757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921" y="78244"/>
            <a:ext cx="7149465" cy="5107305"/>
            <a:chOff x="415921" y="78244"/>
            <a:chExt cx="7149465" cy="5107305"/>
          </a:xfrm>
        </p:grpSpPr>
        <p:sp>
          <p:nvSpPr>
            <p:cNvPr id="3" name="object 3"/>
            <p:cNvSpPr/>
            <p:nvPr/>
          </p:nvSpPr>
          <p:spPr>
            <a:xfrm>
              <a:off x="415921" y="78244"/>
              <a:ext cx="7144388" cy="51067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4309" y="857885"/>
              <a:ext cx="5150230" cy="35444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88" y="97459"/>
              <a:ext cx="7107821" cy="5029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488" y="97409"/>
              <a:ext cx="7108190" cy="5029835"/>
            </a:xfrm>
            <a:custGeom>
              <a:avLst/>
              <a:gdLst/>
              <a:ahLst/>
              <a:cxnLst/>
              <a:rect l="l" t="t" r="r" b="b"/>
              <a:pathLst>
                <a:path w="7108190" h="5029835">
                  <a:moveTo>
                    <a:pt x="0" y="2514599"/>
                  </a:moveTo>
                  <a:lnTo>
                    <a:pt x="435" y="2474993"/>
                  </a:lnTo>
                  <a:lnTo>
                    <a:pt x="1739" y="2435535"/>
                  </a:lnTo>
                  <a:lnTo>
                    <a:pt x="3903" y="2396228"/>
                  </a:lnTo>
                  <a:lnTo>
                    <a:pt x="6922" y="2357078"/>
                  </a:lnTo>
                  <a:lnTo>
                    <a:pt x="10790" y="2318089"/>
                  </a:lnTo>
                  <a:lnTo>
                    <a:pt x="15499" y="2279265"/>
                  </a:lnTo>
                  <a:lnTo>
                    <a:pt x="21044" y="2240611"/>
                  </a:lnTo>
                  <a:lnTo>
                    <a:pt x="27418" y="2202132"/>
                  </a:lnTo>
                  <a:lnTo>
                    <a:pt x="34615" y="2163831"/>
                  </a:lnTo>
                  <a:lnTo>
                    <a:pt x="42628" y="2125714"/>
                  </a:lnTo>
                  <a:lnTo>
                    <a:pt x="51452" y="2087785"/>
                  </a:lnTo>
                  <a:lnTo>
                    <a:pt x="61079" y="2050048"/>
                  </a:lnTo>
                  <a:lnTo>
                    <a:pt x="71503" y="2012507"/>
                  </a:lnTo>
                  <a:lnTo>
                    <a:pt x="82719" y="1975168"/>
                  </a:lnTo>
                  <a:lnTo>
                    <a:pt x="94719" y="1938034"/>
                  </a:lnTo>
                  <a:lnTo>
                    <a:pt x="107497" y="1901111"/>
                  </a:lnTo>
                  <a:lnTo>
                    <a:pt x="121046" y="1864402"/>
                  </a:lnTo>
                  <a:lnTo>
                    <a:pt x="135362" y="1827913"/>
                  </a:lnTo>
                  <a:lnTo>
                    <a:pt x="150436" y="1791647"/>
                  </a:lnTo>
                  <a:lnTo>
                    <a:pt x="166263" y="1755608"/>
                  </a:lnTo>
                  <a:lnTo>
                    <a:pt x="182836" y="1719803"/>
                  </a:lnTo>
                  <a:lnTo>
                    <a:pt x="200149" y="1684235"/>
                  </a:lnTo>
                  <a:lnTo>
                    <a:pt x="218196" y="1648908"/>
                  </a:lnTo>
                  <a:lnTo>
                    <a:pt x="236970" y="1613826"/>
                  </a:lnTo>
                  <a:lnTo>
                    <a:pt x="256464" y="1578996"/>
                  </a:lnTo>
                  <a:lnTo>
                    <a:pt x="276673" y="1544420"/>
                  </a:lnTo>
                  <a:lnTo>
                    <a:pt x="297590" y="1510104"/>
                  </a:lnTo>
                  <a:lnTo>
                    <a:pt x="319209" y="1476051"/>
                  </a:lnTo>
                  <a:lnTo>
                    <a:pt x="341523" y="1442267"/>
                  </a:lnTo>
                  <a:lnTo>
                    <a:pt x="364525" y="1408755"/>
                  </a:lnTo>
                  <a:lnTo>
                    <a:pt x="388211" y="1375521"/>
                  </a:lnTo>
                  <a:lnTo>
                    <a:pt x="412572" y="1342569"/>
                  </a:lnTo>
                  <a:lnTo>
                    <a:pt x="437603" y="1309902"/>
                  </a:lnTo>
                  <a:lnTo>
                    <a:pt x="463297" y="1277527"/>
                  </a:lnTo>
                  <a:lnTo>
                    <a:pt x="489649" y="1245446"/>
                  </a:lnTo>
                  <a:lnTo>
                    <a:pt x="516651" y="1213665"/>
                  </a:lnTo>
                  <a:lnTo>
                    <a:pt x="544297" y="1182189"/>
                  </a:lnTo>
                  <a:lnTo>
                    <a:pt x="572581" y="1151020"/>
                  </a:lnTo>
                  <a:lnTo>
                    <a:pt x="601497" y="1120165"/>
                  </a:lnTo>
                  <a:lnTo>
                    <a:pt x="631038" y="1089627"/>
                  </a:lnTo>
                  <a:lnTo>
                    <a:pt x="661197" y="1059412"/>
                  </a:lnTo>
                  <a:lnTo>
                    <a:pt x="691969" y="1029522"/>
                  </a:lnTo>
                  <a:lnTo>
                    <a:pt x="723347" y="999964"/>
                  </a:lnTo>
                  <a:lnTo>
                    <a:pt x="755324" y="970741"/>
                  </a:lnTo>
                  <a:lnTo>
                    <a:pt x="787895" y="941858"/>
                  </a:lnTo>
                  <a:lnTo>
                    <a:pt x="821052" y="913319"/>
                  </a:lnTo>
                  <a:lnTo>
                    <a:pt x="854790" y="885130"/>
                  </a:lnTo>
                  <a:lnTo>
                    <a:pt x="889102" y="857293"/>
                  </a:lnTo>
                  <a:lnTo>
                    <a:pt x="923982" y="829814"/>
                  </a:lnTo>
                  <a:lnTo>
                    <a:pt x="959422" y="802698"/>
                  </a:lnTo>
                  <a:lnTo>
                    <a:pt x="995418" y="775948"/>
                  </a:lnTo>
                  <a:lnTo>
                    <a:pt x="1031963" y="749569"/>
                  </a:lnTo>
                  <a:lnTo>
                    <a:pt x="1069049" y="723566"/>
                  </a:lnTo>
                  <a:lnTo>
                    <a:pt x="1106672" y="697943"/>
                  </a:lnTo>
                  <a:lnTo>
                    <a:pt x="1144824" y="672705"/>
                  </a:lnTo>
                  <a:lnTo>
                    <a:pt x="1183499" y="647855"/>
                  </a:lnTo>
                  <a:lnTo>
                    <a:pt x="1222690" y="623400"/>
                  </a:lnTo>
                  <a:lnTo>
                    <a:pt x="1262392" y="599342"/>
                  </a:lnTo>
                  <a:lnTo>
                    <a:pt x="1302598" y="575687"/>
                  </a:lnTo>
                  <a:lnTo>
                    <a:pt x="1343301" y="552438"/>
                  </a:lnTo>
                  <a:lnTo>
                    <a:pt x="1384496" y="529602"/>
                  </a:lnTo>
                  <a:lnTo>
                    <a:pt x="1426175" y="507181"/>
                  </a:lnTo>
                  <a:lnTo>
                    <a:pt x="1468333" y="485180"/>
                  </a:lnTo>
                  <a:lnTo>
                    <a:pt x="1510963" y="463604"/>
                  </a:lnTo>
                  <a:lnTo>
                    <a:pt x="1554058" y="442458"/>
                  </a:lnTo>
                  <a:lnTo>
                    <a:pt x="1597613" y="421746"/>
                  </a:lnTo>
                  <a:lnTo>
                    <a:pt x="1641620" y="401471"/>
                  </a:lnTo>
                  <a:lnTo>
                    <a:pt x="1686075" y="381640"/>
                  </a:lnTo>
                  <a:lnTo>
                    <a:pt x="1730969" y="362255"/>
                  </a:lnTo>
                  <a:lnTo>
                    <a:pt x="1776297" y="343323"/>
                  </a:lnTo>
                  <a:lnTo>
                    <a:pt x="1822052" y="324846"/>
                  </a:lnTo>
                  <a:lnTo>
                    <a:pt x="1868229" y="306831"/>
                  </a:lnTo>
                  <a:lnTo>
                    <a:pt x="1914820" y="289280"/>
                  </a:lnTo>
                  <a:lnTo>
                    <a:pt x="1961819" y="272199"/>
                  </a:lnTo>
                  <a:lnTo>
                    <a:pt x="2009220" y="255592"/>
                  </a:lnTo>
                  <a:lnTo>
                    <a:pt x="2057017" y="239463"/>
                  </a:lnTo>
                  <a:lnTo>
                    <a:pt x="2105202" y="223818"/>
                  </a:lnTo>
                  <a:lnTo>
                    <a:pt x="2153771" y="208659"/>
                  </a:lnTo>
                  <a:lnTo>
                    <a:pt x="2202716" y="193993"/>
                  </a:lnTo>
                  <a:lnTo>
                    <a:pt x="2252031" y="179824"/>
                  </a:lnTo>
                  <a:lnTo>
                    <a:pt x="2301709" y="166155"/>
                  </a:lnTo>
                  <a:lnTo>
                    <a:pt x="2351745" y="152991"/>
                  </a:lnTo>
                  <a:lnTo>
                    <a:pt x="2402131" y="140338"/>
                  </a:lnTo>
                  <a:lnTo>
                    <a:pt x="2452862" y="128198"/>
                  </a:lnTo>
                  <a:lnTo>
                    <a:pt x="2503932" y="116578"/>
                  </a:lnTo>
                  <a:lnTo>
                    <a:pt x="2555332" y="105481"/>
                  </a:lnTo>
                  <a:lnTo>
                    <a:pt x="2607059" y="94911"/>
                  </a:lnTo>
                  <a:lnTo>
                    <a:pt x="2659104" y="84874"/>
                  </a:lnTo>
                  <a:lnTo>
                    <a:pt x="2711461" y="75373"/>
                  </a:lnTo>
                  <a:lnTo>
                    <a:pt x="2764125" y="66413"/>
                  </a:lnTo>
                  <a:lnTo>
                    <a:pt x="2817089" y="58000"/>
                  </a:lnTo>
                  <a:lnTo>
                    <a:pt x="2870346" y="50136"/>
                  </a:lnTo>
                  <a:lnTo>
                    <a:pt x="2923891" y="42826"/>
                  </a:lnTo>
                  <a:lnTo>
                    <a:pt x="2977716" y="36076"/>
                  </a:lnTo>
                  <a:lnTo>
                    <a:pt x="3031815" y="29890"/>
                  </a:lnTo>
                  <a:lnTo>
                    <a:pt x="3086182" y="24271"/>
                  </a:lnTo>
                  <a:lnTo>
                    <a:pt x="3140811" y="19225"/>
                  </a:lnTo>
                  <a:lnTo>
                    <a:pt x="3195695" y="14755"/>
                  </a:lnTo>
                  <a:lnTo>
                    <a:pt x="3250828" y="10867"/>
                  </a:lnTo>
                  <a:lnTo>
                    <a:pt x="3306203" y="7565"/>
                  </a:lnTo>
                  <a:lnTo>
                    <a:pt x="3361814" y="4853"/>
                  </a:lnTo>
                  <a:lnTo>
                    <a:pt x="3417655" y="2737"/>
                  </a:lnTo>
                  <a:lnTo>
                    <a:pt x="3473719" y="1219"/>
                  </a:lnTo>
                  <a:lnTo>
                    <a:pt x="3530001" y="305"/>
                  </a:lnTo>
                  <a:lnTo>
                    <a:pt x="3586492" y="0"/>
                  </a:lnTo>
                  <a:lnTo>
                    <a:pt x="3642984" y="305"/>
                  </a:lnTo>
                  <a:lnTo>
                    <a:pt x="3699265" y="1219"/>
                  </a:lnTo>
                  <a:lnTo>
                    <a:pt x="3755329" y="2737"/>
                  </a:lnTo>
                  <a:lnTo>
                    <a:pt x="3811170" y="4853"/>
                  </a:lnTo>
                  <a:lnTo>
                    <a:pt x="3866781" y="7565"/>
                  </a:lnTo>
                  <a:lnTo>
                    <a:pt x="3922157" y="10867"/>
                  </a:lnTo>
                  <a:lnTo>
                    <a:pt x="3977289" y="14755"/>
                  </a:lnTo>
                  <a:lnTo>
                    <a:pt x="4032173" y="19225"/>
                  </a:lnTo>
                  <a:lnTo>
                    <a:pt x="4086802" y="24271"/>
                  </a:lnTo>
                  <a:lnTo>
                    <a:pt x="4141169" y="29890"/>
                  </a:lnTo>
                  <a:lnTo>
                    <a:pt x="4195268" y="36076"/>
                  </a:lnTo>
                  <a:lnTo>
                    <a:pt x="4249093" y="42826"/>
                  </a:lnTo>
                  <a:lnTo>
                    <a:pt x="4302637" y="50136"/>
                  </a:lnTo>
                  <a:lnTo>
                    <a:pt x="4355895" y="58000"/>
                  </a:lnTo>
                  <a:lnTo>
                    <a:pt x="4408858" y="66413"/>
                  </a:lnTo>
                  <a:lnTo>
                    <a:pt x="4461522" y="75373"/>
                  </a:lnTo>
                  <a:lnTo>
                    <a:pt x="4513880" y="84874"/>
                  </a:lnTo>
                  <a:lnTo>
                    <a:pt x="4565925" y="94911"/>
                  </a:lnTo>
                  <a:lnTo>
                    <a:pt x="4617651" y="105481"/>
                  </a:lnTo>
                  <a:lnTo>
                    <a:pt x="4669052" y="116578"/>
                  </a:lnTo>
                  <a:lnTo>
                    <a:pt x="4720121" y="128198"/>
                  </a:lnTo>
                  <a:lnTo>
                    <a:pt x="4770852" y="140338"/>
                  </a:lnTo>
                  <a:lnTo>
                    <a:pt x="4821238" y="152991"/>
                  </a:lnTo>
                  <a:lnTo>
                    <a:pt x="4871274" y="166155"/>
                  </a:lnTo>
                  <a:lnTo>
                    <a:pt x="4920952" y="179824"/>
                  </a:lnTo>
                  <a:lnTo>
                    <a:pt x="4970267" y="193993"/>
                  </a:lnTo>
                  <a:lnTo>
                    <a:pt x="5019211" y="208659"/>
                  </a:lnTo>
                  <a:lnTo>
                    <a:pt x="5067780" y="223818"/>
                  </a:lnTo>
                  <a:lnTo>
                    <a:pt x="5115965" y="239463"/>
                  </a:lnTo>
                  <a:lnTo>
                    <a:pt x="5163762" y="255592"/>
                  </a:lnTo>
                  <a:lnTo>
                    <a:pt x="5211163" y="272199"/>
                  </a:lnTo>
                  <a:lnTo>
                    <a:pt x="5258162" y="289280"/>
                  </a:lnTo>
                  <a:lnTo>
                    <a:pt x="5304753" y="306831"/>
                  </a:lnTo>
                  <a:lnTo>
                    <a:pt x="5350929" y="324846"/>
                  </a:lnTo>
                  <a:lnTo>
                    <a:pt x="5396684" y="343323"/>
                  </a:lnTo>
                  <a:lnTo>
                    <a:pt x="5442012" y="362255"/>
                  </a:lnTo>
                  <a:lnTo>
                    <a:pt x="5486906" y="381640"/>
                  </a:lnTo>
                  <a:lnTo>
                    <a:pt x="5531360" y="401471"/>
                  </a:lnTo>
                  <a:lnTo>
                    <a:pt x="5575368" y="421746"/>
                  </a:lnTo>
                  <a:lnTo>
                    <a:pt x="5618922" y="442458"/>
                  </a:lnTo>
                  <a:lnTo>
                    <a:pt x="5662017" y="463604"/>
                  </a:lnTo>
                  <a:lnTo>
                    <a:pt x="5704647" y="485180"/>
                  </a:lnTo>
                  <a:lnTo>
                    <a:pt x="5746805" y="507181"/>
                  </a:lnTo>
                  <a:lnTo>
                    <a:pt x="5788484" y="529602"/>
                  </a:lnTo>
                  <a:lnTo>
                    <a:pt x="5829678" y="552438"/>
                  </a:lnTo>
                  <a:lnTo>
                    <a:pt x="5870381" y="575687"/>
                  </a:lnTo>
                  <a:lnTo>
                    <a:pt x="5910587" y="599342"/>
                  </a:lnTo>
                  <a:lnTo>
                    <a:pt x="5950289" y="623400"/>
                  </a:lnTo>
                  <a:lnTo>
                    <a:pt x="5989480" y="647855"/>
                  </a:lnTo>
                  <a:lnTo>
                    <a:pt x="6028155" y="672705"/>
                  </a:lnTo>
                  <a:lnTo>
                    <a:pt x="6066306" y="697943"/>
                  </a:lnTo>
                  <a:lnTo>
                    <a:pt x="6103929" y="723566"/>
                  </a:lnTo>
                  <a:lnTo>
                    <a:pt x="6141015" y="749569"/>
                  </a:lnTo>
                  <a:lnTo>
                    <a:pt x="6177559" y="775948"/>
                  </a:lnTo>
                  <a:lnTo>
                    <a:pt x="6213555" y="802698"/>
                  </a:lnTo>
                  <a:lnTo>
                    <a:pt x="6248996" y="829814"/>
                  </a:lnTo>
                  <a:lnTo>
                    <a:pt x="6283875" y="857293"/>
                  </a:lnTo>
                  <a:lnTo>
                    <a:pt x="6318187" y="885130"/>
                  </a:lnTo>
                  <a:lnTo>
                    <a:pt x="6351925" y="913319"/>
                  </a:lnTo>
                  <a:lnTo>
                    <a:pt x="6385082" y="941858"/>
                  </a:lnTo>
                  <a:lnTo>
                    <a:pt x="6417652" y="970741"/>
                  </a:lnTo>
                  <a:lnTo>
                    <a:pt x="6449630" y="999964"/>
                  </a:lnTo>
                  <a:lnTo>
                    <a:pt x="6481007" y="1029522"/>
                  </a:lnTo>
                  <a:lnTo>
                    <a:pt x="6511779" y="1059412"/>
                  </a:lnTo>
                  <a:lnTo>
                    <a:pt x="6541938" y="1089627"/>
                  </a:lnTo>
                  <a:lnTo>
                    <a:pt x="6571479" y="1120165"/>
                  </a:lnTo>
                  <a:lnTo>
                    <a:pt x="6600394" y="1151020"/>
                  </a:lnTo>
                  <a:lnTo>
                    <a:pt x="6628678" y="1182189"/>
                  </a:lnTo>
                  <a:lnTo>
                    <a:pt x="6656324" y="1213665"/>
                  </a:lnTo>
                  <a:lnTo>
                    <a:pt x="6683326" y="1245446"/>
                  </a:lnTo>
                  <a:lnTo>
                    <a:pt x="6709677" y="1277527"/>
                  </a:lnTo>
                  <a:lnTo>
                    <a:pt x="6735372" y="1309902"/>
                  </a:lnTo>
                  <a:lnTo>
                    <a:pt x="6760403" y="1342569"/>
                  </a:lnTo>
                  <a:lnTo>
                    <a:pt x="6784764" y="1375521"/>
                  </a:lnTo>
                  <a:lnTo>
                    <a:pt x="6808449" y="1408755"/>
                  </a:lnTo>
                  <a:lnTo>
                    <a:pt x="6831451" y="1442267"/>
                  </a:lnTo>
                  <a:lnTo>
                    <a:pt x="6853765" y="1476051"/>
                  </a:lnTo>
                  <a:lnTo>
                    <a:pt x="6875384" y="1510104"/>
                  </a:lnTo>
                  <a:lnTo>
                    <a:pt x="6896300" y="1544420"/>
                  </a:lnTo>
                  <a:lnTo>
                    <a:pt x="6916509" y="1578996"/>
                  </a:lnTo>
                  <a:lnTo>
                    <a:pt x="6936004" y="1613826"/>
                  </a:lnTo>
                  <a:lnTo>
                    <a:pt x="6954777" y="1648908"/>
                  </a:lnTo>
                  <a:lnTo>
                    <a:pt x="6972824" y="1684235"/>
                  </a:lnTo>
                  <a:lnTo>
                    <a:pt x="6990137" y="1719803"/>
                  </a:lnTo>
                  <a:lnTo>
                    <a:pt x="7006710" y="1755608"/>
                  </a:lnTo>
                  <a:lnTo>
                    <a:pt x="7022537" y="1791647"/>
                  </a:lnTo>
                  <a:lnTo>
                    <a:pt x="7037611" y="1827913"/>
                  </a:lnTo>
                  <a:lnTo>
                    <a:pt x="7051926" y="1864402"/>
                  </a:lnTo>
                  <a:lnTo>
                    <a:pt x="7065476" y="1901111"/>
                  </a:lnTo>
                  <a:lnTo>
                    <a:pt x="7078254" y="1938034"/>
                  </a:lnTo>
                  <a:lnTo>
                    <a:pt x="7090254" y="1975168"/>
                  </a:lnTo>
                  <a:lnTo>
                    <a:pt x="7101469" y="2012507"/>
                  </a:lnTo>
                  <a:lnTo>
                    <a:pt x="7107821" y="2035382"/>
                  </a:lnTo>
                </a:path>
                <a:path w="7108190" h="5029835">
                  <a:moveTo>
                    <a:pt x="7107821" y="2993853"/>
                  </a:moveTo>
                  <a:lnTo>
                    <a:pt x="7090254" y="3054072"/>
                  </a:lnTo>
                  <a:lnTo>
                    <a:pt x="7078254" y="3091207"/>
                  </a:lnTo>
                  <a:lnTo>
                    <a:pt x="7065476" y="3128133"/>
                  </a:lnTo>
                  <a:lnTo>
                    <a:pt x="7051926" y="3164844"/>
                  </a:lnTo>
                  <a:lnTo>
                    <a:pt x="7037611" y="3201335"/>
                  </a:lnTo>
                  <a:lnTo>
                    <a:pt x="7022537" y="3237603"/>
                  </a:lnTo>
                  <a:lnTo>
                    <a:pt x="7006710" y="3273643"/>
                  </a:lnTo>
                  <a:lnTo>
                    <a:pt x="6990137" y="3309450"/>
                  </a:lnTo>
                  <a:lnTo>
                    <a:pt x="6972824" y="3345020"/>
                  </a:lnTo>
                  <a:lnTo>
                    <a:pt x="6954777" y="3380349"/>
                  </a:lnTo>
                  <a:lnTo>
                    <a:pt x="6936004" y="3415431"/>
                  </a:lnTo>
                  <a:lnTo>
                    <a:pt x="6916509" y="3450263"/>
                  </a:lnTo>
                  <a:lnTo>
                    <a:pt x="6896300" y="3484840"/>
                  </a:lnTo>
                  <a:lnTo>
                    <a:pt x="6875384" y="3519158"/>
                  </a:lnTo>
                  <a:lnTo>
                    <a:pt x="6853765" y="3553211"/>
                  </a:lnTo>
                  <a:lnTo>
                    <a:pt x="6831451" y="3586997"/>
                  </a:lnTo>
                  <a:lnTo>
                    <a:pt x="6808449" y="3620509"/>
                  </a:lnTo>
                  <a:lnTo>
                    <a:pt x="6784764" y="3653744"/>
                  </a:lnTo>
                  <a:lnTo>
                    <a:pt x="6760403" y="3686698"/>
                  </a:lnTo>
                  <a:lnTo>
                    <a:pt x="6735372" y="3719365"/>
                  </a:lnTo>
                  <a:lnTo>
                    <a:pt x="6709677" y="3751741"/>
                  </a:lnTo>
                  <a:lnTo>
                    <a:pt x="6683326" y="3783822"/>
                  </a:lnTo>
                  <a:lnTo>
                    <a:pt x="6656324" y="3815604"/>
                  </a:lnTo>
                  <a:lnTo>
                    <a:pt x="6628678" y="3847081"/>
                  </a:lnTo>
                  <a:lnTo>
                    <a:pt x="6600394" y="3878250"/>
                  </a:lnTo>
                  <a:lnTo>
                    <a:pt x="6571479" y="3909106"/>
                  </a:lnTo>
                  <a:lnTo>
                    <a:pt x="6541938" y="3939644"/>
                  </a:lnTo>
                  <a:lnTo>
                    <a:pt x="6511779" y="3969860"/>
                  </a:lnTo>
                  <a:lnTo>
                    <a:pt x="6481007" y="3999749"/>
                  </a:lnTo>
                  <a:lnTo>
                    <a:pt x="6449630" y="4029308"/>
                  </a:lnTo>
                  <a:lnTo>
                    <a:pt x="6417652" y="4058531"/>
                  </a:lnTo>
                  <a:lnTo>
                    <a:pt x="6385082" y="4087414"/>
                  </a:lnTo>
                  <a:lnTo>
                    <a:pt x="6351925" y="4115953"/>
                  </a:lnTo>
                  <a:lnTo>
                    <a:pt x="6318187" y="4144143"/>
                  </a:lnTo>
                  <a:lnTo>
                    <a:pt x="6283875" y="4171980"/>
                  </a:lnTo>
                  <a:lnTo>
                    <a:pt x="6248996" y="4199458"/>
                  </a:lnTo>
                  <a:lnTo>
                    <a:pt x="6213555" y="4226575"/>
                  </a:lnTo>
                  <a:lnTo>
                    <a:pt x="6177559" y="4253325"/>
                  </a:lnTo>
                  <a:lnTo>
                    <a:pt x="6141015" y="4279703"/>
                  </a:lnTo>
                  <a:lnTo>
                    <a:pt x="6103929" y="4305706"/>
                  </a:lnTo>
                  <a:lnTo>
                    <a:pt x="6066306" y="4331329"/>
                  </a:lnTo>
                  <a:lnTo>
                    <a:pt x="6028155" y="4356567"/>
                  </a:lnTo>
                  <a:lnTo>
                    <a:pt x="5989480" y="4381416"/>
                  </a:lnTo>
                  <a:lnTo>
                    <a:pt x="5950289" y="4405871"/>
                  </a:lnTo>
                  <a:lnTo>
                    <a:pt x="5910587" y="4429929"/>
                  </a:lnTo>
                  <a:lnTo>
                    <a:pt x="5870381" y="4453584"/>
                  </a:lnTo>
                  <a:lnTo>
                    <a:pt x="5829678" y="4476831"/>
                  </a:lnTo>
                  <a:lnTo>
                    <a:pt x="5788484" y="4499668"/>
                  </a:lnTo>
                  <a:lnTo>
                    <a:pt x="5746805" y="4522088"/>
                  </a:lnTo>
                  <a:lnTo>
                    <a:pt x="5704647" y="4544088"/>
                  </a:lnTo>
                  <a:lnTo>
                    <a:pt x="5662017" y="4565664"/>
                  </a:lnTo>
                  <a:lnTo>
                    <a:pt x="5618922" y="4586809"/>
                  </a:lnTo>
                  <a:lnTo>
                    <a:pt x="5575368" y="4607521"/>
                  </a:lnTo>
                  <a:lnTo>
                    <a:pt x="5531360" y="4627795"/>
                  </a:lnTo>
                  <a:lnTo>
                    <a:pt x="5486906" y="4647626"/>
                  </a:lnTo>
                  <a:lnTo>
                    <a:pt x="5442012" y="4667010"/>
                  </a:lnTo>
                  <a:lnTo>
                    <a:pt x="5396684" y="4685942"/>
                  </a:lnTo>
                  <a:lnTo>
                    <a:pt x="5350929" y="4704418"/>
                  </a:lnTo>
                  <a:lnTo>
                    <a:pt x="5304753" y="4722433"/>
                  </a:lnTo>
                  <a:lnTo>
                    <a:pt x="5258162" y="4739983"/>
                  </a:lnTo>
                  <a:lnTo>
                    <a:pt x="5211163" y="4757064"/>
                  </a:lnTo>
                  <a:lnTo>
                    <a:pt x="5163762" y="4773670"/>
                  </a:lnTo>
                  <a:lnTo>
                    <a:pt x="5115965" y="4789798"/>
                  </a:lnTo>
                  <a:lnTo>
                    <a:pt x="5067780" y="4805443"/>
                  </a:lnTo>
                  <a:lnTo>
                    <a:pt x="5019211" y="4820601"/>
                  </a:lnTo>
                  <a:lnTo>
                    <a:pt x="4970267" y="4835266"/>
                  </a:lnTo>
                  <a:lnTo>
                    <a:pt x="4920952" y="4849435"/>
                  </a:lnTo>
                  <a:lnTo>
                    <a:pt x="4871274" y="4863104"/>
                  </a:lnTo>
                  <a:lnTo>
                    <a:pt x="4821238" y="4876267"/>
                  </a:lnTo>
                  <a:lnTo>
                    <a:pt x="4770852" y="4888920"/>
                  </a:lnTo>
                  <a:lnTo>
                    <a:pt x="4720121" y="4901058"/>
                  </a:lnTo>
                  <a:lnTo>
                    <a:pt x="4669052" y="4912678"/>
                  </a:lnTo>
                  <a:lnTo>
                    <a:pt x="4617651" y="4923775"/>
                  </a:lnTo>
                  <a:lnTo>
                    <a:pt x="4565925" y="4934344"/>
                  </a:lnTo>
                  <a:lnTo>
                    <a:pt x="4513880" y="4944381"/>
                  </a:lnTo>
                  <a:lnTo>
                    <a:pt x="4461522" y="4953881"/>
                  </a:lnTo>
                  <a:lnTo>
                    <a:pt x="4408858" y="4962840"/>
                  </a:lnTo>
                  <a:lnTo>
                    <a:pt x="4355895" y="4971254"/>
                  </a:lnTo>
                  <a:lnTo>
                    <a:pt x="4302637" y="4979117"/>
                  </a:lnTo>
                  <a:lnTo>
                    <a:pt x="4249093" y="4986426"/>
                  </a:lnTo>
                  <a:lnTo>
                    <a:pt x="4195268" y="4993176"/>
                  </a:lnTo>
                  <a:lnTo>
                    <a:pt x="4141169" y="4999362"/>
                  </a:lnTo>
                  <a:lnTo>
                    <a:pt x="4086802" y="5004980"/>
                  </a:lnTo>
                  <a:lnTo>
                    <a:pt x="4032173" y="5010026"/>
                  </a:lnTo>
                  <a:lnTo>
                    <a:pt x="3977289" y="5014496"/>
                  </a:lnTo>
                  <a:lnTo>
                    <a:pt x="3922157" y="5018383"/>
                  </a:lnTo>
                  <a:lnTo>
                    <a:pt x="3866781" y="5021685"/>
                  </a:lnTo>
                  <a:lnTo>
                    <a:pt x="3811170" y="5024397"/>
                  </a:lnTo>
                  <a:lnTo>
                    <a:pt x="3755329" y="5026513"/>
                  </a:lnTo>
                  <a:lnTo>
                    <a:pt x="3699265" y="5028031"/>
                  </a:lnTo>
                  <a:lnTo>
                    <a:pt x="3642984" y="5028945"/>
                  </a:lnTo>
                  <a:lnTo>
                    <a:pt x="3586492" y="5029250"/>
                  </a:lnTo>
                  <a:lnTo>
                    <a:pt x="3530001" y="5028945"/>
                  </a:lnTo>
                  <a:lnTo>
                    <a:pt x="3473719" y="5028031"/>
                  </a:lnTo>
                  <a:lnTo>
                    <a:pt x="3417655" y="5026513"/>
                  </a:lnTo>
                  <a:lnTo>
                    <a:pt x="3361814" y="5024397"/>
                  </a:lnTo>
                  <a:lnTo>
                    <a:pt x="3306203" y="5021685"/>
                  </a:lnTo>
                  <a:lnTo>
                    <a:pt x="3250828" y="5018383"/>
                  </a:lnTo>
                  <a:lnTo>
                    <a:pt x="3195695" y="5014496"/>
                  </a:lnTo>
                  <a:lnTo>
                    <a:pt x="3140811" y="5010026"/>
                  </a:lnTo>
                  <a:lnTo>
                    <a:pt x="3086182" y="5004980"/>
                  </a:lnTo>
                  <a:lnTo>
                    <a:pt x="3031815" y="4999362"/>
                  </a:lnTo>
                  <a:lnTo>
                    <a:pt x="2977716" y="4993176"/>
                  </a:lnTo>
                  <a:lnTo>
                    <a:pt x="2923891" y="4986426"/>
                  </a:lnTo>
                  <a:lnTo>
                    <a:pt x="2870346" y="4979117"/>
                  </a:lnTo>
                  <a:lnTo>
                    <a:pt x="2817089" y="4971254"/>
                  </a:lnTo>
                  <a:lnTo>
                    <a:pt x="2764125" y="4962840"/>
                  </a:lnTo>
                  <a:lnTo>
                    <a:pt x="2711461" y="4953881"/>
                  </a:lnTo>
                  <a:lnTo>
                    <a:pt x="2659104" y="4944381"/>
                  </a:lnTo>
                  <a:lnTo>
                    <a:pt x="2607059" y="4934344"/>
                  </a:lnTo>
                  <a:lnTo>
                    <a:pt x="2555332" y="4923775"/>
                  </a:lnTo>
                  <a:lnTo>
                    <a:pt x="2503932" y="4912678"/>
                  </a:lnTo>
                  <a:lnTo>
                    <a:pt x="2452862" y="4901058"/>
                  </a:lnTo>
                  <a:lnTo>
                    <a:pt x="2402131" y="4888920"/>
                  </a:lnTo>
                  <a:lnTo>
                    <a:pt x="2351745" y="4876267"/>
                  </a:lnTo>
                  <a:lnTo>
                    <a:pt x="2301709" y="4863104"/>
                  </a:lnTo>
                  <a:lnTo>
                    <a:pt x="2252031" y="4849435"/>
                  </a:lnTo>
                  <a:lnTo>
                    <a:pt x="2202716" y="4835266"/>
                  </a:lnTo>
                  <a:lnTo>
                    <a:pt x="2153771" y="4820601"/>
                  </a:lnTo>
                  <a:lnTo>
                    <a:pt x="2105202" y="4805443"/>
                  </a:lnTo>
                  <a:lnTo>
                    <a:pt x="2057017" y="4789798"/>
                  </a:lnTo>
                  <a:lnTo>
                    <a:pt x="2009220" y="4773670"/>
                  </a:lnTo>
                  <a:lnTo>
                    <a:pt x="1961819" y="4757064"/>
                  </a:lnTo>
                  <a:lnTo>
                    <a:pt x="1914820" y="4739983"/>
                  </a:lnTo>
                  <a:lnTo>
                    <a:pt x="1868229" y="4722433"/>
                  </a:lnTo>
                  <a:lnTo>
                    <a:pt x="1822052" y="4704418"/>
                  </a:lnTo>
                  <a:lnTo>
                    <a:pt x="1776297" y="4685942"/>
                  </a:lnTo>
                  <a:lnTo>
                    <a:pt x="1730969" y="4667010"/>
                  </a:lnTo>
                  <a:lnTo>
                    <a:pt x="1686075" y="4647626"/>
                  </a:lnTo>
                  <a:lnTo>
                    <a:pt x="1641620" y="4627795"/>
                  </a:lnTo>
                  <a:lnTo>
                    <a:pt x="1597613" y="4607521"/>
                  </a:lnTo>
                  <a:lnTo>
                    <a:pt x="1554058" y="4586809"/>
                  </a:lnTo>
                  <a:lnTo>
                    <a:pt x="1510963" y="4565664"/>
                  </a:lnTo>
                  <a:lnTo>
                    <a:pt x="1468333" y="4544088"/>
                  </a:lnTo>
                  <a:lnTo>
                    <a:pt x="1426175" y="4522088"/>
                  </a:lnTo>
                  <a:lnTo>
                    <a:pt x="1384496" y="4499668"/>
                  </a:lnTo>
                  <a:lnTo>
                    <a:pt x="1343301" y="4476831"/>
                  </a:lnTo>
                  <a:lnTo>
                    <a:pt x="1302598" y="4453584"/>
                  </a:lnTo>
                  <a:lnTo>
                    <a:pt x="1262392" y="4429929"/>
                  </a:lnTo>
                  <a:lnTo>
                    <a:pt x="1222690" y="4405871"/>
                  </a:lnTo>
                  <a:lnTo>
                    <a:pt x="1183499" y="4381416"/>
                  </a:lnTo>
                  <a:lnTo>
                    <a:pt x="1144824" y="4356567"/>
                  </a:lnTo>
                  <a:lnTo>
                    <a:pt x="1106672" y="4331329"/>
                  </a:lnTo>
                  <a:lnTo>
                    <a:pt x="1069049" y="4305706"/>
                  </a:lnTo>
                  <a:lnTo>
                    <a:pt x="1031963" y="4279703"/>
                  </a:lnTo>
                  <a:lnTo>
                    <a:pt x="995418" y="4253325"/>
                  </a:lnTo>
                  <a:lnTo>
                    <a:pt x="959422" y="4226575"/>
                  </a:lnTo>
                  <a:lnTo>
                    <a:pt x="923982" y="4199458"/>
                  </a:lnTo>
                  <a:lnTo>
                    <a:pt x="889102" y="4171980"/>
                  </a:lnTo>
                  <a:lnTo>
                    <a:pt x="854790" y="4144143"/>
                  </a:lnTo>
                  <a:lnTo>
                    <a:pt x="821052" y="4115953"/>
                  </a:lnTo>
                  <a:lnTo>
                    <a:pt x="787895" y="4087414"/>
                  </a:lnTo>
                  <a:lnTo>
                    <a:pt x="755324" y="4058531"/>
                  </a:lnTo>
                  <a:lnTo>
                    <a:pt x="723347" y="4029308"/>
                  </a:lnTo>
                  <a:lnTo>
                    <a:pt x="691969" y="3999749"/>
                  </a:lnTo>
                  <a:lnTo>
                    <a:pt x="661197" y="3969860"/>
                  </a:lnTo>
                  <a:lnTo>
                    <a:pt x="631038" y="3939644"/>
                  </a:lnTo>
                  <a:lnTo>
                    <a:pt x="601497" y="3909106"/>
                  </a:lnTo>
                  <a:lnTo>
                    <a:pt x="572581" y="3878250"/>
                  </a:lnTo>
                  <a:lnTo>
                    <a:pt x="544297" y="3847081"/>
                  </a:lnTo>
                  <a:lnTo>
                    <a:pt x="516651" y="3815604"/>
                  </a:lnTo>
                  <a:lnTo>
                    <a:pt x="489649" y="3783822"/>
                  </a:lnTo>
                  <a:lnTo>
                    <a:pt x="463297" y="3751741"/>
                  </a:lnTo>
                  <a:lnTo>
                    <a:pt x="437603" y="3719365"/>
                  </a:lnTo>
                  <a:lnTo>
                    <a:pt x="412572" y="3686698"/>
                  </a:lnTo>
                  <a:lnTo>
                    <a:pt x="388211" y="3653744"/>
                  </a:lnTo>
                  <a:lnTo>
                    <a:pt x="364525" y="3620509"/>
                  </a:lnTo>
                  <a:lnTo>
                    <a:pt x="341523" y="3586997"/>
                  </a:lnTo>
                  <a:lnTo>
                    <a:pt x="319209" y="3553211"/>
                  </a:lnTo>
                  <a:lnTo>
                    <a:pt x="297590" y="3519158"/>
                  </a:lnTo>
                  <a:lnTo>
                    <a:pt x="276673" y="3484840"/>
                  </a:lnTo>
                  <a:lnTo>
                    <a:pt x="256464" y="3450263"/>
                  </a:lnTo>
                  <a:lnTo>
                    <a:pt x="236970" y="3415431"/>
                  </a:lnTo>
                  <a:lnTo>
                    <a:pt x="218196" y="3380349"/>
                  </a:lnTo>
                  <a:lnTo>
                    <a:pt x="200149" y="3345020"/>
                  </a:lnTo>
                  <a:lnTo>
                    <a:pt x="182836" y="3309450"/>
                  </a:lnTo>
                  <a:lnTo>
                    <a:pt x="166263" y="3273643"/>
                  </a:lnTo>
                  <a:lnTo>
                    <a:pt x="150436" y="3237603"/>
                  </a:lnTo>
                  <a:lnTo>
                    <a:pt x="135362" y="3201335"/>
                  </a:lnTo>
                  <a:lnTo>
                    <a:pt x="121046" y="3164844"/>
                  </a:lnTo>
                  <a:lnTo>
                    <a:pt x="107497" y="3128133"/>
                  </a:lnTo>
                  <a:lnTo>
                    <a:pt x="94719" y="3091207"/>
                  </a:lnTo>
                  <a:lnTo>
                    <a:pt x="82719" y="3054072"/>
                  </a:lnTo>
                  <a:lnTo>
                    <a:pt x="71503" y="3016730"/>
                  </a:lnTo>
                  <a:lnTo>
                    <a:pt x="61079" y="2979187"/>
                  </a:lnTo>
                  <a:lnTo>
                    <a:pt x="51452" y="2941448"/>
                  </a:lnTo>
                  <a:lnTo>
                    <a:pt x="42628" y="2903516"/>
                  </a:lnTo>
                  <a:lnTo>
                    <a:pt x="34615" y="2865396"/>
                  </a:lnTo>
                  <a:lnTo>
                    <a:pt x="27418" y="2827093"/>
                  </a:lnTo>
                  <a:lnTo>
                    <a:pt x="21044" y="2788610"/>
                  </a:lnTo>
                  <a:lnTo>
                    <a:pt x="15499" y="2749954"/>
                  </a:lnTo>
                  <a:lnTo>
                    <a:pt x="10790" y="2711127"/>
                  </a:lnTo>
                  <a:lnTo>
                    <a:pt x="6922" y="2672135"/>
                  </a:lnTo>
                  <a:lnTo>
                    <a:pt x="3903" y="2632981"/>
                  </a:lnTo>
                  <a:lnTo>
                    <a:pt x="1739" y="2593671"/>
                  </a:lnTo>
                  <a:lnTo>
                    <a:pt x="435" y="2554209"/>
                  </a:lnTo>
                  <a:lnTo>
                    <a:pt x="0" y="2514599"/>
                  </a:lnTo>
                </a:path>
              </a:pathLst>
            </a:custGeom>
            <a:ln w="9590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75839" y="720145"/>
            <a:ext cx="3525520" cy="3597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marR="234950" algn="ctr">
              <a:lnSpc>
                <a:spcPct val="117300"/>
              </a:lnSpc>
              <a:spcBef>
                <a:spcPts val="95"/>
              </a:spcBef>
            </a:pPr>
            <a:r>
              <a:rPr sz="4800" spc="5" dirty="0">
                <a:latin typeface="Calibri"/>
                <a:cs typeface="Calibri"/>
              </a:rPr>
              <a:t>DR.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spc="20" dirty="0">
                <a:latin typeface="Calibri"/>
                <a:cs typeface="Calibri"/>
              </a:rPr>
              <a:t>MADHU  </a:t>
            </a:r>
            <a:r>
              <a:rPr sz="4800" spc="15" dirty="0">
                <a:latin typeface="Calibri"/>
                <a:cs typeface="Calibri"/>
              </a:rPr>
              <a:t>SHARMA</a:t>
            </a:r>
            <a:endParaRPr sz="4800">
              <a:latin typeface="Calibri"/>
              <a:cs typeface="Calibri"/>
            </a:endParaRPr>
          </a:p>
          <a:p>
            <a:pPr marL="12065" marR="5080" indent="1270" algn="ctr">
              <a:lnSpc>
                <a:spcPct val="117700"/>
              </a:lnSpc>
              <a:spcBef>
                <a:spcPts val="1045"/>
              </a:spcBef>
            </a:pPr>
            <a:r>
              <a:rPr sz="4800" spc="10" dirty="0">
                <a:latin typeface="Calibri"/>
                <a:cs typeface="Calibri"/>
              </a:rPr>
              <a:t>HOD ENGLISH  DEPARTME</a:t>
            </a:r>
            <a:r>
              <a:rPr sz="4800" spc="25" dirty="0">
                <a:latin typeface="Calibri"/>
                <a:cs typeface="Calibri"/>
              </a:rPr>
              <a:t>N</a:t>
            </a:r>
            <a:r>
              <a:rPr sz="4800" spc="10" dirty="0">
                <a:latin typeface="Calibri"/>
                <a:cs typeface="Calibri"/>
              </a:rPr>
              <a:t>T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421" y="79782"/>
            <a:ext cx="6913880" cy="4970145"/>
            <a:chOff x="73421" y="79782"/>
            <a:chExt cx="6913880" cy="4970145"/>
          </a:xfrm>
        </p:grpSpPr>
        <p:sp>
          <p:nvSpPr>
            <p:cNvPr id="3" name="object 3"/>
            <p:cNvSpPr/>
            <p:nvPr/>
          </p:nvSpPr>
          <p:spPr>
            <a:xfrm>
              <a:off x="73421" y="79782"/>
              <a:ext cx="6913875" cy="4970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548" y="109982"/>
              <a:ext cx="6816090" cy="4864735"/>
            </a:xfrm>
            <a:custGeom>
              <a:avLst/>
              <a:gdLst/>
              <a:ahLst/>
              <a:cxnLst/>
              <a:rect l="l" t="t" r="r" b="b"/>
              <a:pathLst>
                <a:path w="6816090" h="4864735">
                  <a:moveTo>
                    <a:pt x="5599563" y="0"/>
                  </a:moveTo>
                  <a:lnTo>
                    <a:pt x="1216031" y="0"/>
                  </a:lnTo>
                  <a:lnTo>
                    <a:pt x="0" y="2432177"/>
                  </a:lnTo>
                  <a:lnTo>
                    <a:pt x="1216031" y="4864290"/>
                  </a:lnTo>
                  <a:lnTo>
                    <a:pt x="5599563" y="4864290"/>
                  </a:lnTo>
                  <a:lnTo>
                    <a:pt x="6815588" y="2432177"/>
                  </a:lnTo>
                  <a:lnTo>
                    <a:pt x="559956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548" y="109982"/>
              <a:ext cx="6816090" cy="4864735"/>
            </a:xfrm>
            <a:custGeom>
              <a:avLst/>
              <a:gdLst/>
              <a:ahLst/>
              <a:cxnLst/>
              <a:rect l="l" t="t" r="r" b="b"/>
              <a:pathLst>
                <a:path w="6816090" h="4864735">
                  <a:moveTo>
                    <a:pt x="0" y="2432177"/>
                  </a:moveTo>
                  <a:lnTo>
                    <a:pt x="1216031" y="0"/>
                  </a:lnTo>
                  <a:lnTo>
                    <a:pt x="5599563" y="0"/>
                  </a:lnTo>
                  <a:lnTo>
                    <a:pt x="6815588" y="2432177"/>
                  </a:lnTo>
                  <a:lnTo>
                    <a:pt x="5599563" y="4864290"/>
                  </a:lnTo>
                  <a:lnTo>
                    <a:pt x="1216031" y="4864290"/>
                  </a:lnTo>
                  <a:lnTo>
                    <a:pt x="0" y="2432177"/>
                  </a:lnTo>
                  <a:close/>
                </a:path>
              </a:pathLst>
            </a:custGeom>
            <a:ln w="38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3011" y="820475"/>
            <a:ext cx="4076700" cy="28740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4445" algn="ctr">
              <a:lnSpc>
                <a:spcPct val="126800"/>
              </a:lnSpc>
              <a:spcBef>
                <a:spcPts val="610"/>
              </a:spcBef>
            </a:pPr>
            <a:r>
              <a:rPr spc="15" dirty="0">
                <a:solidFill>
                  <a:srgbClr val="FF0000"/>
                </a:solidFill>
              </a:rPr>
              <a:t>PRESENTED </a:t>
            </a:r>
            <a:r>
              <a:rPr spc="10" dirty="0">
                <a:solidFill>
                  <a:srgbClr val="FF0000"/>
                </a:solidFill>
              </a:rPr>
              <a:t>BY  PROFESSOR  SONIA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10" dirty="0">
                <a:solidFill>
                  <a:srgbClr val="FF0000"/>
                </a:solidFill>
              </a:rPr>
              <a:t>GIRDHAR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686" y="920750"/>
            <a:ext cx="5189728" cy="3523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8815" y="1200417"/>
            <a:ext cx="4029075" cy="606425"/>
            <a:chOff x="928815" y="1200417"/>
            <a:chExt cx="4029075" cy="606425"/>
          </a:xfrm>
        </p:grpSpPr>
        <p:sp>
          <p:nvSpPr>
            <p:cNvPr id="3" name="object 3"/>
            <p:cNvSpPr/>
            <p:nvPr/>
          </p:nvSpPr>
          <p:spPr>
            <a:xfrm>
              <a:off x="931468" y="1203071"/>
              <a:ext cx="4023563" cy="6005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1468" y="1203071"/>
              <a:ext cx="4023995" cy="600710"/>
            </a:xfrm>
            <a:custGeom>
              <a:avLst/>
              <a:gdLst/>
              <a:ahLst/>
              <a:cxnLst/>
              <a:rect l="l" t="t" r="r" b="b"/>
              <a:pathLst>
                <a:path w="4023995" h="600710">
                  <a:moveTo>
                    <a:pt x="261645" y="120522"/>
                  </a:moveTo>
                  <a:lnTo>
                    <a:pt x="179374" y="367791"/>
                  </a:lnTo>
                  <a:lnTo>
                    <a:pt x="344373" y="367791"/>
                  </a:lnTo>
                  <a:lnTo>
                    <a:pt x="262089" y="120522"/>
                  </a:lnTo>
                  <a:lnTo>
                    <a:pt x="261645" y="120522"/>
                  </a:lnTo>
                  <a:close/>
                </a:path>
                <a:path w="4023995" h="600710">
                  <a:moveTo>
                    <a:pt x="729691" y="102107"/>
                  </a:moveTo>
                  <a:lnTo>
                    <a:pt x="729691" y="497713"/>
                  </a:lnTo>
                  <a:lnTo>
                    <a:pt x="791286" y="497713"/>
                  </a:lnTo>
                  <a:lnTo>
                    <a:pt x="836037" y="494569"/>
                  </a:lnTo>
                  <a:lnTo>
                    <a:pt x="873074" y="485139"/>
                  </a:lnTo>
                  <a:lnTo>
                    <a:pt x="916811" y="458976"/>
                  </a:lnTo>
                  <a:lnTo>
                    <a:pt x="948067" y="418576"/>
                  </a:lnTo>
                  <a:lnTo>
                    <a:pt x="966681" y="364273"/>
                  </a:lnTo>
                  <a:lnTo>
                    <a:pt x="972205" y="320216"/>
                  </a:lnTo>
                  <a:lnTo>
                    <a:pt x="972896" y="295782"/>
                  </a:lnTo>
                  <a:lnTo>
                    <a:pt x="972298" y="275472"/>
                  </a:lnTo>
                  <a:lnTo>
                    <a:pt x="967484" y="237043"/>
                  </a:lnTo>
                  <a:lnTo>
                    <a:pt x="950655" y="185816"/>
                  </a:lnTo>
                  <a:lnTo>
                    <a:pt x="920826" y="145020"/>
                  </a:lnTo>
                  <a:lnTo>
                    <a:pt x="877392" y="116712"/>
                  </a:lnTo>
                  <a:lnTo>
                    <a:pt x="838641" y="105743"/>
                  </a:lnTo>
                  <a:lnTo>
                    <a:pt x="789508" y="102107"/>
                  </a:lnTo>
                  <a:lnTo>
                    <a:pt x="729691" y="102107"/>
                  </a:lnTo>
                  <a:close/>
                </a:path>
                <a:path w="4023995" h="600710">
                  <a:moveTo>
                    <a:pt x="3713810" y="9397"/>
                  </a:moveTo>
                  <a:lnTo>
                    <a:pt x="4004259" y="9397"/>
                  </a:lnTo>
                  <a:lnTo>
                    <a:pt x="4006926" y="9397"/>
                  </a:lnTo>
                  <a:lnTo>
                    <a:pt x="4009339" y="10159"/>
                  </a:lnTo>
                  <a:lnTo>
                    <a:pt x="4021277" y="47243"/>
                  </a:lnTo>
                  <a:lnTo>
                    <a:pt x="4021277" y="56260"/>
                  </a:lnTo>
                  <a:lnTo>
                    <a:pt x="4021277" y="64642"/>
                  </a:lnTo>
                  <a:lnTo>
                    <a:pt x="4021023" y="71754"/>
                  </a:lnTo>
                  <a:lnTo>
                    <a:pt x="4020261" y="77596"/>
                  </a:lnTo>
                  <a:lnTo>
                    <a:pt x="4019499" y="83438"/>
                  </a:lnTo>
                  <a:lnTo>
                    <a:pt x="4018356" y="88137"/>
                  </a:lnTo>
                  <a:lnTo>
                    <a:pt x="4016832" y="91693"/>
                  </a:lnTo>
                  <a:lnTo>
                    <a:pt x="4015308" y="95376"/>
                  </a:lnTo>
                  <a:lnTo>
                    <a:pt x="4013530" y="97916"/>
                  </a:lnTo>
                  <a:lnTo>
                    <a:pt x="4011498" y="99567"/>
                  </a:lnTo>
                  <a:lnTo>
                    <a:pt x="4009339" y="101218"/>
                  </a:lnTo>
                  <a:lnTo>
                    <a:pt x="4006926" y="102107"/>
                  </a:lnTo>
                  <a:lnTo>
                    <a:pt x="4004259" y="102107"/>
                  </a:lnTo>
                  <a:lnTo>
                    <a:pt x="3796614" y="102107"/>
                  </a:lnTo>
                  <a:lnTo>
                    <a:pt x="3796614" y="244093"/>
                  </a:lnTo>
                  <a:lnTo>
                    <a:pt x="3972382" y="244093"/>
                  </a:lnTo>
                  <a:lnTo>
                    <a:pt x="3975049" y="244093"/>
                  </a:lnTo>
                  <a:lnTo>
                    <a:pt x="3977462" y="244982"/>
                  </a:lnTo>
                  <a:lnTo>
                    <a:pt x="3979748" y="246633"/>
                  </a:lnTo>
                  <a:lnTo>
                    <a:pt x="3982034" y="248284"/>
                  </a:lnTo>
                  <a:lnTo>
                    <a:pt x="3983939" y="250825"/>
                  </a:lnTo>
                  <a:lnTo>
                    <a:pt x="3985336" y="254253"/>
                  </a:lnTo>
                  <a:lnTo>
                    <a:pt x="3986860" y="257682"/>
                  </a:lnTo>
                  <a:lnTo>
                    <a:pt x="3988003" y="262381"/>
                  </a:lnTo>
                  <a:lnTo>
                    <a:pt x="3988765" y="268224"/>
                  </a:lnTo>
                  <a:lnTo>
                    <a:pt x="3989527" y="274065"/>
                  </a:lnTo>
                  <a:lnTo>
                    <a:pt x="3989908" y="281177"/>
                  </a:lnTo>
                  <a:lnTo>
                    <a:pt x="3989908" y="289559"/>
                  </a:lnTo>
                  <a:lnTo>
                    <a:pt x="3989908" y="298195"/>
                  </a:lnTo>
                  <a:lnTo>
                    <a:pt x="3985336" y="324865"/>
                  </a:lnTo>
                  <a:lnTo>
                    <a:pt x="3983939" y="328294"/>
                  </a:lnTo>
                  <a:lnTo>
                    <a:pt x="3982034" y="330707"/>
                  </a:lnTo>
                  <a:lnTo>
                    <a:pt x="3979748" y="332231"/>
                  </a:lnTo>
                  <a:lnTo>
                    <a:pt x="3977462" y="333755"/>
                  </a:lnTo>
                  <a:lnTo>
                    <a:pt x="3975049" y="334517"/>
                  </a:lnTo>
                  <a:lnTo>
                    <a:pt x="3972382" y="334517"/>
                  </a:lnTo>
                  <a:lnTo>
                    <a:pt x="3796614" y="334517"/>
                  </a:lnTo>
                  <a:lnTo>
                    <a:pt x="3796614" y="498601"/>
                  </a:lnTo>
                  <a:lnTo>
                    <a:pt x="4006037" y="498601"/>
                  </a:lnTo>
                  <a:lnTo>
                    <a:pt x="4008704" y="498601"/>
                  </a:lnTo>
                  <a:lnTo>
                    <a:pt x="4019118" y="508888"/>
                  </a:lnTo>
                  <a:lnTo>
                    <a:pt x="4020642" y="512444"/>
                  </a:lnTo>
                  <a:lnTo>
                    <a:pt x="4021658" y="517270"/>
                  </a:lnTo>
                  <a:lnTo>
                    <a:pt x="4022420" y="523113"/>
                  </a:lnTo>
                  <a:lnTo>
                    <a:pt x="4023182" y="528954"/>
                  </a:lnTo>
                  <a:lnTo>
                    <a:pt x="4023563" y="536193"/>
                  </a:lnTo>
                  <a:lnTo>
                    <a:pt x="4023563" y="544829"/>
                  </a:lnTo>
                  <a:lnTo>
                    <a:pt x="4023563" y="553592"/>
                  </a:lnTo>
                  <a:lnTo>
                    <a:pt x="4011244" y="590295"/>
                  </a:lnTo>
                  <a:lnTo>
                    <a:pt x="4008704" y="591184"/>
                  </a:lnTo>
                  <a:lnTo>
                    <a:pt x="4006037" y="591184"/>
                  </a:lnTo>
                  <a:lnTo>
                    <a:pt x="3713810" y="591184"/>
                  </a:lnTo>
                  <a:lnTo>
                    <a:pt x="3681314" y="570896"/>
                  </a:lnTo>
                  <a:lnTo>
                    <a:pt x="3678758" y="553846"/>
                  </a:lnTo>
                  <a:lnTo>
                    <a:pt x="3678758" y="46735"/>
                  </a:lnTo>
                  <a:lnTo>
                    <a:pt x="3700173" y="11588"/>
                  </a:lnTo>
                  <a:lnTo>
                    <a:pt x="3706688" y="9945"/>
                  </a:lnTo>
                  <a:lnTo>
                    <a:pt x="3713810" y="9397"/>
                  </a:lnTo>
                  <a:close/>
                </a:path>
                <a:path w="4023995" h="600710">
                  <a:moveTo>
                    <a:pt x="2394026" y="9397"/>
                  </a:moveTo>
                  <a:lnTo>
                    <a:pt x="2803982" y="9397"/>
                  </a:lnTo>
                  <a:lnTo>
                    <a:pt x="2806649" y="9397"/>
                  </a:lnTo>
                  <a:lnTo>
                    <a:pt x="2809189" y="10287"/>
                  </a:lnTo>
                  <a:lnTo>
                    <a:pt x="2811348" y="11937"/>
                  </a:lnTo>
                  <a:lnTo>
                    <a:pt x="2813634" y="13588"/>
                  </a:lnTo>
                  <a:lnTo>
                    <a:pt x="2815539" y="16255"/>
                  </a:lnTo>
                  <a:lnTo>
                    <a:pt x="2821508" y="49021"/>
                  </a:lnTo>
                  <a:lnTo>
                    <a:pt x="2821508" y="58038"/>
                  </a:lnTo>
                  <a:lnTo>
                    <a:pt x="2821508" y="66675"/>
                  </a:lnTo>
                  <a:lnTo>
                    <a:pt x="2811348" y="103377"/>
                  </a:lnTo>
                  <a:lnTo>
                    <a:pt x="2809189" y="105155"/>
                  </a:lnTo>
                  <a:lnTo>
                    <a:pt x="2806649" y="106171"/>
                  </a:lnTo>
                  <a:lnTo>
                    <a:pt x="2803982" y="106171"/>
                  </a:lnTo>
                  <a:lnTo>
                    <a:pt x="2658313" y="106171"/>
                  </a:lnTo>
                  <a:lnTo>
                    <a:pt x="2658313" y="575055"/>
                  </a:lnTo>
                  <a:lnTo>
                    <a:pt x="2658313" y="577976"/>
                  </a:lnTo>
                  <a:lnTo>
                    <a:pt x="2657297" y="580643"/>
                  </a:lnTo>
                  <a:lnTo>
                    <a:pt x="2614625" y="593550"/>
                  </a:lnTo>
                  <a:lnTo>
                    <a:pt x="2599004" y="593851"/>
                  </a:lnTo>
                  <a:lnTo>
                    <a:pt x="2590788" y="593778"/>
                  </a:lnTo>
                  <a:lnTo>
                    <a:pt x="2552268" y="588899"/>
                  </a:lnTo>
                  <a:lnTo>
                    <a:pt x="2547696" y="587375"/>
                  </a:lnTo>
                  <a:lnTo>
                    <a:pt x="2544521" y="585469"/>
                  </a:lnTo>
                  <a:lnTo>
                    <a:pt x="2542616" y="583056"/>
                  </a:lnTo>
                  <a:lnTo>
                    <a:pt x="2540584" y="580643"/>
                  </a:lnTo>
                  <a:lnTo>
                    <a:pt x="2539695" y="577976"/>
                  </a:lnTo>
                  <a:lnTo>
                    <a:pt x="2539695" y="575055"/>
                  </a:lnTo>
                  <a:lnTo>
                    <a:pt x="2539695" y="106171"/>
                  </a:lnTo>
                  <a:lnTo>
                    <a:pt x="2394026" y="106171"/>
                  </a:lnTo>
                  <a:lnTo>
                    <a:pt x="2390978" y="106171"/>
                  </a:lnTo>
                  <a:lnTo>
                    <a:pt x="2388438" y="105155"/>
                  </a:lnTo>
                  <a:lnTo>
                    <a:pt x="2376500" y="66675"/>
                  </a:lnTo>
                  <a:lnTo>
                    <a:pt x="2376500" y="58038"/>
                  </a:lnTo>
                  <a:lnTo>
                    <a:pt x="2376500" y="49021"/>
                  </a:lnTo>
                  <a:lnTo>
                    <a:pt x="2380945" y="20065"/>
                  </a:lnTo>
                  <a:lnTo>
                    <a:pt x="2382469" y="16255"/>
                  </a:lnTo>
                  <a:lnTo>
                    <a:pt x="2384247" y="13588"/>
                  </a:lnTo>
                  <a:lnTo>
                    <a:pt x="2386279" y="11937"/>
                  </a:lnTo>
                  <a:lnTo>
                    <a:pt x="2388438" y="10287"/>
                  </a:lnTo>
                  <a:lnTo>
                    <a:pt x="2390978" y="9397"/>
                  </a:lnTo>
                  <a:lnTo>
                    <a:pt x="2394026" y="9397"/>
                  </a:lnTo>
                  <a:close/>
                </a:path>
                <a:path w="4023995" h="600710">
                  <a:moveTo>
                    <a:pt x="1533093" y="9397"/>
                  </a:moveTo>
                  <a:lnTo>
                    <a:pt x="1823542" y="9397"/>
                  </a:lnTo>
                  <a:lnTo>
                    <a:pt x="1826209" y="9397"/>
                  </a:lnTo>
                  <a:lnTo>
                    <a:pt x="1828622" y="10159"/>
                  </a:lnTo>
                  <a:lnTo>
                    <a:pt x="1830654" y="11683"/>
                  </a:lnTo>
                  <a:lnTo>
                    <a:pt x="1832813" y="13207"/>
                  </a:lnTo>
                  <a:lnTo>
                    <a:pt x="1834591" y="15875"/>
                  </a:lnTo>
                  <a:lnTo>
                    <a:pt x="1840560" y="47243"/>
                  </a:lnTo>
                  <a:lnTo>
                    <a:pt x="1840560" y="56260"/>
                  </a:lnTo>
                  <a:lnTo>
                    <a:pt x="1840560" y="64642"/>
                  </a:lnTo>
                  <a:lnTo>
                    <a:pt x="1836115" y="91693"/>
                  </a:lnTo>
                  <a:lnTo>
                    <a:pt x="1834591" y="95376"/>
                  </a:lnTo>
                  <a:lnTo>
                    <a:pt x="1832813" y="97916"/>
                  </a:lnTo>
                  <a:lnTo>
                    <a:pt x="1830654" y="99567"/>
                  </a:lnTo>
                  <a:lnTo>
                    <a:pt x="1828622" y="101218"/>
                  </a:lnTo>
                  <a:lnTo>
                    <a:pt x="1826209" y="102107"/>
                  </a:lnTo>
                  <a:lnTo>
                    <a:pt x="1823542" y="102107"/>
                  </a:lnTo>
                  <a:lnTo>
                    <a:pt x="1615770" y="102107"/>
                  </a:lnTo>
                  <a:lnTo>
                    <a:pt x="1615770" y="244093"/>
                  </a:lnTo>
                  <a:lnTo>
                    <a:pt x="1791665" y="244093"/>
                  </a:lnTo>
                  <a:lnTo>
                    <a:pt x="1794332" y="244093"/>
                  </a:lnTo>
                  <a:lnTo>
                    <a:pt x="1796745" y="244982"/>
                  </a:lnTo>
                  <a:lnTo>
                    <a:pt x="1799031" y="246633"/>
                  </a:lnTo>
                  <a:lnTo>
                    <a:pt x="1801317" y="248284"/>
                  </a:lnTo>
                  <a:lnTo>
                    <a:pt x="1803095" y="250825"/>
                  </a:lnTo>
                  <a:lnTo>
                    <a:pt x="1804619" y="254253"/>
                  </a:lnTo>
                  <a:lnTo>
                    <a:pt x="1806143" y="257682"/>
                  </a:lnTo>
                  <a:lnTo>
                    <a:pt x="1807286" y="262381"/>
                  </a:lnTo>
                  <a:lnTo>
                    <a:pt x="1808048" y="268224"/>
                  </a:lnTo>
                  <a:lnTo>
                    <a:pt x="1808810" y="274065"/>
                  </a:lnTo>
                  <a:lnTo>
                    <a:pt x="1809191" y="281177"/>
                  </a:lnTo>
                  <a:lnTo>
                    <a:pt x="1809191" y="289559"/>
                  </a:lnTo>
                  <a:lnTo>
                    <a:pt x="1809191" y="298195"/>
                  </a:lnTo>
                  <a:lnTo>
                    <a:pt x="1799031" y="332231"/>
                  </a:lnTo>
                  <a:lnTo>
                    <a:pt x="1796745" y="333755"/>
                  </a:lnTo>
                  <a:lnTo>
                    <a:pt x="1794332" y="334517"/>
                  </a:lnTo>
                  <a:lnTo>
                    <a:pt x="1791665" y="334517"/>
                  </a:lnTo>
                  <a:lnTo>
                    <a:pt x="1615770" y="334517"/>
                  </a:lnTo>
                  <a:lnTo>
                    <a:pt x="1615770" y="498601"/>
                  </a:lnTo>
                  <a:lnTo>
                    <a:pt x="1825320" y="498601"/>
                  </a:lnTo>
                  <a:lnTo>
                    <a:pt x="1827987" y="498601"/>
                  </a:lnTo>
                  <a:lnTo>
                    <a:pt x="1830527" y="499363"/>
                  </a:lnTo>
                  <a:lnTo>
                    <a:pt x="1832686" y="501014"/>
                  </a:lnTo>
                  <a:lnTo>
                    <a:pt x="1834972" y="502665"/>
                  </a:lnTo>
                  <a:lnTo>
                    <a:pt x="1842846" y="536193"/>
                  </a:lnTo>
                  <a:lnTo>
                    <a:pt x="1842846" y="544829"/>
                  </a:lnTo>
                  <a:lnTo>
                    <a:pt x="1842846" y="553592"/>
                  </a:lnTo>
                  <a:lnTo>
                    <a:pt x="1832686" y="588644"/>
                  </a:lnTo>
                  <a:lnTo>
                    <a:pt x="1830527" y="590295"/>
                  </a:lnTo>
                  <a:lnTo>
                    <a:pt x="1827987" y="591184"/>
                  </a:lnTo>
                  <a:lnTo>
                    <a:pt x="1825320" y="591184"/>
                  </a:lnTo>
                  <a:lnTo>
                    <a:pt x="1533093" y="591184"/>
                  </a:lnTo>
                  <a:lnTo>
                    <a:pt x="1500597" y="570896"/>
                  </a:lnTo>
                  <a:lnTo>
                    <a:pt x="1498041" y="553846"/>
                  </a:lnTo>
                  <a:lnTo>
                    <a:pt x="1498041" y="46735"/>
                  </a:lnTo>
                  <a:lnTo>
                    <a:pt x="1519456" y="11588"/>
                  </a:lnTo>
                  <a:lnTo>
                    <a:pt x="1525971" y="9945"/>
                  </a:lnTo>
                  <a:lnTo>
                    <a:pt x="1533093" y="9397"/>
                  </a:lnTo>
                  <a:close/>
                </a:path>
                <a:path w="4023995" h="600710">
                  <a:moveTo>
                    <a:pt x="647014" y="9397"/>
                  </a:moveTo>
                  <a:lnTo>
                    <a:pt x="796239" y="9397"/>
                  </a:lnTo>
                  <a:lnTo>
                    <a:pt x="833644" y="10540"/>
                  </a:lnTo>
                  <a:lnTo>
                    <a:pt x="899644" y="19684"/>
                  </a:lnTo>
                  <a:lnTo>
                    <a:pt x="954193" y="37851"/>
                  </a:lnTo>
                  <a:lnTo>
                    <a:pt x="999861" y="64851"/>
                  </a:lnTo>
                  <a:lnTo>
                    <a:pt x="1036888" y="100542"/>
                  </a:lnTo>
                  <a:lnTo>
                    <a:pt x="1065082" y="144686"/>
                  </a:lnTo>
                  <a:lnTo>
                    <a:pt x="1084320" y="197260"/>
                  </a:lnTo>
                  <a:lnTo>
                    <a:pt x="1093984" y="258169"/>
                  </a:lnTo>
                  <a:lnTo>
                    <a:pt x="1095197" y="291718"/>
                  </a:lnTo>
                  <a:lnTo>
                    <a:pt x="1093887" y="330344"/>
                  </a:lnTo>
                  <a:lnTo>
                    <a:pt x="1083410" y="398785"/>
                  </a:lnTo>
                  <a:lnTo>
                    <a:pt x="1062697" y="455775"/>
                  </a:lnTo>
                  <a:lnTo>
                    <a:pt x="1032701" y="502169"/>
                  </a:lnTo>
                  <a:lnTo>
                    <a:pt x="993702" y="538271"/>
                  </a:lnTo>
                  <a:lnTo>
                    <a:pt x="946128" y="564699"/>
                  </a:lnTo>
                  <a:lnTo>
                    <a:pt x="889858" y="581701"/>
                  </a:lnTo>
                  <a:lnTo>
                    <a:pt x="823270" y="590135"/>
                  </a:lnTo>
                  <a:lnTo>
                    <a:pt x="785952" y="591184"/>
                  </a:lnTo>
                  <a:lnTo>
                    <a:pt x="647014" y="591184"/>
                  </a:lnTo>
                  <a:lnTo>
                    <a:pt x="614454" y="570896"/>
                  </a:lnTo>
                  <a:lnTo>
                    <a:pt x="611962" y="553846"/>
                  </a:lnTo>
                  <a:lnTo>
                    <a:pt x="611962" y="46735"/>
                  </a:lnTo>
                  <a:lnTo>
                    <a:pt x="633314" y="11588"/>
                  </a:lnTo>
                  <a:lnTo>
                    <a:pt x="647014" y="9397"/>
                  </a:lnTo>
                  <a:close/>
                </a:path>
                <a:path w="4023995" h="600710">
                  <a:moveTo>
                    <a:pt x="3144215" y="6730"/>
                  </a:moveTo>
                  <a:lnTo>
                    <a:pt x="3184347" y="8254"/>
                  </a:lnTo>
                  <a:lnTo>
                    <a:pt x="3194507" y="10794"/>
                  </a:lnTo>
                  <a:lnTo>
                    <a:pt x="3198698" y="12318"/>
                  </a:lnTo>
                  <a:lnTo>
                    <a:pt x="3349574" y="477392"/>
                  </a:lnTo>
                  <a:lnTo>
                    <a:pt x="3350082" y="477392"/>
                  </a:lnTo>
                  <a:lnTo>
                    <a:pt x="3489020" y="30987"/>
                  </a:lnTo>
                  <a:lnTo>
                    <a:pt x="3490163" y="25907"/>
                  </a:lnTo>
                  <a:lnTo>
                    <a:pt x="3491687" y="21843"/>
                  </a:lnTo>
                  <a:lnTo>
                    <a:pt x="3493465" y="18668"/>
                  </a:lnTo>
                  <a:lnTo>
                    <a:pt x="3495243" y="15493"/>
                  </a:lnTo>
                  <a:lnTo>
                    <a:pt x="3498291" y="13080"/>
                  </a:lnTo>
                  <a:lnTo>
                    <a:pt x="3502736" y="11302"/>
                  </a:lnTo>
                  <a:lnTo>
                    <a:pt x="3507054" y="9397"/>
                  </a:lnTo>
                  <a:lnTo>
                    <a:pt x="3513277" y="8254"/>
                  </a:lnTo>
                  <a:lnTo>
                    <a:pt x="3554552" y="6730"/>
                  </a:lnTo>
                  <a:lnTo>
                    <a:pt x="3564341" y="6824"/>
                  </a:lnTo>
                  <a:lnTo>
                    <a:pt x="3602431" y="14604"/>
                  </a:lnTo>
                  <a:lnTo>
                    <a:pt x="3605352" y="18033"/>
                  </a:lnTo>
                  <a:lnTo>
                    <a:pt x="3424631" y="570483"/>
                  </a:lnTo>
                  <a:lnTo>
                    <a:pt x="3423234" y="575563"/>
                  </a:lnTo>
                  <a:lnTo>
                    <a:pt x="3421202" y="579754"/>
                  </a:lnTo>
                  <a:lnTo>
                    <a:pt x="3418789" y="582802"/>
                  </a:lnTo>
                  <a:lnTo>
                    <a:pt x="3416376" y="585977"/>
                  </a:lnTo>
                  <a:lnTo>
                    <a:pt x="3412566" y="588390"/>
                  </a:lnTo>
                  <a:lnTo>
                    <a:pt x="3407105" y="590041"/>
                  </a:lnTo>
                  <a:lnTo>
                    <a:pt x="3401771" y="591692"/>
                  </a:lnTo>
                  <a:lnTo>
                    <a:pt x="3359398" y="593806"/>
                  </a:lnTo>
                  <a:lnTo>
                    <a:pt x="3348685" y="593851"/>
                  </a:lnTo>
                  <a:lnTo>
                    <a:pt x="3340043" y="593848"/>
                  </a:lnTo>
                  <a:lnTo>
                    <a:pt x="3332032" y="593820"/>
                  </a:lnTo>
                  <a:lnTo>
                    <a:pt x="3324664" y="593744"/>
                  </a:lnTo>
                  <a:lnTo>
                    <a:pt x="3317951" y="593597"/>
                  </a:lnTo>
                  <a:lnTo>
                    <a:pt x="3309315" y="593470"/>
                  </a:lnTo>
                  <a:lnTo>
                    <a:pt x="3281502" y="589788"/>
                  </a:lnTo>
                  <a:lnTo>
                    <a:pt x="3277692" y="588644"/>
                  </a:lnTo>
                  <a:lnTo>
                    <a:pt x="3274644" y="587120"/>
                  </a:lnTo>
                  <a:lnTo>
                    <a:pt x="3272104" y="585342"/>
                  </a:lnTo>
                  <a:lnTo>
                    <a:pt x="3269564" y="583564"/>
                  </a:lnTo>
                  <a:lnTo>
                    <a:pt x="3267532" y="581405"/>
                  </a:lnTo>
                  <a:lnTo>
                    <a:pt x="3266262" y="578865"/>
                  </a:lnTo>
                  <a:lnTo>
                    <a:pt x="3264865" y="576326"/>
                  </a:lnTo>
                  <a:lnTo>
                    <a:pt x="3263595" y="573024"/>
                  </a:lnTo>
                  <a:lnTo>
                    <a:pt x="3262452" y="569087"/>
                  </a:lnTo>
                  <a:lnTo>
                    <a:pt x="3089351" y="53466"/>
                  </a:lnTo>
                  <a:lnTo>
                    <a:pt x="3081985" y="21589"/>
                  </a:lnTo>
                  <a:lnTo>
                    <a:pt x="3083509" y="16890"/>
                  </a:lnTo>
                  <a:lnTo>
                    <a:pt x="3087319" y="13715"/>
                  </a:lnTo>
                  <a:lnTo>
                    <a:pt x="3091002" y="10540"/>
                  </a:lnTo>
                  <a:lnTo>
                    <a:pt x="3132711" y="6802"/>
                  </a:lnTo>
                  <a:lnTo>
                    <a:pt x="3144215" y="6730"/>
                  </a:lnTo>
                  <a:close/>
                </a:path>
                <a:path w="4023995" h="600710">
                  <a:moveTo>
                    <a:pt x="2949397" y="6730"/>
                  </a:moveTo>
                  <a:lnTo>
                    <a:pt x="2991688" y="10159"/>
                  </a:lnTo>
                  <a:lnTo>
                    <a:pt x="2996133" y="11683"/>
                  </a:lnTo>
                  <a:lnTo>
                    <a:pt x="3000705" y="13207"/>
                  </a:lnTo>
                  <a:lnTo>
                    <a:pt x="3003880" y="15112"/>
                  </a:lnTo>
                  <a:lnTo>
                    <a:pt x="3005785" y="17525"/>
                  </a:lnTo>
                  <a:lnTo>
                    <a:pt x="3007817" y="19938"/>
                  </a:lnTo>
                  <a:lnTo>
                    <a:pt x="3008706" y="22605"/>
                  </a:lnTo>
                  <a:lnTo>
                    <a:pt x="3008706" y="25653"/>
                  </a:lnTo>
                  <a:lnTo>
                    <a:pt x="3008706" y="575055"/>
                  </a:lnTo>
                  <a:lnTo>
                    <a:pt x="3008706" y="577976"/>
                  </a:lnTo>
                  <a:lnTo>
                    <a:pt x="3007817" y="580643"/>
                  </a:lnTo>
                  <a:lnTo>
                    <a:pt x="3005785" y="583056"/>
                  </a:lnTo>
                  <a:lnTo>
                    <a:pt x="3003880" y="585469"/>
                  </a:lnTo>
                  <a:lnTo>
                    <a:pt x="3000705" y="587375"/>
                  </a:lnTo>
                  <a:lnTo>
                    <a:pt x="2996133" y="588899"/>
                  </a:lnTo>
                  <a:lnTo>
                    <a:pt x="2991688" y="590422"/>
                  </a:lnTo>
                  <a:lnTo>
                    <a:pt x="2949397" y="593851"/>
                  </a:lnTo>
                  <a:lnTo>
                    <a:pt x="2941199" y="593778"/>
                  </a:lnTo>
                  <a:lnTo>
                    <a:pt x="2902661" y="588899"/>
                  </a:lnTo>
                  <a:lnTo>
                    <a:pt x="2890088" y="577976"/>
                  </a:lnTo>
                  <a:lnTo>
                    <a:pt x="2890088" y="575055"/>
                  </a:lnTo>
                  <a:lnTo>
                    <a:pt x="2890088" y="25653"/>
                  </a:lnTo>
                  <a:lnTo>
                    <a:pt x="2890088" y="22605"/>
                  </a:lnTo>
                  <a:lnTo>
                    <a:pt x="2891104" y="19938"/>
                  </a:lnTo>
                  <a:lnTo>
                    <a:pt x="2893009" y="17525"/>
                  </a:lnTo>
                  <a:lnTo>
                    <a:pt x="2894914" y="15112"/>
                  </a:lnTo>
                  <a:lnTo>
                    <a:pt x="2898216" y="13207"/>
                  </a:lnTo>
                  <a:lnTo>
                    <a:pt x="2902915" y="11683"/>
                  </a:lnTo>
                  <a:lnTo>
                    <a:pt x="2907487" y="10159"/>
                  </a:lnTo>
                  <a:lnTo>
                    <a:pt x="2941203" y="6824"/>
                  </a:lnTo>
                  <a:lnTo>
                    <a:pt x="2949397" y="6730"/>
                  </a:lnTo>
                  <a:close/>
                </a:path>
                <a:path w="4023995" h="600710">
                  <a:moveTo>
                    <a:pt x="1312875" y="6730"/>
                  </a:moveTo>
                  <a:lnTo>
                    <a:pt x="1354658" y="9778"/>
                  </a:lnTo>
                  <a:lnTo>
                    <a:pt x="1359357" y="11302"/>
                  </a:lnTo>
                  <a:lnTo>
                    <a:pt x="1364056" y="12700"/>
                  </a:lnTo>
                  <a:lnTo>
                    <a:pt x="1367358" y="14604"/>
                  </a:lnTo>
                  <a:lnTo>
                    <a:pt x="1369263" y="16890"/>
                  </a:lnTo>
                  <a:lnTo>
                    <a:pt x="1371168" y="19176"/>
                  </a:lnTo>
                  <a:lnTo>
                    <a:pt x="1372184" y="21716"/>
                  </a:lnTo>
                  <a:lnTo>
                    <a:pt x="1372184" y="24764"/>
                  </a:lnTo>
                  <a:lnTo>
                    <a:pt x="1372184" y="429387"/>
                  </a:lnTo>
                  <a:lnTo>
                    <a:pt x="1367951" y="484250"/>
                  </a:lnTo>
                  <a:lnTo>
                    <a:pt x="1354737" y="529939"/>
                  </a:lnTo>
                  <a:lnTo>
                    <a:pt x="1329996" y="564961"/>
                  </a:lnTo>
                  <a:lnTo>
                    <a:pt x="1293063" y="588517"/>
                  </a:lnTo>
                  <a:lnTo>
                    <a:pt x="1242306" y="599465"/>
                  </a:lnTo>
                  <a:lnTo>
                    <a:pt x="1222070" y="600201"/>
                  </a:lnTo>
                  <a:lnTo>
                    <a:pt x="1215329" y="600063"/>
                  </a:lnTo>
                  <a:lnTo>
                    <a:pt x="1171016" y="592963"/>
                  </a:lnTo>
                  <a:lnTo>
                    <a:pt x="1163650" y="590930"/>
                  </a:lnTo>
                  <a:lnTo>
                    <a:pt x="1133424" y="565276"/>
                  </a:lnTo>
                  <a:lnTo>
                    <a:pt x="1132535" y="561847"/>
                  </a:lnTo>
                  <a:lnTo>
                    <a:pt x="1131900" y="557656"/>
                  </a:lnTo>
                  <a:lnTo>
                    <a:pt x="1131646" y="552576"/>
                  </a:lnTo>
                  <a:lnTo>
                    <a:pt x="1131392" y="547369"/>
                  </a:lnTo>
                  <a:lnTo>
                    <a:pt x="1131265" y="541019"/>
                  </a:lnTo>
                  <a:lnTo>
                    <a:pt x="1131265" y="533145"/>
                  </a:lnTo>
                  <a:lnTo>
                    <a:pt x="1131292" y="525813"/>
                  </a:lnTo>
                  <a:lnTo>
                    <a:pt x="1131392" y="519064"/>
                  </a:lnTo>
                  <a:lnTo>
                    <a:pt x="1131586" y="512911"/>
                  </a:lnTo>
                  <a:lnTo>
                    <a:pt x="1131900" y="507364"/>
                  </a:lnTo>
                  <a:lnTo>
                    <a:pt x="1132281" y="500252"/>
                  </a:lnTo>
                  <a:lnTo>
                    <a:pt x="1133043" y="494791"/>
                  </a:lnTo>
                  <a:lnTo>
                    <a:pt x="1134186" y="490727"/>
                  </a:lnTo>
                  <a:lnTo>
                    <a:pt x="1135202" y="486663"/>
                  </a:lnTo>
                  <a:lnTo>
                    <a:pt x="1136726" y="483869"/>
                  </a:lnTo>
                  <a:lnTo>
                    <a:pt x="1138631" y="482218"/>
                  </a:lnTo>
                  <a:lnTo>
                    <a:pt x="1140536" y="480567"/>
                  </a:lnTo>
                  <a:lnTo>
                    <a:pt x="1143076" y="479678"/>
                  </a:lnTo>
                  <a:lnTo>
                    <a:pt x="1145997" y="479678"/>
                  </a:lnTo>
                  <a:lnTo>
                    <a:pt x="1148791" y="479678"/>
                  </a:lnTo>
                  <a:lnTo>
                    <a:pt x="1151839" y="480694"/>
                  </a:lnTo>
                  <a:lnTo>
                    <a:pt x="1155522" y="482600"/>
                  </a:lnTo>
                  <a:lnTo>
                    <a:pt x="1159078" y="484504"/>
                  </a:lnTo>
                  <a:lnTo>
                    <a:pt x="1163142" y="486537"/>
                  </a:lnTo>
                  <a:lnTo>
                    <a:pt x="1196416" y="497713"/>
                  </a:lnTo>
                  <a:lnTo>
                    <a:pt x="1204544" y="497713"/>
                  </a:lnTo>
                  <a:lnTo>
                    <a:pt x="1212545" y="497713"/>
                  </a:lnTo>
                  <a:lnTo>
                    <a:pt x="1241120" y="482600"/>
                  </a:lnTo>
                  <a:lnTo>
                    <a:pt x="1245184" y="477012"/>
                  </a:lnTo>
                  <a:lnTo>
                    <a:pt x="1253248" y="434907"/>
                  </a:lnTo>
                  <a:lnTo>
                    <a:pt x="1253439" y="424433"/>
                  </a:lnTo>
                  <a:lnTo>
                    <a:pt x="1253439" y="24764"/>
                  </a:lnTo>
                  <a:lnTo>
                    <a:pt x="1253439" y="21716"/>
                  </a:lnTo>
                  <a:lnTo>
                    <a:pt x="1265885" y="11302"/>
                  </a:lnTo>
                  <a:lnTo>
                    <a:pt x="1270203" y="9778"/>
                  </a:lnTo>
                  <a:lnTo>
                    <a:pt x="1304638" y="6802"/>
                  </a:lnTo>
                  <a:lnTo>
                    <a:pt x="1312875" y="6730"/>
                  </a:lnTo>
                  <a:close/>
                </a:path>
                <a:path w="4023995" h="600710">
                  <a:moveTo>
                    <a:pt x="263448" y="6730"/>
                  </a:moveTo>
                  <a:lnTo>
                    <a:pt x="276033" y="6778"/>
                  </a:lnTo>
                  <a:lnTo>
                    <a:pt x="287270" y="6921"/>
                  </a:lnTo>
                  <a:lnTo>
                    <a:pt x="297160" y="7159"/>
                  </a:lnTo>
                  <a:lnTo>
                    <a:pt x="305701" y="7492"/>
                  </a:lnTo>
                  <a:lnTo>
                    <a:pt x="316191" y="7874"/>
                  </a:lnTo>
                  <a:lnTo>
                    <a:pt x="324358" y="8889"/>
                  </a:lnTo>
                  <a:lnTo>
                    <a:pt x="330200" y="10540"/>
                  </a:lnTo>
                  <a:lnTo>
                    <a:pt x="336042" y="12191"/>
                  </a:lnTo>
                  <a:lnTo>
                    <a:pt x="349326" y="31495"/>
                  </a:lnTo>
                  <a:lnTo>
                    <a:pt x="529158" y="547115"/>
                  </a:lnTo>
                  <a:lnTo>
                    <a:pt x="536778" y="578992"/>
                  </a:lnTo>
                  <a:lnTo>
                    <a:pt x="535635" y="583818"/>
                  </a:lnTo>
                  <a:lnTo>
                    <a:pt x="532333" y="586866"/>
                  </a:lnTo>
                  <a:lnTo>
                    <a:pt x="529031" y="590041"/>
                  </a:lnTo>
                  <a:lnTo>
                    <a:pt x="490570" y="593780"/>
                  </a:lnTo>
                  <a:lnTo>
                    <a:pt x="480136" y="593851"/>
                  </a:lnTo>
                  <a:lnTo>
                    <a:pt x="469327" y="593806"/>
                  </a:lnTo>
                  <a:lnTo>
                    <a:pt x="429336" y="591819"/>
                  </a:lnTo>
                  <a:lnTo>
                    <a:pt x="415366" y="584834"/>
                  </a:lnTo>
                  <a:lnTo>
                    <a:pt x="413588" y="582549"/>
                  </a:lnTo>
                  <a:lnTo>
                    <a:pt x="412064" y="579374"/>
                  </a:lnTo>
                  <a:lnTo>
                    <a:pt x="410921" y="575437"/>
                  </a:lnTo>
                  <a:lnTo>
                    <a:pt x="371805" y="458596"/>
                  </a:lnTo>
                  <a:lnTo>
                    <a:pt x="153301" y="458596"/>
                  </a:lnTo>
                  <a:lnTo>
                    <a:pt x="116433" y="572262"/>
                  </a:lnTo>
                  <a:lnTo>
                    <a:pt x="115239" y="576452"/>
                  </a:lnTo>
                  <a:lnTo>
                    <a:pt x="113665" y="580008"/>
                  </a:lnTo>
                  <a:lnTo>
                    <a:pt x="111721" y="582802"/>
                  </a:lnTo>
                  <a:lnTo>
                    <a:pt x="109766" y="585724"/>
                  </a:lnTo>
                  <a:lnTo>
                    <a:pt x="106629" y="588009"/>
                  </a:lnTo>
                  <a:lnTo>
                    <a:pt x="102273" y="589660"/>
                  </a:lnTo>
                  <a:lnTo>
                    <a:pt x="97929" y="591312"/>
                  </a:lnTo>
                  <a:lnTo>
                    <a:pt x="91782" y="592327"/>
                  </a:lnTo>
                  <a:lnTo>
                    <a:pt x="52603" y="593851"/>
                  </a:lnTo>
                  <a:lnTo>
                    <a:pt x="42823" y="593778"/>
                  </a:lnTo>
                  <a:lnTo>
                    <a:pt x="4051" y="585977"/>
                  </a:lnTo>
                  <a:lnTo>
                    <a:pt x="0" y="577722"/>
                  </a:lnTo>
                  <a:lnTo>
                    <a:pt x="901" y="571372"/>
                  </a:lnTo>
                  <a:lnTo>
                    <a:pt x="187020" y="30099"/>
                  </a:lnTo>
                  <a:lnTo>
                    <a:pt x="204774" y="10540"/>
                  </a:lnTo>
                  <a:lnTo>
                    <a:pt x="210019" y="8889"/>
                  </a:lnTo>
                  <a:lnTo>
                    <a:pt x="217284" y="7874"/>
                  </a:lnTo>
                  <a:lnTo>
                    <a:pt x="226580" y="7492"/>
                  </a:lnTo>
                  <a:lnTo>
                    <a:pt x="234107" y="7159"/>
                  </a:lnTo>
                  <a:lnTo>
                    <a:pt x="242762" y="6921"/>
                  </a:lnTo>
                  <a:lnTo>
                    <a:pt x="252542" y="6778"/>
                  </a:lnTo>
                  <a:lnTo>
                    <a:pt x="263448" y="6730"/>
                  </a:lnTo>
                  <a:close/>
                </a:path>
                <a:path w="4023995" h="600710">
                  <a:moveTo>
                    <a:pt x="2189302" y="0"/>
                  </a:moveTo>
                  <a:lnTo>
                    <a:pt x="2236038" y="4063"/>
                  </a:lnTo>
                  <a:lnTo>
                    <a:pt x="2277567" y="14604"/>
                  </a:lnTo>
                  <a:lnTo>
                    <a:pt x="2319032" y="33839"/>
                  </a:lnTo>
                  <a:lnTo>
                    <a:pt x="2345258" y="64769"/>
                  </a:lnTo>
                  <a:lnTo>
                    <a:pt x="2346147" y="68960"/>
                  </a:lnTo>
                  <a:lnTo>
                    <a:pt x="2346782" y="73913"/>
                  </a:lnTo>
                  <a:lnTo>
                    <a:pt x="2347290" y="79628"/>
                  </a:lnTo>
                  <a:lnTo>
                    <a:pt x="2347671" y="85343"/>
                  </a:lnTo>
                  <a:lnTo>
                    <a:pt x="2347925" y="92328"/>
                  </a:lnTo>
                  <a:lnTo>
                    <a:pt x="2347925" y="100710"/>
                  </a:lnTo>
                  <a:lnTo>
                    <a:pt x="2347925" y="109727"/>
                  </a:lnTo>
                  <a:lnTo>
                    <a:pt x="2343861" y="138937"/>
                  </a:lnTo>
                  <a:lnTo>
                    <a:pt x="2342337" y="142875"/>
                  </a:lnTo>
                  <a:lnTo>
                    <a:pt x="2340559" y="145668"/>
                  </a:lnTo>
                  <a:lnTo>
                    <a:pt x="2338527" y="147446"/>
                  </a:lnTo>
                  <a:lnTo>
                    <a:pt x="2336368" y="149225"/>
                  </a:lnTo>
                  <a:lnTo>
                    <a:pt x="2333955" y="150113"/>
                  </a:lnTo>
                  <a:lnTo>
                    <a:pt x="2331288" y="150113"/>
                  </a:lnTo>
                  <a:lnTo>
                    <a:pt x="2326843" y="150113"/>
                  </a:lnTo>
                  <a:lnTo>
                    <a:pt x="2321128" y="147574"/>
                  </a:lnTo>
                  <a:lnTo>
                    <a:pt x="2314270" y="142239"/>
                  </a:lnTo>
                  <a:lnTo>
                    <a:pt x="2308672" y="138215"/>
                  </a:lnTo>
                  <a:lnTo>
                    <a:pt x="2269486" y="115569"/>
                  </a:lnTo>
                  <a:lnTo>
                    <a:pt x="2223496" y="101298"/>
                  </a:lnTo>
                  <a:lnTo>
                    <a:pt x="2194255" y="99313"/>
                  </a:lnTo>
                  <a:lnTo>
                    <a:pt x="2177393" y="100214"/>
                  </a:lnTo>
                  <a:lnTo>
                    <a:pt x="2132406" y="113537"/>
                  </a:lnTo>
                  <a:lnTo>
                    <a:pt x="2096151" y="141595"/>
                  </a:lnTo>
                  <a:lnTo>
                    <a:pt x="2069287" y="183086"/>
                  </a:lnTo>
                  <a:lnTo>
                    <a:pt x="2052761" y="236813"/>
                  </a:lnTo>
                  <a:lnTo>
                    <a:pt x="2047808" y="278862"/>
                  </a:lnTo>
                  <a:lnTo>
                    <a:pt x="2047189" y="301625"/>
                  </a:lnTo>
                  <a:lnTo>
                    <a:pt x="2047853" y="326389"/>
                  </a:lnTo>
                  <a:lnTo>
                    <a:pt x="2053136" y="370776"/>
                  </a:lnTo>
                  <a:lnTo>
                    <a:pt x="2063611" y="408348"/>
                  </a:lnTo>
                  <a:lnTo>
                    <a:pt x="2087829" y="452246"/>
                  </a:lnTo>
                  <a:lnTo>
                    <a:pt x="2121762" y="481750"/>
                  </a:lnTo>
                  <a:lnTo>
                    <a:pt x="2164473" y="497411"/>
                  </a:lnTo>
                  <a:lnTo>
                    <a:pt x="2197303" y="500379"/>
                  </a:lnTo>
                  <a:lnTo>
                    <a:pt x="2212495" y="499907"/>
                  </a:lnTo>
                  <a:lnTo>
                    <a:pt x="2251786" y="493013"/>
                  </a:lnTo>
                  <a:lnTo>
                    <a:pt x="2291029" y="476503"/>
                  </a:lnTo>
                  <a:lnTo>
                    <a:pt x="2325065" y="455549"/>
                  </a:lnTo>
                  <a:lnTo>
                    <a:pt x="2330526" y="453135"/>
                  </a:lnTo>
                  <a:lnTo>
                    <a:pt x="2334463" y="453135"/>
                  </a:lnTo>
                  <a:lnTo>
                    <a:pt x="2337511" y="453135"/>
                  </a:lnTo>
                  <a:lnTo>
                    <a:pt x="2339797" y="453770"/>
                  </a:lnTo>
                  <a:lnTo>
                    <a:pt x="2341702" y="454913"/>
                  </a:lnTo>
                  <a:lnTo>
                    <a:pt x="2343480" y="456183"/>
                  </a:lnTo>
                  <a:lnTo>
                    <a:pt x="2345004" y="458596"/>
                  </a:lnTo>
                  <a:lnTo>
                    <a:pt x="2346147" y="462152"/>
                  </a:lnTo>
                  <a:lnTo>
                    <a:pt x="2347290" y="465708"/>
                  </a:lnTo>
                  <a:lnTo>
                    <a:pt x="2349703" y="503046"/>
                  </a:lnTo>
                  <a:lnTo>
                    <a:pt x="2349703" y="510539"/>
                  </a:lnTo>
                  <a:lnTo>
                    <a:pt x="2341956" y="548004"/>
                  </a:lnTo>
                  <a:lnTo>
                    <a:pt x="2336241" y="554481"/>
                  </a:lnTo>
                  <a:lnTo>
                    <a:pt x="2332939" y="558038"/>
                  </a:lnTo>
                  <a:lnTo>
                    <a:pt x="2292330" y="579550"/>
                  </a:lnTo>
                  <a:lnTo>
                    <a:pt x="2248569" y="593008"/>
                  </a:lnTo>
                  <a:lnTo>
                    <a:pt x="2208431" y="599344"/>
                  </a:lnTo>
                  <a:lnTo>
                    <a:pt x="2178888" y="600582"/>
                  </a:lnTo>
                  <a:lnTo>
                    <a:pt x="2149717" y="599438"/>
                  </a:lnTo>
                  <a:lnTo>
                    <a:pt x="2095806" y="590242"/>
                  </a:lnTo>
                  <a:lnTo>
                    <a:pt x="2047871" y="571807"/>
                  </a:lnTo>
                  <a:lnTo>
                    <a:pt x="2006914" y="544323"/>
                  </a:lnTo>
                  <a:lnTo>
                    <a:pt x="1973287" y="507672"/>
                  </a:lnTo>
                  <a:lnTo>
                    <a:pt x="1947466" y="461900"/>
                  </a:lnTo>
                  <a:lnTo>
                    <a:pt x="1929626" y="407058"/>
                  </a:lnTo>
                  <a:lnTo>
                    <a:pt x="1920673" y="343241"/>
                  </a:lnTo>
                  <a:lnTo>
                    <a:pt x="1919554" y="307975"/>
                  </a:lnTo>
                  <a:lnTo>
                    <a:pt x="1920790" y="271948"/>
                  </a:lnTo>
                  <a:lnTo>
                    <a:pt x="1930644" y="206087"/>
                  </a:lnTo>
                  <a:lnTo>
                    <a:pt x="1950123" y="148655"/>
                  </a:lnTo>
                  <a:lnTo>
                    <a:pt x="1977797" y="100320"/>
                  </a:lnTo>
                  <a:lnTo>
                    <a:pt x="2013230" y="61215"/>
                  </a:lnTo>
                  <a:lnTo>
                    <a:pt x="2055850" y="31533"/>
                  </a:lnTo>
                  <a:lnTo>
                    <a:pt x="2105255" y="11358"/>
                  </a:lnTo>
                  <a:lnTo>
                    <a:pt x="2160016" y="1262"/>
                  </a:lnTo>
                  <a:lnTo>
                    <a:pt x="2189302" y="0"/>
                  </a:lnTo>
                  <a:close/>
                </a:path>
              </a:pathLst>
            </a:custGeom>
            <a:ln w="530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63574" y="2392194"/>
            <a:ext cx="5873115" cy="2054225"/>
            <a:chOff x="763574" y="2392194"/>
            <a:chExt cx="5873115" cy="2054225"/>
          </a:xfrm>
        </p:grpSpPr>
        <p:sp>
          <p:nvSpPr>
            <p:cNvPr id="6" name="object 6"/>
            <p:cNvSpPr/>
            <p:nvPr/>
          </p:nvSpPr>
          <p:spPr>
            <a:xfrm>
              <a:off x="932794" y="2579531"/>
              <a:ext cx="5392157" cy="118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8085" y="2394458"/>
              <a:ext cx="2698051" cy="226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6990" y="2397633"/>
              <a:ext cx="2369185" cy="222885"/>
            </a:xfrm>
            <a:custGeom>
              <a:avLst/>
              <a:gdLst/>
              <a:ahLst/>
              <a:cxnLst/>
              <a:rect l="l" t="t" r="r" b="b"/>
              <a:pathLst>
                <a:path w="2369185" h="222885">
                  <a:moveTo>
                    <a:pt x="1616163" y="147319"/>
                  </a:moveTo>
                  <a:lnTo>
                    <a:pt x="1651088" y="147319"/>
                  </a:lnTo>
                  <a:lnTo>
                    <a:pt x="1651088" y="172212"/>
                  </a:lnTo>
                  <a:lnTo>
                    <a:pt x="1651088" y="182372"/>
                  </a:lnTo>
                  <a:lnTo>
                    <a:pt x="1650199" y="190373"/>
                  </a:lnTo>
                  <a:lnTo>
                    <a:pt x="1648421" y="196215"/>
                  </a:lnTo>
                  <a:lnTo>
                    <a:pt x="1646770" y="202056"/>
                  </a:lnTo>
                  <a:lnTo>
                    <a:pt x="1643468" y="207263"/>
                  </a:lnTo>
                  <a:lnTo>
                    <a:pt x="1638642" y="211836"/>
                  </a:lnTo>
                  <a:lnTo>
                    <a:pt x="1633689" y="216535"/>
                  </a:lnTo>
                  <a:lnTo>
                    <a:pt x="1627593" y="220218"/>
                  </a:lnTo>
                  <a:lnTo>
                    <a:pt x="1620100" y="222885"/>
                  </a:lnTo>
                  <a:lnTo>
                    <a:pt x="1613242" y="208406"/>
                  </a:lnTo>
                  <a:lnTo>
                    <a:pt x="1620354" y="206120"/>
                  </a:lnTo>
                  <a:lnTo>
                    <a:pt x="1625307" y="202945"/>
                  </a:lnTo>
                  <a:lnTo>
                    <a:pt x="1628355" y="198881"/>
                  </a:lnTo>
                  <a:lnTo>
                    <a:pt x="1631276" y="194818"/>
                  </a:lnTo>
                  <a:lnTo>
                    <a:pt x="1632927" y="189230"/>
                  </a:lnTo>
                  <a:lnTo>
                    <a:pt x="1633054" y="182244"/>
                  </a:lnTo>
                  <a:lnTo>
                    <a:pt x="1616163" y="182244"/>
                  </a:lnTo>
                  <a:lnTo>
                    <a:pt x="1616163" y="147319"/>
                  </a:lnTo>
                  <a:close/>
                </a:path>
                <a:path w="2369185" h="222885">
                  <a:moveTo>
                    <a:pt x="2276309" y="42544"/>
                  </a:moveTo>
                  <a:lnTo>
                    <a:pt x="2251671" y="110109"/>
                  </a:lnTo>
                  <a:lnTo>
                    <a:pt x="2301455" y="110109"/>
                  </a:lnTo>
                  <a:lnTo>
                    <a:pt x="2276309" y="42544"/>
                  </a:lnTo>
                  <a:close/>
                </a:path>
                <a:path w="2369185" h="222885">
                  <a:moveTo>
                    <a:pt x="1839556" y="42544"/>
                  </a:moveTo>
                  <a:lnTo>
                    <a:pt x="1814918" y="110109"/>
                  </a:lnTo>
                  <a:lnTo>
                    <a:pt x="1864702" y="110109"/>
                  </a:lnTo>
                  <a:lnTo>
                    <a:pt x="1839556" y="42544"/>
                  </a:lnTo>
                  <a:close/>
                </a:path>
                <a:path w="2369185" h="222885">
                  <a:moveTo>
                    <a:pt x="0" y="1524"/>
                  </a:moveTo>
                  <a:lnTo>
                    <a:pt x="36791" y="1524"/>
                  </a:lnTo>
                  <a:lnTo>
                    <a:pt x="36791" y="151511"/>
                  </a:lnTo>
                  <a:lnTo>
                    <a:pt x="128231" y="151511"/>
                  </a:lnTo>
                  <a:lnTo>
                    <a:pt x="128231" y="182244"/>
                  </a:lnTo>
                  <a:lnTo>
                    <a:pt x="0" y="182244"/>
                  </a:lnTo>
                  <a:lnTo>
                    <a:pt x="0" y="1524"/>
                  </a:lnTo>
                  <a:close/>
                </a:path>
                <a:path w="2369185" h="222885">
                  <a:moveTo>
                    <a:pt x="2257386" y="0"/>
                  </a:moveTo>
                  <a:lnTo>
                    <a:pt x="2296248" y="0"/>
                  </a:lnTo>
                  <a:lnTo>
                    <a:pt x="2369146" y="182244"/>
                  </a:lnTo>
                  <a:lnTo>
                    <a:pt x="2329141" y="182244"/>
                  </a:lnTo>
                  <a:lnTo>
                    <a:pt x="2313266" y="140843"/>
                  </a:lnTo>
                  <a:lnTo>
                    <a:pt x="2240368" y="140843"/>
                  </a:lnTo>
                  <a:lnTo>
                    <a:pt x="2225382" y="182244"/>
                  </a:lnTo>
                  <a:lnTo>
                    <a:pt x="2186393" y="182244"/>
                  </a:lnTo>
                  <a:lnTo>
                    <a:pt x="2257386" y="0"/>
                  </a:lnTo>
                  <a:close/>
                </a:path>
                <a:path w="2369185" h="222885">
                  <a:moveTo>
                    <a:pt x="1944458" y="0"/>
                  </a:moveTo>
                  <a:lnTo>
                    <a:pt x="1980272" y="0"/>
                  </a:lnTo>
                  <a:lnTo>
                    <a:pt x="2054821" y="121666"/>
                  </a:lnTo>
                  <a:lnTo>
                    <a:pt x="2054821" y="0"/>
                  </a:lnTo>
                  <a:lnTo>
                    <a:pt x="2088984" y="0"/>
                  </a:lnTo>
                  <a:lnTo>
                    <a:pt x="2088984" y="182244"/>
                  </a:lnTo>
                  <a:lnTo>
                    <a:pt x="2052027" y="182244"/>
                  </a:lnTo>
                  <a:lnTo>
                    <a:pt x="1978621" y="63373"/>
                  </a:lnTo>
                  <a:lnTo>
                    <a:pt x="1978621" y="182244"/>
                  </a:lnTo>
                  <a:lnTo>
                    <a:pt x="1944458" y="182244"/>
                  </a:lnTo>
                  <a:lnTo>
                    <a:pt x="1944458" y="0"/>
                  </a:lnTo>
                  <a:close/>
                </a:path>
                <a:path w="2369185" h="222885">
                  <a:moveTo>
                    <a:pt x="1820506" y="0"/>
                  </a:moveTo>
                  <a:lnTo>
                    <a:pt x="1859495" y="0"/>
                  </a:lnTo>
                  <a:lnTo>
                    <a:pt x="1932393" y="182244"/>
                  </a:lnTo>
                  <a:lnTo>
                    <a:pt x="1892388" y="182244"/>
                  </a:lnTo>
                  <a:lnTo>
                    <a:pt x="1876513" y="140843"/>
                  </a:lnTo>
                  <a:lnTo>
                    <a:pt x="1803615" y="140843"/>
                  </a:lnTo>
                  <a:lnTo>
                    <a:pt x="1788629" y="182244"/>
                  </a:lnTo>
                  <a:lnTo>
                    <a:pt x="1749640" y="182244"/>
                  </a:lnTo>
                  <a:lnTo>
                    <a:pt x="1820506" y="0"/>
                  </a:lnTo>
                  <a:close/>
                </a:path>
                <a:path w="2369185" h="222885">
                  <a:moveTo>
                    <a:pt x="1188808" y="0"/>
                  </a:moveTo>
                  <a:lnTo>
                    <a:pt x="1225638" y="0"/>
                  </a:lnTo>
                  <a:lnTo>
                    <a:pt x="1225638" y="182244"/>
                  </a:lnTo>
                  <a:lnTo>
                    <a:pt x="1188808" y="182244"/>
                  </a:lnTo>
                  <a:lnTo>
                    <a:pt x="1188808" y="0"/>
                  </a:lnTo>
                  <a:close/>
                </a:path>
                <a:path w="2369185" h="222885">
                  <a:moveTo>
                    <a:pt x="1022946" y="0"/>
                  </a:moveTo>
                  <a:lnTo>
                    <a:pt x="1167726" y="0"/>
                  </a:lnTo>
                  <a:lnTo>
                    <a:pt x="1167726" y="30861"/>
                  </a:lnTo>
                  <a:lnTo>
                    <a:pt x="1113751" y="30861"/>
                  </a:lnTo>
                  <a:lnTo>
                    <a:pt x="1113751" y="182244"/>
                  </a:lnTo>
                  <a:lnTo>
                    <a:pt x="1076921" y="182244"/>
                  </a:lnTo>
                  <a:lnTo>
                    <a:pt x="1076921" y="30861"/>
                  </a:lnTo>
                  <a:lnTo>
                    <a:pt x="1022946" y="30861"/>
                  </a:lnTo>
                  <a:lnTo>
                    <a:pt x="1022946" y="0"/>
                  </a:lnTo>
                  <a:close/>
                </a:path>
                <a:path w="2369185" h="222885">
                  <a:moveTo>
                    <a:pt x="789774" y="0"/>
                  </a:moveTo>
                  <a:lnTo>
                    <a:pt x="826477" y="0"/>
                  </a:lnTo>
                  <a:lnTo>
                    <a:pt x="826477" y="182244"/>
                  </a:lnTo>
                  <a:lnTo>
                    <a:pt x="789774" y="182244"/>
                  </a:lnTo>
                  <a:lnTo>
                    <a:pt x="789774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45" y="2395369"/>
              <a:ext cx="149687" cy="189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0367" y="2395369"/>
              <a:ext cx="149052" cy="1867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8844" y="2397633"/>
              <a:ext cx="36830" cy="182245"/>
            </a:xfrm>
            <a:custGeom>
              <a:avLst/>
              <a:gdLst/>
              <a:ahLst/>
              <a:cxnLst/>
              <a:rect l="l" t="t" r="r" b="b"/>
              <a:pathLst>
                <a:path w="36830" h="182244">
                  <a:moveTo>
                    <a:pt x="0" y="0"/>
                  </a:moveTo>
                  <a:lnTo>
                    <a:pt x="36830" y="0"/>
                  </a:lnTo>
                  <a:lnTo>
                    <a:pt x="36830" y="182244"/>
                  </a:lnTo>
                  <a:lnTo>
                    <a:pt x="0" y="182244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9583" y="2395369"/>
              <a:ext cx="149065" cy="1867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8085" y="2397633"/>
              <a:ext cx="36830" cy="182245"/>
            </a:xfrm>
            <a:custGeom>
              <a:avLst/>
              <a:gdLst/>
              <a:ahLst/>
              <a:cxnLst/>
              <a:rect l="l" t="t" r="r" b="b"/>
              <a:pathLst>
                <a:path w="36830" h="182244">
                  <a:moveTo>
                    <a:pt x="0" y="0"/>
                  </a:moveTo>
                  <a:lnTo>
                    <a:pt x="36779" y="0"/>
                  </a:lnTo>
                  <a:lnTo>
                    <a:pt x="36779" y="182244"/>
                  </a:lnTo>
                  <a:lnTo>
                    <a:pt x="0" y="182244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2963" y="2392194"/>
              <a:ext cx="152735" cy="1931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20464" y="2392194"/>
              <a:ext cx="163276" cy="1929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20772" y="2394458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89" h="188594">
                  <a:moveTo>
                    <a:pt x="73151" y="0"/>
                  </a:moveTo>
                  <a:lnTo>
                    <a:pt x="114996" y="8518"/>
                  </a:lnTo>
                  <a:lnTo>
                    <a:pt x="141501" y="43312"/>
                  </a:lnTo>
                  <a:lnTo>
                    <a:pt x="143001" y="55244"/>
                  </a:lnTo>
                  <a:lnTo>
                    <a:pt x="106171" y="56895"/>
                  </a:lnTo>
                  <a:lnTo>
                    <a:pt x="104647" y="47498"/>
                  </a:lnTo>
                  <a:lnTo>
                    <a:pt x="101218" y="40767"/>
                  </a:lnTo>
                  <a:lnTo>
                    <a:pt x="96012" y="36703"/>
                  </a:lnTo>
                  <a:lnTo>
                    <a:pt x="90804" y="32512"/>
                  </a:lnTo>
                  <a:lnTo>
                    <a:pt x="83057" y="30480"/>
                  </a:lnTo>
                  <a:lnTo>
                    <a:pt x="72770" y="30480"/>
                  </a:lnTo>
                  <a:lnTo>
                    <a:pt x="65198" y="30886"/>
                  </a:lnTo>
                  <a:lnTo>
                    <a:pt x="41782" y="43687"/>
                  </a:lnTo>
                  <a:lnTo>
                    <a:pt x="41782" y="48387"/>
                  </a:lnTo>
                  <a:lnTo>
                    <a:pt x="41782" y="52705"/>
                  </a:lnTo>
                  <a:lnTo>
                    <a:pt x="81025" y="71628"/>
                  </a:lnTo>
                  <a:lnTo>
                    <a:pt x="93577" y="74814"/>
                  </a:lnTo>
                  <a:lnTo>
                    <a:pt x="104378" y="78073"/>
                  </a:lnTo>
                  <a:lnTo>
                    <a:pt x="140843" y="103250"/>
                  </a:lnTo>
                  <a:lnTo>
                    <a:pt x="148208" y="132334"/>
                  </a:lnTo>
                  <a:lnTo>
                    <a:pt x="147661" y="140025"/>
                  </a:lnTo>
                  <a:lnTo>
                    <a:pt x="128984" y="173545"/>
                  </a:lnTo>
                  <a:lnTo>
                    <a:pt x="86590" y="188188"/>
                  </a:lnTo>
                  <a:lnTo>
                    <a:pt x="75183" y="188594"/>
                  </a:lnTo>
                  <a:lnTo>
                    <a:pt x="58941" y="187594"/>
                  </a:lnTo>
                  <a:lnTo>
                    <a:pt x="22097" y="172593"/>
                  </a:lnTo>
                  <a:lnTo>
                    <a:pt x="0" y="126111"/>
                  </a:lnTo>
                  <a:lnTo>
                    <a:pt x="35813" y="122555"/>
                  </a:lnTo>
                  <a:lnTo>
                    <a:pt x="37840" y="130988"/>
                  </a:lnTo>
                  <a:lnTo>
                    <a:pt x="40687" y="138207"/>
                  </a:lnTo>
                  <a:lnTo>
                    <a:pt x="75564" y="157480"/>
                  </a:lnTo>
                  <a:lnTo>
                    <a:pt x="83895" y="157023"/>
                  </a:lnTo>
                  <a:lnTo>
                    <a:pt x="111378" y="139065"/>
                  </a:lnTo>
                  <a:lnTo>
                    <a:pt x="111378" y="132461"/>
                  </a:lnTo>
                  <a:lnTo>
                    <a:pt x="111378" y="128143"/>
                  </a:lnTo>
                  <a:lnTo>
                    <a:pt x="75376" y="108180"/>
                  </a:lnTo>
                  <a:lnTo>
                    <a:pt x="64896" y="105537"/>
                  </a:lnTo>
                  <a:lnTo>
                    <a:pt x="51228" y="101683"/>
                  </a:lnTo>
                  <a:lnTo>
                    <a:pt x="16033" y="79573"/>
                  </a:lnTo>
                  <a:lnTo>
                    <a:pt x="6603" y="50926"/>
                  </a:lnTo>
                  <a:lnTo>
                    <a:pt x="7102" y="44072"/>
                  </a:lnTo>
                  <a:lnTo>
                    <a:pt x="30229" y="9925"/>
                  </a:lnTo>
                  <a:lnTo>
                    <a:pt x="62982" y="402"/>
                  </a:lnTo>
                  <a:lnTo>
                    <a:pt x="73151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65881" y="2392194"/>
              <a:ext cx="174960" cy="1929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50868" y="2394458"/>
              <a:ext cx="2669666" cy="18859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0868" y="2394458"/>
              <a:ext cx="2670175" cy="188595"/>
            </a:xfrm>
            <a:custGeom>
              <a:avLst/>
              <a:gdLst/>
              <a:ahLst/>
              <a:cxnLst/>
              <a:rect l="l" t="t" r="r" b="b"/>
              <a:pathLst>
                <a:path w="2670175" h="188594">
                  <a:moveTo>
                    <a:pt x="1715007" y="45719"/>
                  </a:moveTo>
                  <a:lnTo>
                    <a:pt x="1690369" y="113284"/>
                  </a:lnTo>
                  <a:lnTo>
                    <a:pt x="1740027" y="113284"/>
                  </a:lnTo>
                  <a:lnTo>
                    <a:pt x="1715007" y="45719"/>
                  </a:lnTo>
                  <a:close/>
                </a:path>
                <a:path w="2670175" h="188594">
                  <a:moveTo>
                    <a:pt x="2553716" y="34036"/>
                  </a:moveTo>
                  <a:lnTo>
                    <a:pt x="2553716" y="154686"/>
                  </a:lnTo>
                  <a:lnTo>
                    <a:pt x="2581147" y="154686"/>
                  </a:lnTo>
                  <a:lnTo>
                    <a:pt x="2591434" y="154686"/>
                  </a:lnTo>
                  <a:lnTo>
                    <a:pt x="2618231" y="145287"/>
                  </a:lnTo>
                  <a:lnTo>
                    <a:pt x="2622168" y="141731"/>
                  </a:lnTo>
                  <a:lnTo>
                    <a:pt x="2631455" y="104384"/>
                  </a:lnTo>
                  <a:lnTo>
                    <a:pt x="2631693" y="94361"/>
                  </a:lnTo>
                  <a:lnTo>
                    <a:pt x="2631455" y="84407"/>
                  </a:lnTo>
                  <a:lnTo>
                    <a:pt x="2617469" y="44323"/>
                  </a:lnTo>
                  <a:lnTo>
                    <a:pt x="2613025" y="40131"/>
                  </a:lnTo>
                  <a:lnTo>
                    <a:pt x="2570226" y="34036"/>
                  </a:lnTo>
                  <a:lnTo>
                    <a:pt x="2553716" y="34036"/>
                  </a:lnTo>
                  <a:close/>
                </a:path>
                <a:path w="2670175" h="188594">
                  <a:moveTo>
                    <a:pt x="2368550" y="34036"/>
                  </a:moveTo>
                  <a:lnTo>
                    <a:pt x="2368550" y="80263"/>
                  </a:lnTo>
                  <a:lnTo>
                    <a:pt x="2395854" y="80263"/>
                  </a:lnTo>
                  <a:lnTo>
                    <a:pt x="2436748" y="73913"/>
                  </a:lnTo>
                  <a:lnTo>
                    <a:pt x="2439161" y="70231"/>
                  </a:lnTo>
                  <a:lnTo>
                    <a:pt x="2441702" y="66675"/>
                  </a:lnTo>
                  <a:lnTo>
                    <a:pt x="2442844" y="62103"/>
                  </a:lnTo>
                  <a:lnTo>
                    <a:pt x="2442844" y="56642"/>
                  </a:lnTo>
                  <a:lnTo>
                    <a:pt x="2442844" y="50418"/>
                  </a:lnTo>
                  <a:lnTo>
                    <a:pt x="2441320" y="45466"/>
                  </a:lnTo>
                  <a:lnTo>
                    <a:pt x="2438018" y="41782"/>
                  </a:lnTo>
                  <a:lnTo>
                    <a:pt x="2434716" y="37973"/>
                  </a:lnTo>
                  <a:lnTo>
                    <a:pt x="2397252" y="34036"/>
                  </a:lnTo>
                  <a:lnTo>
                    <a:pt x="2368550" y="34036"/>
                  </a:lnTo>
                  <a:close/>
                </a:path>
                <a:path w="2670175" h="188594">
                  <a:moveTo>
                    <a:pt x="36829" y="34036"/>
                  </a:moveTo>
                  <a:lnTo>
                    <a:pt x="36829" y="154686"/>
                  </a:lnTo>
                  <a:lnTo>
                    <a:pt x="64261" y="154686"/>
                  </a:lnTo>
                  <a:lnTo>
                    <a:pt x="74548" y="154686"/>
                  </a:lnTo>
                  <a:lnTo>
                    <a:pt x="101345" y="145287"/>
                  </a:lnTo>
                  <a:lnTo>
                    <a:pt x="105282" y="141731"/>
                  </a:lnTo>
                  <a:lnTo>
                    <a:pt x="114444" y="104384"/>
                  </a:lnTo>
                  <a:lnTo>
                    <a:pt x="114680" y="94361"/>
                  </a:lnTo>
                  <a:lnTo>
                    <a:pt x="114444" y="84407"/>
                  </a:lnTo>
                  <a:lnTo>
                    <a:pt x="100583" y="44323"/>
                  </a:lnTo>
                  <a:lnTo>
                    <a:pt x="63650" y="34133"/>
                  </a:lnTo>
                  <a:lnTo>
                    <a:pt x="53339" y="34036"/>
                  </a:lnTo>
                  <a:lnTo>
                    <a:pt x="36829" y="34036"/>
                  </a:lnTo>
                  <a:close/>
                </a:path>
                <a:path w="2670175" h="188594">
                  <a:moveTo>
                    <a:pt x="2211578" y="31495"/>
                  </a:moveTo>
                  <a:lnTo>
                    <a:pt x="2174875" y="47117"/>
                  </a:lnTo>
                  <a:lnTo>
                    <a:pt x="2161031" y="94106"/>
                  </a:lnTo>
                  <a:lnTo>
                    <a:pt x="2161915" y="108682"/>
                  </a:lnTo>
                  <a:lnTo>
                    <a:pt x="2182895" y="148024"/>
                  </a:lnTo>
                  <a:lnTo>
                    <a:pt x="2211578" y="156972"/>
                  </a:lnTo>
                  <a:lnTo>
                    <a:pt x="2222107" y="155993"/>
                  </a:lnTo>
                  <a:lnTo>
                    <a:pt x="2253833" y="132264"/>
                  </a:lnTo>
                  <a:lnTo>
                    <a:pt x="2261869" y="93599"/>
                  </a:lnTo>
                  <a:lnTo>
                    <a:pt x="2260992" y="78956"/>
                  </a:lnTo>
                  <a:lnTo>
                    <a:pt x="2240617" y="40122"/>
                  </a:lnTo>
                  <a:lnTo>
                    <a:pt x="2211578" y="31495"/>
                  </a:lnTo>
                  <a:close/>
                </a:path>
                <a:path w="2670175" h="188594">
                  <a:moveTo>
                    <a:pt x="2516885" y="3175"/>
                  </a:moveTo>
                  <a:lnTo>
                    <a:pt x="2584195" y="3175"/>
                  </a:lnTo>
                  <a:lnTo>
                    <a:pt x="2594863" y="3389"/>
                  </a:lnTo>
                  <a:lnTo>
                    <a:pt x="2633726" y="13176"/>
                  </a:lnTo>
                  <a:lnTo>
                    <a:pt x="2660390" y="44549"/>
                  </a:lnTo>
                  <a:lnTo>
                    <a:pt x="2669287" y="83748"/>
                  </a:lnTo>
                  <a:lnTo>
                    <a:pt x="2669666" y="96012"/>
                  </a:lnTo>
                  <a:lnTo>
                    <a:pt x="2669311" y="106868"/>
                  </a:lnTo>
                  <a:lnTo>
                    <a:pt x="2660290" y="144252"/>
                  </a:lnTo>
                  <a:lnTo>
                    <a:pt x="2633297" y="175291"/>
                  </a:lnTo>
                  <a:lnTo>
                    <a:pt x="2595897" y="185162"/>
                  </a:lnTo>
                  <a:lnTo>
                    <a:pt x="2586228" y="185419"/>
                  </a:lnTo>
                  <a:lnTo>
                    <a:pt x="2516885" y="185419"/>
                  </a:lnTo>
                  <a:lnTo>
                    <a:pt x="2516885" y="3175"/>
                  </a:lnTo>
                  <a:close/>
                </a:path>
                <a:path w="2670175" h="188594">
                  <a:moveTo>
                    <a:pt x="2331846" y="3175"/>
                  </a:moveTo>
                  <a:lnTo>
                    <a:pt x="2409190" y="3175"/>
                  </a:lnTo>
                  <a:lnTo>
                    <a:pt x="2422836" y="3484"/>
                  </a:lnTo>
                  <a:lnTo>
                    <a:pt x="2463593" y="14874"/>
                  </a:lnTo>
                  <a:lnTo>
                    <a:pt x="2480817" y="54229"/>
                  </a:lnTo>
                  <a:lnTo>
                    <a:pt x="2480057" y="64063"/>
                  </a:lnTo>
                  <a:lnTo>
                    <a:pt x="2453719" y="98996"/>
                  </a:lnTo>
                  <a:lnTo>
                    <a:pt x="2432684" y="104901"/>
                  </a:lnTo>
                  <a:lnTo>
                    <a:pt x="2440685" y="109600"/>
                  </a:lnTo>
                  <a:lnTo>
                    <a:pt x="2467086" y="140003"/>
                  </a:lnTo>
                  <a:lnTo>
                    <a:pt x="2495550" y="185419"/>
                  </a:lnTo>
                  <a:lnTo>
                    <a:pt x="2451607" y="185419"/>
                  </a:lnTo>
                  <a:lnTo>
                    <a:pt x="2425065" y="145669"/>
                  </a:lnTo>
                  <a:lnTo>
                    <a:pt x="2418492" y="136052"/>
                  </a:lnTo>
                  <a:lnTo>
                    <a:pt x="2390647" y="109981"/>
                  </a:lnTo>
                  <a:lnTo>
                    <a:pt x="2384552" y="109347"/>
                  </a:lnTo>
                  <a:lnTo>
                    <a:pt x="2376042" y="109347"/>
                  </a:lnTo>
                  <a:lnTo>
                    <a:pt x="2368550" y="109347"/>
                  </a:lnTo>
                  <a:lnTo>
                    <a:pt x="2368550" y="185419"/>
                  </a:lnTo>
                  <a:lnTo>
                    <a:pt x="2331846" y="185419"/>
                  </a:lnTo>
                  <a:lnTo>
                    <a:pt x="2331846" y="3175"/>
                  </a:lnTo>
                  <a:close/>
                </a:path>
                <a:path w="2670175" h="188594">
                  <a:moveTo>
                    <a:pt x="1870964" y="3175"/>
                  </a:moveTo>
                  <a:lnTo>
                    <a:pt x="1908682" y="3175"/>
                  </a:lnTo>
                  <a:lnTo>
                    <a:pt x="1936114" y="128269"/>
                  </a:lnTo>
                  <a:lnTo>
                    <a:pt x="1969389" y="3175"/>
                  </a:lnTo>
                  <a:lnTo>
                    <a:pt x="2013203" y="3175"/>
                  </a:lnTo>
                  <a:lnTo>
                    <a:pt x="2045080" y="130429"/>
                  </a:lnTo>
                  <a:lnTo>
                    <a:pt x="2073020" y="3175"/>
                  </a:lnTo>
                  <a:lnTo>
                    <a:pt x="2110104" y="3175"/>
                  </a:lnTo>
                  <a:lnTo>
                    <a:pt x="2065781" y="185419"/>
                  </a:lnTo>
                  <a:lnTo>
                    <a:pt x="2026792" y="185419"/>
                  </a:lnTo>
                  <a:lnTo>
                    <a:pt x="1990470" y="49149"/>
                  </a:lnTo>
                  <a:lnTo>
                    <a:pt x="1954402" y="185419"/>
                  </a:lnTo>
                  <a:lnTo>
                    <a:pt x="1914525" y="185419"/>
                  </a:lnTo>
                  <a:lnTo>
                    <a:pt x="1870964" y="3175"/>
                  </a:lnTo>
                  <a:close/>
                </a:path>
                <a:path w="2670175" h="188594">
                  <a:moveTo>
                    <a:pt x="1695957" y="3175"/>
                  </a:moveTo>
                  <a:lnTo>
                    <a:pt x="1734819" y="3175"/>
                  </a:lnTo>
                  <a:lnTo>
                    <a:pt x="1807844" y="185419"/>
                  </a:lnTo>
                  <a:lnTo>
                    <a:pt x="1767839" y="185419"/>
                  </a:lnTo>
                  <a:lnTo>
                    <a:pt x="1751838" y="144018"/>
                  </a:lnTo>
                  <a:lnTo>
                    <a:pt x="1679066" y="144018"/>
                  </a:lnTo>
                  <a:lnTo>
                    <a:pt x="1664080" y="185419"/>
                  </a:lnTo>
                  <a:lnTo>
                    <a:pt x="1624964" y="185419"/>
                  </a:lnTo>
                  <a:lnTo>
                    <a:pt x="1695957" y="3175"/>
                  </a:lnTo>
                  <a:close/>
                </a:path>
                <a:path w="2670175" h="188594">
                  <a:moveTo>
                    <a:pt x="1321942" y="3175"/>
                  </a:moveTo>
                  <a:lnTo>
                    <a:pt x="1358645" y="3175"/>
                  </a:lnTo>
                  <a:lnTo>
                    <a:pt x="1358645" y="185419"/>
                  </a:lnTo>
                  <a:lnTo>
                    <a:pt x="1321942" y="185419"/>
                  </a:lnTo>
                  <a:lnTo>
                    <a:pt x="1321942" y="3175"/>
                  </a:lnTo>
                  <a:close/>
                </a:path>
                <a:path w="2670175" h="188594">
                  <a:moveTo>
                    <a:pt x="1081023" y="3175"/>
                  </a:moveTo>
                  <a:lnTo>
                    <a:pt x="1216152" y="3175"/>
                  </a:lnTo>
                  <a:lnTo>
                    <a:pt x="1216152" y="34036"/>
                  </a:lnTo>
                  <a:lnTo>
                    <a:pt x="1117853" y="34036"/>
                  </a:lnTo>
                  <a:lnTo>
                    <a:pt x="1117853" y="74422"/>
                  </a:lnTo>
                  <a:lnTo>
                    <a:pt x="1209293" y="74422"/>
                  </a:lnTo>
                  <a:lnTo>
                    <a:pt x="1209293" y="105029"/>
                  </a:lnTo>
                  <a:lnTo>
                    <a:pt x="1117853" y="105029"/>
                  </a:lnTo>
                  <a:lnTo>
                    <a:pt x="1117853" y="154686"/>
                  </a:lnTo>
                  <a:lnTo>
                    <a:pt x="1219580" y="154686"/>
                  </a:lnTo>
                  <a:lnTo>
                    <a:pt x="1219580" y="185419"/>
                  </a:lnTo>
                  <a:lnTo>
                    <a:pt x="1081023" y="185419"/>
                  </a:lnTo>
                  <a:lnTo>
                    <a:pt x="1081023" y="3175"/>
                  </a:lnTo>
                  <a:close/>
                </a:path>
                <a:path w="2670175" h="188594">
                  <a:moveTo>
                    <a:pt x="892682" y="3175"/>
                  </a:moveTo>
                  <a:lnTo>
                    <a:pt x="932560" y="3175"/>
                  </a:lnTo>
                  <a:lnTo>
                    <a:pt x="978788" y="138049"/>
                  </a:lnTo>
                  <a:lnTo>
                    <a:pt x="1023365" y="3175"/>
                  </a:lnTo>
                  <a:lnTo>
                    <a:pt x="1062354" y="3175"/>
                  </a:lnTo>
                  <a:lnTo>
                    <a:pt x="997076" y="185419"/>
                  </a:lnTo>
                  <a:lnTo>
                    <a:pt x="957833" y="185419"/>
                  </a:lnTo>
                  <a:lnTo>
                    <a:pt x="892682" y="3175"/>
                  </a:lnTo>
                  <a:close/>
                </a:path>
                <a:path w="2670175" h="188594">
                  <a:moveTo>
                    <a:pt x="837945" y="3175"/>
                  </a:moveTo>
                  <a:lnTo>
                    <a:pt x="874776" y="3175"/>
                  </a:lnTo>
                  <a:lnTo>
                    <a:pt x="874776" y="185419"/>
                  </a:lnTo>
                  <a:lnTo>
                    <a:pt x="837945" y="185419"/>
                  </a:lnTo>
                  <a:lnTo>
                    <a:pt x="837945" y="3175"/>
                  </a:lnTo>
                  <a:close/>
                </a:path>
                <a:path w="2670175" h="188594">
                  <a:moveTo>
                    <a:pt x="672083" y="3175"/>
                  </a:moveTo>
                  <a:lnTo>
                    <a:pt x="816863" y="3175"/>
                  </a:lnTo>
                  <a:lnTo>
                    <a:pt x="816863" y="34036"/>
                  </a:lnTo>
                  <a:lnTo>
                    <a:pt x="762888" y="34036"/>
                  </a:lnTo>
                  <a:lnTo>
                    <a:pt x="762888" y="185419"/>
                  </a:lnTo>
                  <a:lnTo>
                    <a:pt x="726185" y="185419"/>
                  </a:lnTo>
                  <a:lnTo>
                    <a:pt x="726185" y="34036"/>
                  </a:lnTo>
                  <a:lnTo>
                    <a:pt x="672083" y="34036"/>
                  </a:lnTo>
                  <a:lnTo>
                    <a:pt x="672083" y="3175"/>
                  </a:lnTo>
                  <a:close/>
                </a:path>
                <a:path w="2670175" h="188594">
                  <a:moveTo>
                    <a:pt x="326897" y="3175"/>
                  </a:moveTo>
                  <a:lnTo>
                    <a:pt x="462025" y="3175"/>
                  </a:lnTo>
                  <a:lnTo>
                    <a:pt x="462025" y="34036"/>
                  </a:lnTo>
                  <a:lnTo>
                    <a:pt x="363727" y="34036"/>
                  </a:lnTo>
                  <a:lnTo>
                    <a:pt x="363727" y="74422"/>
                  </a:lnTo>
                  <a:lnTo>
                    <a:pt x="455167" y="74422"/>
                  </a:lnTo>
                  <a:lnTo>
                    <a:pt x="455167" y="105029"/>
                  </a:lnTo>
                  <a:lnTo>
                    <a:pt x="363727" y="105029"/>
                  </a:lnTo>
                  <a:lnTo>
                    <a:pt x="363727" y="154686"/>
                  </a:lnTo>
                  <a:lnTo>
                    <a:pt x="465454" y="154686"/>
                  </a:lnTo>
                  <a:lnTo>
                    <a:pt x="465454" y="185419"/>
                  </a:lnTo>
                  <a:lnTo>
                    <a:pt x="326897" y="185419"/>
                  </a:lnTo>
                  <a:lnTo>
                    <a:pt x="326897" y="3175"/>
                  </a:lnTo>
                  <a:close/>
                </a:path>
                <a:path w="2670175" h="188594">
                  <a:moveTo>
                    <a:pt x="251205" y="3175"/>
                  </a:moveTo>
                  <a:lnTo>
                    <a:pt x="287908" y="3175"/>
                  </a:lnTo>
                  <a:lnTo>
                    <a:pt x="287908" y="118491"/>
                  </a:lnTo>
                  <a:lnTo>
                    <a:pt x="280757" y="160885"/>
                  </a:lnTo>
                  <a:lnTo>
                    <a:pt x="248237" y="186070"/>
                  </a:lnTo>
                  <a:lnTo>
                    <a:pt x="227456" y="188468"/>
                  </a:lnTo>
                  <a:lnTo>
                    <a:pt x="214790" y="187517"/>
                  </a:lnTo>
                  <a:lnTo>
                    <a:pt x="179645" y="164947"/>
                  </a:lnTo>
                  <a:lnTo>
                    <a:pt x="171322" y="129031"/>
                  </a:lnTo>
                  <a:lnTo>
                    <a:pt x="205993" y="125094"/>
                  </a:lnTo>
                  <a:lnTo>
                    <a:pt x="206375" y="135509"/>
                  </a:lnTo>
                  <a:lnTo>
                    <a:pt x="207898" y="142875"/>
                  </a:lnTo>
                  <a:lnTo>
                    <a:pt x="210565" y="147193"/>
                  </a:lnTo>
                  <a:lnTo>
                    <a:pt x="214629" y="153797"/>
                  </a:lnTo>
                  <a:lnTo>
                    <a:pt x="220598" y="156972"/>
                  </a:lnTo>
                  <a:lnTo>
                    <a:pt x="228726" y="156972"/>
                  </a:lnTo>
                  <a:lnTo>
                    <a:pt x="236981" y="156972"/>
                  </a:lnTo>
                  <a:lnTo>
                    <a:pt x="242696" y="154686"/>
                  </a:lnTo>
                  <a:lnTo>
                    <a:pt x="251205" y="120904"/>
                  </a:lnTo>
                  <a:lnTo>
                    <a:pt x="251205" y="3175"/>
                  </a:lnTo>
                  <a:close/>
                </a:path>
                <a:path w="2670175" h="188594">
                  <a:moveTo>
                    <a:pt x="0" y="3175"/>
                  </a:moveTo>
                  <a:lnTo>
                    <a:pt x="67182" y="3175"/>
                  </a:lnTo>
                  <a:lnTo>
                    <a:pt x="77922" y="3389"/>
                  </a:lnTo>
                  <a:lnTo>
                    <a:pt x="116776" y="13176"/>
                  </a:lnTo>
                  <a:lnTo>
                    <a:pt x="143450" y="44549"/>
                  </a:lnTo>
                  <a:lnTo>
                    <a:pt x="152401" y="83748"/>
                  </a:lnTo>
                  <a:lnTo>
                    <a:pt x="152780" y="96012"/>
                  </a:lnTo>
                  <a:lnTo>
                    <a:pt x="152425" y="106868"/>
                  </a:lnTo>
                  <a:lnTo>
                    <a:pt x="143386" y="144252"/>
                  </a:lnTo>
                  <a:lnTo>
                    <a:pt x="116395" y="175291"/>
                  </a:lnTo>
                  <a:lnTo>
                    <a:pt x="78884" y="185162"/>
                  </a:lnTo>
                  <a:lnTo>
                    <a:pt x="69214" y="185419"/>
                  </a:lnTo>
                  <a:lnTo>
                    <a:pt x="0" y="185419"/>
                  </a:lnTo>
                  <a:lnTo>
                    <a:pt x="0" y="3175"/>
                  </a:lnTo>
                  <a:close/>
                </a:path>
                <a:path w="2670175" h="188594">
                  <a:moveTo>
                    <a:pt x="2211196" y="0"/>
                  </a:moveTo>
                  <a:lnTo>
                    <a:pt x="2262614" y="14091"/>
                  </a:lnTo>
                  <a:lnTo>
                    <a:pt x="2293778" y="54895"/>
                  </a:lnTo>
                  <a:lnTo>
                    <a:pt x="2299842" y="94487"/>
                  </a:lnTo>
                  <a:lnTo>
                    <a:pt x="2298342" y="115373"/>
                  </a:lnTo>
                  <a:lnTo>
                    <a:pt x="2275840" y="163575"/>
                  </a:lnTo>
                  <a:lnTo>
                    <a:pt x="2230780" y="186918"/>
                  </a:lnTo>
                  <a:lnTo>
                    <a:pt x="2211704" y="188468"/>
                  </a:lnTo>
                  <a:lnTo>
                    <a:pt x="2192442" y="186920"/>
                  </a:lnTo>
                  <a:lnTo>
                    <a:pt x="2147061" y="163703"/>
                  </a:lnTo>
                  <a:lnTo>
                    <a:pt x="2124559" y="115947"/>
                  </a:lnTo>
                  <a:lnTo>
                    <a:pt x="2123058" y="95376"/>
                  </a:lnTo>
                  <a:lnTo>
                    <a:pt x="2123582" y="82020"/>
                  </a:lnTo>
                  <a:lnTo>
                    <a:pt x="2134850" y="41856"/>
                  </a:lnTo>
                  <a:lnTo>
                    <a:pt x="2165693" y="10263"/>
                  </a:lnTo>
                  <a:lnTo>
                    <a:pt x="2211196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34556" y="2392194"/>
              <a:ext cx="152735" cy="1931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44137" y="2394458"/>
              <a:ext cx="158750" cy="188595"/>
            </a:xfrm>
            <a:custGeom>
              <a:avLst/>
              <a:gdLst/>
              <a:ahLst/>
              <a:cxnLst/>
              <a:rect l="l" t="t" r="r" b="b"/>
              <a:pathLst>
                <a:path w="158750" h="188594">
                  <a:moveTo>
                    <a:pt x="85216" y="0"/>
                  </a:moveTo>
                  <a:lnTo>
                    <a:pt x="128329" y="11144"/>
                  </a:lnTo>
                  <a:lnTo>
                    <a:pt x="154717" y="43029"/>
                  </a:lnTo>
                  <a:lnTo>
                    <a:pt x="158241" y="53340"/>
                  </a:lnTo>
                  <a:lnTo>
                    <a:pt x="121792" y="62103"/>
                  </a:lnTo>
                  <a:lnTo>
                    <a:pt x="119743" y="55360"/>
                  </a:lnTo>
                  <a:lnTo>
                    <a:pt x="116824" y="49403"/>
                  </a:lnTo>
                  <a:lnTo>
                    <a:pt x="83438" y="31495"/>
                  </a:lnTo>
                  <a:lnTo>
                    <a:pt x="73745" y="32402"/>
                  </a:lnTo>
                  <a:lnTo>
                    <a:pt x="41052" y="65071"/>
                  </a:lnTo>
                  <a:lnTo>
                    <a:pt x="37846" y="93091"/>
                  </a:lnTo>
                  <a:lnTo>
                    <a:pt x="38629" y="109166"/>
                  </a:lnTo>
                  <a:lnTo>
                    <a:pt x="57013" y="148774"/>
                  </a:lnTo>
                  <a:lnTo>
                    <a:pt x="82676" y="156972"/>
                  </a:lnTo>
                  <a:lnTo>
                    <a:pt x="89749" y="156398"/>
                  </a:lnTo>
                  <a:lnTo>
                    <a:pt x="120395" y="127698"/>
                  </a:lnTo>
                  <a:lnTo>
                    <a:pt x="123062" y="118363"/>
                  </a:lnTo>
                  <a:lnTo>
                    <a:pt x="158750" y="129667"/>
                  </a:lnTo>
                  <a:lnTo>
                    <a:pt x="140301" y="165796"/>
                  </a:lnTo>
                  <a:lnTo>
                    <a:pt x="97083" y="187563"/>
                  </a:lnTo>
                  <a:lnTo>
                    <a:pt x="83058" y="188468"/>
                  </a:lnTo>
                  <a:lnTo>
                    <a:pt x="65694" y="186920"/>
                  </a:lnTo>
                  <a:lnTo>
                    <a:pt x="23367" y="163703"/>
                  </a:lnTo>
                  <a:lnTo>
                    <a:pt x="1454" y="116268"/>
                  </a:lnTo>
                  <a:lnTo>
                    <a:pt x="0" y="95885"/>
                  </a:lnTo>
                  <a:lnTo>
                    <a:pt x="1474" y="74404"/>
                  </a:lnTo>
                  <a:lnTo>
                    <a:pt x="23495" y="25273"/>
                  </a:lnTo>
                  <a:lnTo>
                    <a:pt x="67000" y="1591"/>
                  </a:lnTo>
                  <a:lnTo>
                    <a:pt x="85216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0686" y="2736989"/>
              <a:ext cx="5480685" cy="355600"/>
            </a:xfrm>
            <a:custGeom>
              <a:avLst/>
              <a:gdLst/>
              <a:ahLst/>
              <a:cxnLst/>
              <a:rect l="l" t="t" r="r" b="b"/>
              <a:pathLst>
                <a:path w="5480685" h="355600">
                  <a:moveTo>
                    <a:pt x="5480177" y="0"/>
                  </a:moveTo>
                  <a:lnTo>
                    <a:pt x="0" y="0"/>
                  </a:lnTo>
                  <a:lnTo>
                    <a:pt x="0" y="355079"/>
                  </a:lnTo>
                  <a:lnTo>
                    <a:pt x="5480177" y="355079"/>
                  </a:lnTo>
                  <a:lnTo>
                    <a:pt x="5480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3574" y="2972650"/>
              <a:ext cx="5872860" cy="2639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6147" y="2796667"/>
              <a:ext cx="3042602" cy="18859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1722" y="2828163"/>
              <a:ext cx="2237105" cy="125730"/>
            </a:xfrm>
            <a:custGeom>
              <a:avLst/>
              <a:gdLst/>
              <a:ahLst/>
              <a:cxnLst/>
              <a:rect l="l" t="t" r="r" b="b"/>
              <a:pathLst>
                <a:path w="2237104" h="125730">
                  <a:moveTo>
                    <a:pt x="1743455" y="14224"/>
                  </a:moveTo>
                  <a:lnTo>
                    <a:pt x="1718817" y="81787"/>
                  </a:lnTo>
                  <a:lnTo>
                    <a:pt x="1768475" y="81787"/>
                  </a:lnTo>
                  <a:lnTo>
                    <a:pt x="1743455" y="14224"/>
                  </a:lnTo>
                  <a:close/>
                </a:path>
                <a:path w="2237104" h="125730">
                  <a:moveTo>
                    <a:pt x="24637" y="14224"/>
                  </a:moveTo>
                  <a:lnTo>
                    <a:pt x="0" y="81787"/>
                  </a:lnTo>
                  <a:lnTo>
                    <a:pt x="49656" y="81787"/>
                  </a:lnTo>
                  <a:lnTo>
                    <a:pt x="24637" y="14224"/>
                  </a:lnTo>
                  <a:close/>
                </a:path>
                <a:path w="2237104" h="125730">
                  <a:moveTo>
                    <a:pt x="809879" y="2539"/>
                  </a:moveTo>
                  <a:lnTo>
                    <a:pt x="809879" y="123189"/>
                  </a:lnTo>
                  <a:lnTo>
                    <a:pt x="837438" y="123189"/>
                  </a:lnTo>
                  <a:lnTo>
                    <a:pt x="847725" y="123189"/>
                  </a:lnTo>
                  <a:lnTo>
                    <a:pt x="874522" y="113792"/>
                  </a:lnTo>
                  <a:lnTo>
                    <a:pt x="878459" y="110236"/>
                  </a:lnTo>
                  <a:lnTo>
                    <a:pt x="887620" y="72888"/>
                  </a:lnTo>
                  <a:lnTo>
                    <a:pt x="887857" y="62864"/>
                  </a:lnTo>
                  <a:lnTo>
                    <a:pt x="887620" y="52911"/>
                  </a:lnTo>
                  <a:lnTo>
                    <a:pt x="873633" y="12826"/>
                  </a:lnTo>
                  <a:lnTo>
                    <a:pt x="869188" y="8636"/>
                  </a:lnTo>
                  <a:lnTo>
                    <a:pt x="826516" y="2539"/>
                  </a:lnTo>
                  <a:lnTo>
                    <a:pt x="809879" y="2539"/>
                  </a:lnTo>
                  <a:close/>
                </a:path>
                <a:path w="2237104" h="125730">
                  <a:moveTo>
                    <a:pt x="2186558" y="0"/>
                  </a:moveTo>
                  <a:lnTo>
                    <a:pt x="2149982" y="15620"/>
                  </a:lnTo>
                  <a:lnTo>
                    <a:pt x="2136013" y="62611"/>
                  </a:lnTo>
                  <a:lnTo>
                    <a:pt x="2136915" y="77186"/>
                  </a:lnTo>
                  <a:lnTo>
                    <a:pt x="2157984" y="116528"/>
                  </a:lnTo>
                  <a:lnTo>
                    <a:pt x="2186558" y="125475"/>
                  </a:lnTo>
                  <a:lnTo>
                    <a:pt x="2197107" y="124497"/>
                  </a:lnTo>
                  <a:lnTo>
                    <a:pt x="2228921" y="100768"/>
                  </a:lnTo>
                  <a:lnTo>
                    <a:pt x="2236851" y="62102"/>
                  </a:lnTo>
                  <a:lnTo>
                    <a:pt x="2235993" y="47460"/>
                  </a:lnTo>
                  <a:lnTo>
                    <a:pt x="2215705" y="8626"/>
                  </a:lnTo>
                  <a:lnTo>
                    <a:pt x="2186558" y="0"/>
                  </a:lnTo>
                  <a:close/>
                </a:path>
                <a:path w="2237104" h="125730">
                  <a:moveTo>
                    <a:pt x="653160" y="0"/>
                  </a:moveTo>
                  <a:lnTo>
                    <a:pt x="616585" y="15620"/>
                  </a:lnTo>
                  <a:lnTo>
                    <a:pt x="602615" y="62611"/>
                  </a:lnTo>
                  <a:lnTo>
                    <a:pt x="603498" y="77186"/>
                  </a:lnTo>
                  <a:lnTo>
                    <a:pt x="624478" y="116528"/>
                  </a:lnTo>
                  <a:lnTo>
                    <a:pt x="653160" y="125475"/>
                  </a:lnTo>
                  <a:lnTo>
                    <a:pt x="663690" y="124497"/>
                  </a:lnTo>
                  <a:lnTo>
                    <a:pt x="695469" y="100768"/>
                  </a:lnTo>
                  <a:lnTo>
                    <a:pt x="703453" y="62102"/>
                  </a:lnTo>
                  <a:lnTo>
                    <a:pt x="702593" y="47460"/>
                  </a:lnTo>
                  <a:lnTo>
                    <a:pt x="682200" y="8626"/>
                  </a:lnTo>
                  <a:lnTo>
                    <a:pt x="65316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21960" y="2797578"/>
              <a:ext cx="149052" cy="18677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35905" y="2797578"/>
              <a:ext cx="149814" cy="1898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53127" y="2797578"/>
              <a:ext cx="149052" cy="18677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04897" y="2799841"/>
              <a:ext cx="1063625" cy="182245"/>
            </a:xfrm>
            <a:custGeom>
              <a:avLst/>
              <a:gdLst/>
              <a:ahLst/>
              <a:cxnLst/>
              <a:rect l="l" t="t" r="r" b="b"/>
              <a:pathLst>
                <a:path w="1063625" h="182244">
                  <a:moveTo>
                    <a:pt x="951229" y="0"/>
                  </a:moveTo>
                  <a:lnTo>
                    <a:pt x="990091" y="0"/>
                  </a:lnTo>
                  <a:lnTo>
                    <a:pt x="1063116" y="182244"/>
                  </a:lnTo>
                  <a:lnTo>
                    <a:pt x="1023112" y="182244"/>
                  </a:lnTo>
                  <a:lnTo>
                    <a:pt x="1007109" y="140842"/>
                  </a:lnTo>
                  <a:lnTo>
                    <a:pt x="934338" y="140842"/>
                  </a:lnTo>
                  <a:lnTo>
                    <a:pt x="919226" y="182244"/>
                  </a:lnTo>
                  <a:lnTo>
                    <a:pt x="880237" y="182244"/>
                  </a:lnTo>
                  <a:lnTo>
                    <a:pt x="951229" y="0"/>
                  </a:lnTo>
                  <a:close/>
                </a:path>
                <a:path w="1063625" h="182244">
                  <a:moveTo>
                    <a:pt x="480821" y="0"/>
                  </a:moveTo>
                  <a:lnTo>
                    <a:pt x="615950" y="0"/>
                  </a:lnTo>
                  <a:lnTo>
                    <a:pt x="615950" y="30860"/>
                  </a:lnTo>
                  <a:lnTo>
                    <a:pt x="517651" y="30860"/>
                  </a:lnTo>
                  <a:lnTo>
                    <a:pt x="517651" y="71246"/>
                  </a:lnTo>
                  <a:lnTo>
                    <a:pt x="609091" y="71246"/>
                  </a:lnTo>
                  <a:lnTo>
                    <a:pt x="609091" y="101853"/>
                  </a:lnTo>
                  <a:lnTo>
                    <a:pt x="517651" y="101853"/>
                  </a:lnTo>
                  <a:lnTo>
                    <a:pt x="517651" y="151510"/>
                  </a:lnTo>
                  <a:lnTo>
                    <a:pt x="619378" y="151510"/>
                  </a:lnTo>
                  <a:lnTo>
                    <a:pt x="619378" y="182244"/>
                  </a:lnTo>
                  <a:lnTo>
                    <a:pt x="480821" y="182244"/>
                  </a:lnTo>
                  <a:lnTo>
                    <a:pt x="480821" y="0"/>
                  </a:lnTo>
                  <a:close/>
                </a:path>
                <a:path w="1063625" h="182244">
                  <a:moveTo>
                    <a:pt x="407415" y="0"/>
                  </a:moveTo>
                  <a:lnTo>
                    <a:pt x="444245" y="0"/>
                  </a:lnTo>
                  <a:lnTo>
                    <a:pt x="444245" y="182244"/>
                  </a:lnTo>
                  <a:lnTo>
                    <a:pt x="407415" y="182244"/>
                  </a:lnTo>
                  <a:lnTo>
                    <a:pt x="407415" y="0"/>
                  </a:lnTo>
                  <a:close/>
                </a:path>
                <a:path w="1063625" h="182244">
                  <a:moveTo>
                    <a:pt x="254888" y="0"/>
                  </a:moveTo>
                  <a:lnTo>
                    <a:pt x="379729" y="0"/>
                  </a:lnTo>
                  <a:lnTo>
                    <a:pt x="379729" y="30860"/>
                  </a:lnTo>
                  <a:lnTo>
                    <a:pt x="291591" y="30860"/>
                  </a:lnTo>
                  <a:lnTo>
                    <a:pt x="291591" y="73913"/>
                  </a:lnTo>
                  <a:lnTo>
                    <a:pt x="367664" y="73913"/>
                  </a:lnTo>
                  <a:lnTo>
                    <a:pt x="367664" y="104775"/>
                  </a:lnTo>
                  <a:lnTo>
                    <a:pt x="291591" y="104775"/>
                  </a:lnTo>
                  <a:lnTo>
                    <a:pt x="291591" y="182244"/>
                  </a:lnTo>
                  <a:lnTo>
                    <a:pt x="254888" y="182244"/>
                  </a:lnTo>
                  <a:lnTo>
                    <a:pt x="254888" y="0"/>
                  </a:lnTo>
                  <a:close/>
                </a:path>
                <a:path w="1063625" h="182244">
                  <a:moveTo>
                    <a:pt x="181228" y="0"/>
                  </a:moveTo>
                  <a:lnTo>
                    <a:pt x="218058" y="0"/>
                  </a:lnTo>
                  <a:lnTo>
                    <a:pt x="218058" y="182244"/>
                  </a:lnTo>
                  <a:lnTo>
                    <a:pt x="181228" y="182244"/>
                  </a:lnTo>
                  <a:lnTo>
                    <a:pt x="181228" y="0"/>
                  </a:lnTo>
                  <a:close/>
                </a:path>
                <a:path w="1063625" h="182244">
                  <a:moveTo>
                    <a:pt x="0" y="0"/>
                  </a:moveTo>
                  <a:lnTo>
                    <a:pt x="67182" y="0"/>
                  </a:lnTo>
                  <a:lnTo>
                    <a:pt x="77850" y="214"/>
                  </a:lnTo>
                  <a:lnTo>
                    <a:pt x="116712" y="10001"/>
                  </a:lnTo>
                  <a:lnTo>
                    <a:pt x="143377" y="41374"/>
                  </a:lnTo>
                  <a:lnTo>
                    <a:pt x="152292" y="80573"/>
                  </a:lnTo>
                  <a:lnTo>
                    <a:pt x="152653" y="92836"/>
                  </a:lnTo>
                  <a:lnTo>
                    <a:pt x="152316" y="103693"/>
                  </a:lnTo>
                  <a:lnTo>
                    <a:pt x="143279" y="141077"/>
                  </a:lnTo>
                  <a:lnTo>
                    <a:pt x="116347" y="172116"/>
                  </a:lnTo>
                  <a:lnTo>
                    <a:pt x="78884" y="181987"/>
                  </a:lnTo>
                  <a:lnTo>
                    <a:pt x="69214" y="182244"/>
                  </a:lnTo>
                  <a:lnTo>
                    <a:pt x="0" y="182244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87471" y="2797578"/>
              <a:ext cx="180421" cy="1867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6147" y="2796667"/>
              <a:ext cx="2680970" cy="188595"/>
            </a:xfrm>
            <a:custGeom>
              <a:avLst/>
              <a:gdLst/>
              <a:ahLst/>
              <a:cxnLst/>
              <a:rect l="l" t="t" r="r" b="b"/>
              <a:pathLst>
                <a:path w="2680970" h="188594">
                  <a:moveTo>
                    <a:pt x="521652" y="3175"/>
                  </a:moveTo>
                  <a:lnTo>
                    <a:pt x="666432" y="3175"/>
                  </a:lnTo>
                  <a:lnTo>
                    <a:pt x="666432" y="34035"/>
                  </a:lnTo>
                  <a:lnTo>
                    <a:pt x="612457" y="34035"/>
                  </a:lnTo>
                  <a:lnTo>
                    <a:pt x="612457" y="185419"/>
                  </a:lnTo>
                  <a:lnTo>
                    <a:pt x="575627" y="185419"/>
                  </a:lnTo>
                  <a:lnTo>
                    <a:pt x="575627" y="34035"/>
                  </a:lnTo>
                  <a:lnTo>
                    <a:pt x="521652" y="34035"/>
                  </a:lnTo>
                  <a:lnTo>
                    <a:pt x="521652" y="3175"/>
                  </a:lnTo>
                  <a:close/>
                </a:path>
                <a:path w="2680970" h="188594">
                  <a:moveTo>
                    <a:pt x="411162" y="3175"/>
                  </a:moveTo>
                  <a:lnTo>
                    <a:pt x="450024" y="3175"/>
                  </a:lnTo>
                  <a:lnTo>
                    <a:pt x="523049" y="185419"/>
                  </a:lnTo>
                  <a:lnTo>
                    <a:pt x="483044" y="185419"/>
                  </a:lnTo>
                  <a:lnTo>
                    <a:pt x="467042" y="144017"/>
                  </a:lnTo>
                  <a:lnTo>
                    <a:pt x="394271" y="144017"/>
                  </a:lnTo>
                  <a:lnTo>
                    <a:pt x="379158" y="185419"/>
                  </a:lnTo>
                  <a:lnTo>
                    <a:pt x="340182" y="185419"/>
                  </a:lnTo>
                  <a:lnTo>
                    <a:pt x="411162" y="3175"/>
                  </a:lnTo>
                  <a:close/>
                </a:path>
                <a:path w="2680970" h="188594">
                  <a:moveTo>
                    <a:pt x="170294" y="3175"/>
                  </a:moveTo>
                  <a:lnTo>
                    <a:pt x="207073" y="3175"/>
                  </a:lnTo>
                  <a:lnTo>
                    <a:pt x="207073" y="74929"/>
                  </a:lnTo>
                  <a:lnTo>
                    <a:pt x="279158" y="74929"/>
                  </a:lnTo>
                  <a:lnTo>
                    <a:pt x="279158" y="3175"/>
                  </a:lnTo>
                  <a:lnTo>
                    <a:pt x="315950" y="3175"/>
                  </a:lnTo>
                  <a:lnTo>
                    <a:pt x="315950" y="185419"/>
                  </a:lnTo>
                  <a:lnTo>
                    <a:pt x="279158" y="185419"/>
                  </a:lnTo>
                  <a:lnTo>
                    <a:pt x="279158" y="105663"/>
                  </a:lnTo>
                  <a:lnTo>
                    <a:pt x="207073" y="105663"/>
                  </a:lnTo>
                  <a:lnTo>
                    <a:pt x="207073" y="185419"/>
                  </a:lnTo>
                  <a:lnTo>
                    <a:pt x="170294" y="185419"/>
                  </a:lnTo>
                  <a:lnTo>
                    <a:pt x="170294" y="3175"/>
                  </a:lnTo>
                  <a:close/>
                </a:path>
                <a:path w="2680970" h="188594">
                  <a:moveTo>
                    <a:pt x="0" y="3175"/>
                  </a:moveTo>
                  <a:lnTo>
                    <a:pt x="144792" y="3175"/>
                  </a:lnTo>
                  <a:lnTo>
                    <a:pt x="144792" y="34035"/>
                  </a:lnTo>
                  <a:lnTo>
                    <a:pt x="90855" y="34035"/>
                  </a:lnTo>
                  <a:lnTo>
                    <a:pt x="90855" y="185419"/>
                  </a:lnTo>
                  <a:lnTo>
                    <a:pt x="54063" y="185419"/>
                  </a:lnTo>
                  <a:lnTo>
                    <a:pt x="54063" y="34035"/>
                  </a:lnTo>
                  <a:lnTo>
                    <a:pt x="0" y="34035"/>
                  </a:lnTo>
                  <a:lnTo>
                    <a:pt x="0" y="3175"/>
                  </a:lnTo>
                  <a:close/>
                </a:path>
                <a:path w="2680970" h="188594">
                  <a:moveTo>
                    <a:pt x="2591752" y="0"/>
                  </a:moveTo>
                  <a:lnTo>
                    <a:pt x="2643169" y="14091"/>
                  </a:lnTo>
                  <a:lnTo>
                    <a:pt x="2674381" y="54895"/>
                  </a:lnTo>
                  <a:lnTo>
                    <a:pt x="2680398" y="94487"/>
                  </a:lnTo>
                  <a:lnTo>
                    <a:pt x="2678898" y="115373"/>
                  </a:lnTo>
                  <a:lnTo>
                    <a:pt x="2656395" y="163575"/>
                  </a:lnTo>
                  <a:lnTo>
                    <a:pt x="2611336" y="186918"/>
                  </a:lnTo>
                  <a:lnTo>
                    <a:pt x="2592260" y="188467"/>
                  </a:lnTo>
                  <a:lnTo>
                    <a:pt x="2573000" y="186920"/>
                  </a:lnTo>
                  <a:lnTo>
                    <a:pt x="2527744" y="163702"/>
                  </a:lnTo>
                  <a:lnTo>
                    <a:pt x="2505241" y="115947"/>
                  </a:lnTo>
                  <a:lnTo>
                    <a:pt x="2503741" y="95376"/>
                  </a:lnTo>
                  <a:lnTo>
                    <a:pt x="2504263" y="82020"/>
                  </a:lnTo>
                  <a:lnTo>
                    <a:pt x="2515405" y="41856"/>
                  </a:lnTo>
                  <a:lnTo>
                    <a:pt x="2546248" y="10263"/>
                  </a:lnTo>
                  <a:lnTo>
                    <a:pt x="2591752" y="0"/>
                  </a:lnTo>
                  <a:close/>
                </a:path>
                <a:path w="2680970" h="188594">
                  <a:moveTo>
                    <a:pt x="1892998" y="0"/>
                  </a:moveTo>
                  <a:lnTo>
                    <a:pt x="1934950" y="8518"/>
                  </a:lnTo>
                  <a:lnTo>
                    <a:pt x="1961421" y="43312"/>
                  </a:lnTo>
                  <a:lnTo>
                    <a:pt x="1962848" y="55244"/>
                  </a:lnTo>
                  <a:lnTo>
                    <a:pt x="1926145" y="56895"/>
                  </a:lnTo>
                  <a:lnTo>
                    <a:pt x="1924494" y="47497"/>
                  </a:lnTo>
                  <a:lnTo>
                    <a:pt x="1921192" y="40766"/>
                  </a:lnTo>
                  <a:lnTo>
                    <a:pt x="1915985" y="36702"/>
                  </a:lnTo>
                  <a:lnTo>
                    <a:pt x="1910778" y="32511"/>
                  </a:lnTo>
                  <a:lnTo>
                    <a:pt x="1903031" y="30479"/>
                  </a:lnTo>
                  <a:lnTo>
                    <a:pt x="1892617" y="30479"/>
                  </a:lnTo>
                  <a:lnTo>
                    <a:pt x="1885047" y="30904"/>
                  </a:lnTo>
                  <a:lnTo>
                    <a:pt x="1861756" y="43687"/>
                  </a:lnTo>
                  <a:lnTo>
                    <a:pt x="1861756" y="48386"/>
                  </a:lnTo>
                  <a:lnTo>
                    <a:pt x="1861756" y="52704"/>
                  </a:lnTo>
                  <a:lnTo>
                    <a:pt x="1900999" y="71627"/>
                  </a:lnTo>
                  <a:lnTo>
                    <a:pt x="1913550" y="74814"/>
                  </a:lnTo>
                  <a:lnTo>
                    <a:pt x="1924351" y="78073"/>
                  </a:lnTo>
                  <a:lnTo>
                    <a:pt x="1960816" y="103250"/>
                  </a:lnTo>
                  <a:lnTo>
                    <a:pt x="1968055" y="132333"/>
                  </a:lnTo>
                  <a:lnTo>
                    <a:pt x="1967527" y="140025"/>
                  </a:lnTo>
                  <a:lnTo>
                    <a:pt x="1948910" y="173545"/>
                  </a:lnTo>
                  <a:lnTo>
                    <a:pt x="1906563" y="188188"/>
                  </a:lnTo>
                  <a:lnTo>
                    <a:pt x="1895157" y="188594"/>
                  </a:lnTo>
                  <a:lnTo>
                    <a:pt x="1878897" y="187594"/>
                  </a:lnTo>
                  <a:lnTo>
                    <a:pt x="1842071" y="172592"/>
                  </a:lnTo>
                  <a:lnTo>
                    <a:pt x="1819973" y="126110"/>
                  </a:lnTo>
                  <a:lnTo>
                    <a:pt x="1855787" y="122554"/>
                  </a:lnTo>
                  <a:lnTo>
                    <a:pt x="1857813" y="130988"/>
                  </a:lnTo>
                  <a:lnTo>
                    <a:pt x="1860661" y="138207"/>
                  </a:lnTo>
                  <a:lnTo>
                    <a:pt x="1895538" y="157479"/>
                  </a:lnTo>
                  <a:lnTo>
                    <a:pt x="1903851" y="157023"/>
                  </a:lnTo>
                  <a:lnTo>
                    <a:pt x="1931352" y="139064"/>
                  </a:lnTo>
                  <a:lnTo>
                    <a:pt x="1931352" y="132460"/>
                  </a:lnTo>
                  <a:lnTo>
                    <a:pt x="1931352" y="128142"/>
                  </a:lnTo>
                  <a:lnTo>
                    <a:pt x="1930082" y="124459"/>
                  </a:lnTo>
                  <a:lnTo>
                    <a:pt x="1927542" y="121411"/>
                  </a:lnTo>
                  <a:lnTo>
                    <a:pt x="1925002" y="118363"/>
                  </a:lnTo>
                  <a:lnTo>
                    <a:pt x="1884870" y="105536"/>
                  </a:lnTo>
                  <a:lnTo>
                    <a:pt x="1871148" y="101683"/>
                  </a:lnTo>
                  <a:lnTo>
                    <a:pt x="1836007" y="79573"/>
                  </a:lnTo>
                  <a:lnTo>
                    <a:pt x="1826577" y="50926"/>
                  </a:lnTo>
                  <a:lnTo>
                    <a:pt x="1827075" y="44072"/>
                  </a:lnTo>
                  <a:lnTo>
                    <a:pt x="1850185" y="9925"/>
                  </a:lnTo>
                  <a:lnTo>
                    <a:pt x="1882902" y="402"/>
                  </a:lnTo>
                  <a:lnTo>
                    <a:pt x="1892998" y="0"/>
                  </a:lnTo>
                  <a:close/>
                </a:path>
                <a:path w="2680970" h="188594">
                  <a:moveTo>
                    <a:pt x="1058354" y="0"/>
                  </a:moveTo>
                  <a:lnTo>
                    <a:pt x="1109771" y="14091"/>
                  </a:lnTo>
                  <a:lnTo>
                    <a:pt x="1140983" y="54895"/>
                  </a:lnTo>
                  <a:lnTo>
                    <a:pt x="1147000" y="94487"/>
                  </a:lnTo>
                  <a:lnTo>
                    <a:pt x="1145500" y="115373"/>
                  </a:lnTo>
                  <a:lnTo>
                    <a:pt x="1122997" y="163575"/>
                  </a:lnTo>
                  <a:lnTo>
                    <a:pt x="1077938" y="186918"/>
                  </a:lnTo>
                  <a:lnTo>
                    <a:pt x="1058862" y="188467"/>
                  </a:lnTo>
                  <a:lnTo>
                    <a:pt x="1039600" y="186920"/>
                  </a:lnTo>
                  <a:lnTo>
                    <a:pt x="994219" y="163702"/>
                  </a:lnTo>
                  <a:lnTo>
                    <a:pt x="971716" y="115947"/>
                  </a:lnTo>
                  <a:lnTo>
                    <a:pt x="970216" y="95376"/>
                  </a:lnTo>
                  <a:lnTo>
                    <a:pt x="970740" y="82020"/>
                  </a:lnTo>
                  <a:lnTo>
                    <a:pt x="982007" y="41856"/>
                  </a:lnTo>
                  <a:lnTo>
                    <a:pt x="1012850" y="10263"/>
                  </a:lnTo>
                  <a:lnTo>
                    <a:pt x="1058354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70857" y="2796667"/>
              <a:ext cx="2317368" cy="18859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08831" y="2799841"/>
              <a:ext cx="2279650" cy="182245"/>
            </a:xfrm>
            <a:custGeom>
              <a:avLst/>
              <a:gdLst/>
              <a:ahLst/>
              <a:cxnLst/>
              <a:rect l="l" t="t" r="r" b="b"/>
              <a:pathLst>
                <a:path w="2279650" h="182244">
                  <a:moveTo>
                    <a:pt x="1863471" y="42544"/>
                  </a:moveTo>
                  <a:lnTo>
                    <a:pt x="1838833" y="110108"/>
                  </a:lnTo>
                  <a:lnTo>
                    <a:pt x="1888617" y="110108"/>
                  </a:lnTo>
                  <a:lnTo>
                    <a:pt x="1863471" y="42544"/>
                  </a:lnTo>
                  <a:close/>
                </a:path>
                <a:path w="2279650" h="182244">
                  <a:moveTo>
                    <a:pt x="1640332" y="30860"/>
                  </a:moveTo>
                  <a:lnTo>
                    <a:pt x="1640332" y="77088"/>
                  </a:lnTo>
                  <a:lnTo>
                    <a:pt x="1667637" y="77088"/>
                  </a:lnTo>
                  <a:lnTo>
                    <a:pt x="1708531" y="70738"/>
                  </a:lnTo>
                  <a:lnTo>
                    <a:pt x="1710944" y="67056"/>
                  </a:lnTo>
                  <a:lnTo>
                    <a:pt x="1713484" y="63500"/>
                  </a:lnTo>
                  <a:lnTo>
                    <a:pt x="1714754" y="58927"/>
                  </a:lnTo>
                  <a:lnTo>
                    <a:pt x="1714754" y="53466"/>
                  </a:lnTo>
                  <a:lnTo>
                    <a:pt x="1714754" y="47243"/>
                  </a:lnTo>
                  <a:lnTo>
                    <a:pt x="1713103" y="42290"/>
                  </a:lnTo>
                  <a:lnTo>
                    <a:pt x="1709801" y="38607"/>
                  </a:lnTo>
                  <a:lnTo>
                    <a:pt x="1706499" y="34797"/>
                  </a:lnTo>
                  <a:lnTo>
                    <a:pt x="1669034" y="30860"/>
                  </a:lnTo>
                  <a:lnTo>
                    <a:pt x="1640332" y="30860"/>
                  </a:lnTo>
                  <a:close/>
                </a:path>
                <a:path w="2279650" h="182244">
                  <a:moveTo>
                    <a:pt x="1282065" y="30860"/>
                  </a:moveTo>
                  <a:lnTo>
                    <a:pt x="1282065" y="82550"/>
                  </a:lnTo>
                  <a:lnTo>
                    <a:pt x="1302131" y="82550"/>
                  </a:lnTo>
                  <a:lnTo>
                    <a:pt x="1339977" y="74802"/>
                  </a:lnTo>
                  <a:lnTo>
                    <a:pt x="1342771" y="70738"/>
                  </a:lnTo>
                  <a:lnTo>
                    <a:pt x="1345565" y="66675"/>
                  </a:lnTo>
                  <a:lnTo>
                    <a:pt x="1346962" y="61975"/>
                  </a:lnTo>
                  <a:lnTo>
                    <a:pt x="1346962" y="56514"/>
                  </a:lnTo>
                  <a:lnTo>
                    <a:pt x="1346962" y="49910"/>
                  </a:lnTo>
                  <a:lnTo>
                    <a:pt x="1308937" y="30932"/>
                  </a:lnTo>
                  <a:lnTo>
                    <a:pt x="1299845" y="30860"/>
                  </a:lnTo>
                  <a:lnTo>
                    <a:pt x="1282065" y="30860"/>
                  </a:lnTo>
                  <a:close/>
                </a:path>
                <a:path w="2279650" h="182244">
                  <a:moveTo>
                    <a:pt x="204343" y="30860"/>
                  </a:moveTo>
                  <a:lnTo>
                    <a:pt x="204343" y="77088"/>
                  </a:lnTo>
                  <a:lnTo>
                    <a:pt x="231648" y="77088"/>
                  </a:lnTo>
                  <a:lnTo>
                    <a:pt x="272415" y="70738"/>
                  </a:lnTo>
                  <a:lnTo>
                    <a:pt x="274955" y="67056"/>
                  </a:lnTo>
                  <a:lnTo>
                    <a:pt x="277495" y="63500"/>
                  </a:lnTo>
                  <a:lnTo>
                    <a:pt x="278638" y="58927"/>
                  </a:lnTo>
                  <a:lnTo>
                    <a:pt x="278638" y="53466"/>
                  </a:lnTo>
                  <a:lnTo>
                    <a:pt x="278638" y="47243"/>
                  </a:lnTo>
                  <a:lnTo>
                    <a:pt x="277114" y="42290"/>
                  </a:lnTo>
                  <a:lnTo>
                    <a:pt x="273812" y="38607"/>
                  </a:lnTo>
                  <a:lnTo>
                    <a:pt x="270510" y="34797"/>
                  </a:lnTo>
                  <a:lnTo>
                    <a:pt x="233045" y="30860"/>
                  </a:lnTo>
                  <a:lnTo>
                    <a:pt x="204343" y="30860"/>
                  </a:lnTo>
                  <a:close/>
                </a:path>
                <a:path w="2279650" h="182244">
                  <a:moveTo>
                    <a:pt x="688467" y="28320"/>
                  </a:moveTo>
                  <a:lnTo>
                    <a:pt x="651764" y="43941"/>
                  </a:lnTo>
                  <a:lnTo>
                    <a:pt x="637794" y="90931"/>
                  </a:lnTo>
                  <a:lnTo>
                    <a:pt x="638696" y="105507"/>
                  </a:lnTo>
                  <a:lnTo>
                    <a:pt x="659766" y="144849"/>
                  </a:lnTo>
                  <a:lnTo>
                    <a:pt x="688467" y="153796"/>
                  </a:lnTo>
                  <a:lnTo>
                    <a:pt x="698942" y="152818"/>
                  </a:lnTo>
                  <a:lnTo>
                    <a:pt x="730702" y="129089"/>
                  </a:lnTo>
                  <a:lnTo>
                    <a:pt x="738632" y="90423"/>
                  </a:lnTo>
                  <a:lnTo>
                    <a:pt x="737774" y="75781"/>
                  </a:lnTo>
                  <a:lnTo>
                    <a:pt x="717488" y="36947"/>
                  </a:lnTo>
                  <a:lnTo>
                    <a:pt x="688467" y="28320"/>
                  </a:lnTo>
                  <a:close/>
                </a:path>
                <a:path w="2279650" h="182244">
                  <a:moveTo>
                    <a:pt x="50546" y="28320"/>
                  </a:moveTo>
                  <a:lnTo>
                    <a:pt x="13843" y="43941"/>
                  </a:lnTo>
                  <a:lnTo>
                    <a:pt x="0" y="90931"/>
                  </a:lnTo>
                  <a:lnTo>
                    <a:pt x="883" y="105507"/>
                  </a:lnTo>
                  <a:lnTo>
                    <a:pt x="21845" y="144849"/>
                  </a:lnTo>
                  <a:lnTo>
                    <a:pt x="50546" y="153796"/>
                  </a:lnTo>
                  <a:lnTo>
                    <a:pt x="61021" y="152818"/>
                  </a:lnTo>
                  <a:lnTo>
                    <a:pt x="92781" y="129089"/>
                  </a:lnTo>
                  <a:lnTo>
                    <a:pt x="100711" y="90423"/>
                  </a:lnTo>
                  <a:lnTo>
                    <a:pt x="99853" y="75781"/>
                  </a:lnTo>
                  <a:lnTo>
                    <a:pt x="79567" y="36947"/>
                  </a:lnTo>
                  <a:lnTo>
                    <a:pt x="50546" y="28320"/>
                  </a:lnTo>
                  <a:close/>
                </a:path>
                <a:path w="2279650" h="182244">
                  <a:moveTo>
                    <a:pt x="2140839" y="0"/>
                  </a:moveTo>
                  <a:lnTo>
                    <a:pt x="2275840" y="0"/>
                  </a:lnTo>
                  <a:lnTo>
                    <a:pt x="2275840" y="30860"/>
                  </a:lnTo>
                  <a:lnTo>
                    <a:pt x="2177542" y="30860"/>
                  </a:lnTo>
                  <a:lnTo>
                    <a:pt x="2177542" y="71246"/>
                  </a:lnTo>
                  <a:lnTo>
                    <a:pt x="2269109" y="71246"/>
                  </a:lnTo>
                  <a:lnTo>
                    <a:pt x="2269109" y="101853"/>
                  </a:lnTo>
                  <a:lnTo>
                    <a:pt x="2177542" y="101853"/>
                  </a:lnTo>
                  <a:lnTo>
                    <a:pt x="2177542" y="151510"/>
                  </a:lnTo>
                  <a:lnTo>
                    <a:pt x="2279396" y="151510"/>
                  </a:lnTo>
                  <a:lnTo>
                    <a:pt x="2279396" y="182244"/>
                  </a:lnTo>
                  <a:lnTo>
                    <a:pt x="2140839" y="182244"/>
                  </a:lnTo>
                  <a:lnTo>
                    <a:pt x="2140839" y="0"/>
                  </a:lnTo>
                  <a:close/>
                </a:path>
                <a:path w="2279650" h="182244">
                  <a:moveTo>
                    <a:pt x="1844421" y="0"/>
                  </a:moveTo>
                  <a:lnTo>
                    <a:pt x="1883410" y="0"/>
                  </a:lnTo>
                  <a:lnTo>
                    <a:pt x="1956308" y="182244"/>
                  </a:lnTo>
                  <a:lnTo>
                    <a:pt x="1916303" y="182244"/>
                  </a:lnTo>
                  <a:lnTo>
                    <a:pt x="1900428" y="140842"/>
                  </a:lnTo>
                  <a:lnTo>
                    <a:pt x="1827530" y="140842"/>
                  </a:lnTo>
                  <a:lnTo>
                    <a:pt x="1812544" y="182244"/>
                  </a:lnTo>
                  <a:lnTo>
                    <a:pt x="1773555" y="182244"/>
                  </a:lnTo>
                  <a:lnTo>
                    <a:pt x="1844421" y="0"/>
                  </a:lnTo>
                  <a:close/>
                </a:path>
                <a:path w="2279650" h="182244">
                  <a:moveTo>
                    <a:pt x="1603629" y="0"/>
                  </a:moveTo>
                  <a:lnTo>
                    <a:pt x="1680972" y="0"/>
                  </a:lnTo>
                  <a:lnTo>
                    <a:pt x="1694620" y="309"/>
                  </a:lnTo>
                  <a:lnTo>
                    <a:pt x="1735391" y="11699"/>
                  </a:lnTo>
                  <a:lnTo>
                    <a:pt x="1752600" y="51053"/>
                  </a:lnTo>
                  <a:lnTo>
                    <a:pt x="1751839" y="60888"/>
                  </a:lnTo>
                  <a:lnTo>
                    <a:pt x="1725501" y="95821"/>
                  </a:lnTo>
                  <a:lnTo>
                    <a:pt x="1704467" y="101726"/>
                  </a:lnTo>
                  <a:lnTo>
                    <a:pt x="1712468" y="106425"/>
                  </a:lnTo>
                  <a:lnTo>
                    <a:pt x="1738868" y="136828"/>
                  </a:lnTo>
                  <a:lnTo>
                    <a:pt x="1767459" y="182244"/>
                  </a:lnTo>
                  <a:lnTo>
                    <a:pt x="1723390" y="182244"/>
                  </a:lnTo>
                  <a:lnTo>
                    <a:pt x="1696847" y="142494"/>
                  </a:lnTo>
                  <a:lnTo>
                    <a:pt x="1690274" y="132895"/>
                  </a:lnTo>
                  <a:lnTo>
                    <a:pt x="1662430" y="106806"/>
                  </a:lnTo>
                  <a:lnTo>
                    <a:pt x="1656334" y="106171"/>
                  </a:lnTo>
                  <a:lnTo>
                    <a:pt x="1647825" y="106171"/>
                  </a:lnTo>
                  <a:lnTo>
                    <a:pt x="1640332" y="106171"/>
                  </a:lnTo>
                  <a:lnTo>
                    <a:pt x="1640332" y="182244"/>
                  </a:lnTo>
                  <a:lnTo>
                    <a:pt x="1603629" y="182244"/>
                  </a:lnTo>
                  <a:lnTo>
                    <a:pt x="1603629" y="0"/>
                  </a:lnTo>
                  <a:close/>
                </a:path>
                <a:path w="2279650" h="182244">
                  <a:moveTo>
                    <a:pt x="1418209" y="0"/>
                  </a:moveTo>
                  <a:lnTo>
                    <a:pt x="1455039" y="0"/>
                  </a:lnTo>
                  <a:lnTo>
                    <a:pt x="1455039" y="71754"/>
                  </a:lnTo>
                  <a:lnTo>
                    <a:pt x="1527048" y="71754"/>
                  </a:lnTo>
                  <a:lnTo>
                    <a:pt x="1527048" y="0"/>
                  </a:lnTo>
                  <a:lnTo>
                    <a:pt x="1563878" y="0"/>
                  </a:lnTo>
                  <a:lnTo>
                    <a:pt x="1563878" y="182244"/>
                  </a:lnTo>
                  <a:lnTo>
                    <a:pt x="1527048" y="182244"/>
                  </a:lnTo>
                  <a:lnTo>
                    <a:pt x="1527048" y="102488"/>
                  </a:lnTo>
                  <a:lnTo>
                    <a:pt x="1455039" y="102488"/>
                  </a:lnTo>
                  <a:lnTo>
                    <a:pt x="1455039" y="182244"/>
                  </a:lnTo>
                  <a:lnTo>
                    <a:pt x="1418209" y="182244"/>
                  </a:lnTo>
                  <a:lnTo>
                    <a:pt x="1418209" y="0"/>
                  </a:lnTo>
                  <a:close/>
                </a:path>
                <a:path w="2279650" h="182244">
                  <a:moveTo>
                    <a:pt x="1245235" y="0"/>
                  </a:moveTo>
                  <a:lnTo>
                    <a:pt x="1304290" y="0"/>
                  </a:lnTo>
                  <a:lnTo>
                    <a:pt x="1319599" y="166"/>
                  </a:lnTo>
                  <a:lnTo>
                    <a:pt x="1362408" y="9239"/>
                  </a:lnTo>
                  <a:lnTo>
                    <a:pt x="1384143" y="45648"/>
                  </a:lnTo>
                  <a:lnTo>
                    <a:pt x="1384808" y="56006"/>
                  </a:lnTo>
                  <a:lnTo>
                    <a:pt x="1384427" y="64055"/>
                  </a:lnTo>
                  <a:lnTo>
                    <a:pt x="1363218" y="102234"/>
                  </a:lnTo>
                  <a:lnTo>
                    <a:pt x="1356995" y="106552"/>
                  </a:lnTo>
                  <a:lnTo>
                    <a:pt x="1317807" y="113264"/>
                  </a:lnTo>
                  <a:lnTo>
                    <a:pt x="1306068" y="113410"/>
                  </a:lnTo>
                  <a:lnTo>
                    <a:pt x="1282065" y="113410"/>
                  </a:lnTo>
                  <a:lnTo>
                    <a:pt x="1282065" y="182244"/>
                  </a:lnTo>
                  <a:lnTo>
                    <a:pt x="1245235" y="182244"/>
                  </a:lnTo>
                  <a:lnTo>
                    <a:pt x="1245235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97675" y="2797578"/>
              <a:ext cx="149052" cy="1867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14795" y="2797578"/>
              <a:ext cx="149814" cy="18981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32017" y="2797578"/>
              <a:ext cx="149052" cy="18677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70857" y="2796667"/>
              <a:ext cx="2145030" cy="188595"/>
            </a:xfrm>
            <a:custGeom>
              <a:avLst/>
              <a:gdLst/>
              <a:ahLst/>
              <a:cxnLst/>
              <a:rect l="l" t="t" r="r" b="b"/>
              <a:pathLst>
                <a:path w="2145029" h="188594">
                  <a:moveTo>
                    <a:pt x="205612" y="3175"/>
                  </a:moveTo>
                  <a:lnTo>
                    <a:pt x="282955" y="3175"/>
                  </a:lnTo>
                  <a:lnTo>
                    <a:pt x="296602" y="3484"/>
                  </a:lnTo>
                  <a:lnTo>
                    <a:pt x="337312" y="14874"/>
                  </a:lnTo>
                  <a:lnTo>
                    <a:pt x="354583" y="54228"/>
                  </a:lnTo>
                  <a:lnTo>
                    <a:pt x="353823" y="64063"/>
                  </a:lnTo>
                  <a:lnTo>
                    <a:pt x="327485" y="98996"/>
                  </a:lnTo>
                  <a:lnTo>
                    <a:pt x="306450" y="104901"/>
                  </a:lnTo>
                  <a:lnTo>
                    <a:pt x="314451" y="109600"/>
                  </a:lnTo>
                  <a:lnTo>
                    <a:pt x="340852" y="140003"/>
                  </a:lnTo>
                  <a:lnTo>
                    <a:pt x="369315" y="185419"/>
                  </a:lnTo>
                  <a:lnTo>
                    <a:pt x="325374" y="185419"/>
                  </a:lnTo>
                  <a:lnTo>
                    <a:pt x="298703" y="145669"/>
                  </a:lnTo>
                  <a:lnTo>
                    <a:pt x="292205" y="136070"/>
                  </a:lnTo>
                  <a:lnTo>
                    <a:pt x="264413" y="109981"/>
                  </a:lnTo>
                  <a:lnTo>
                    <a:pt x="258190" y="109346"/>
                  </a:lnTo>
                  <a:lnTo>
                    <a:pt x="249808" y="109346"/>
                  </a:lnTo>
                  <a:lnTo>
                    <a:pt x="242315" y="109346"/>
                  </a:lnTo>
                  <a:lnTo>
                    <a:pt x="242315" y="185419"/>
                  </a:lnTo>
                  <a:lnTo>
                    <a:pt x="205612" y="185419"/>
                  </a:lnTo>
                  <a:lnTo>
                    <a:pt x="205612" y="3175"/>
                  </a:lnTo>
                  <a:close/>
                </a:path>
                <a:path w="2145029" h="188594">
                  <a:moveTo>
                    <a:pt x="2069718" y="0"/>
                  </a:moveTo>
                  <a:lnTo>
                    <a:pt x="2111617" y="8518"/>
                  </a:lnTo>
                  <a:lnTo>
                    <a:pt x="2138088" y="43312"/>
                  </a:lnTo>
                  <a:lnTo>
                    <a:pt x="2139568" y="55244"/>
                  </a:lnTo>
                  <a:lnTo>
                    <a:pt x="2102739" y="56895"/>
                  </a:lnTo>
                  <a:lnTo>
                    <a:pt x="2101215" y="47497"/>
                  </a:lnTo>
                  <a:lnTo>
                    <a:pt x="2097786" y="40766"/>
                  </a:lnTo>
                  <a:lnTo>
                    <a:pt x="2092578" y="36702"/>
                  </a:lnTo>
                  <a:lnTo>
                    <a:pt x="2087499" y="32511"/>
                  </a:lnTo>
                  <a:lnTo>
                    <a:pt x="2079752" y="30479"/>
                  </a:lnTo>
                  <a:lnTo>
                    <a:pt x="2069338" y="30479"/>
                  </a:lnTo>
                  <a:lnTo>
                    <a:pt x="2061765" y="30904"/>
                  </a:lnTo>
                  <a:lnTo>
                    <a:pt x="2038350" y="43687"/>
                  </a:lnTo>
                  <a:lnTo>
                    <a:pt x="2038350" y="48386"/>
                  </a:lnTo>
                  <a:lnTo>
                    <a:pt x="2038350" y="52704"/>
                  </a:lnTo>
                  <a:lnTo>
                    <a:pt x="2077719" y="71627"/>
                  </a:lnTo>
                  <a:lnTo>
                    <a:pt x="2090215" y="74814"/>
                  </a:lnTo>
                  <a:lnTo>
                    <a:pt x="2101008" y="78073"/>
                  </a:lnTo>
                  <a:lnTo>
                    <a:pt x="2137537" y="103250"/>
                  </a:lnTo>
                  <a:lnTo>
                    <a:pt x="2144776" y="132333"/>
                  </a:lnTo>
                  <a:lnTo>
                    <a:pt x="2144228" y="140025"/>
                  </a:lnTo>
                  <a:lnTo>
                    <a:pt x="2125567" y="173545"/>
                  </a:lnTo>
                  <a:lnTo>
                    <a:pt x="2083212" y="188188"/>
                  </a:lnTo>
                  <a:lnTo>
                    <a:pt x="2071877" y="188594"/>
                  </a:lnTo>
                  <a:lnTo>
                    <a:pt x="2055564" y="187594"/>
                  </a:lnTo>
                  <a:lnTo>
                    <a:pt x="2018791" y="172592"/>
                  </a:lnTo>
                  <a:lnTo>
                    <a:pt x="1996693" y="126110"/>
                  </a:lnTo>
                  <a:lnTo>
                    <a:pt x="2032380" y="122554"/>
                  </a:lnTo>
                  <a:lnTo>
                    <a:pt x="2034426" y="130988"/>
                  </a:lnTo>
                  <a:lnTo>
                    <a:pt x="2037318" y="138207"/>
                  </a:lnTo>
                  <a:lnTo>
                    <a:pt x="2072131" y="157479"/>
                  </a:lnTo>
                  <a:lnTo>
                    <a:pt x="2080515" y="157023"/>
                  </a:lnTo>
                  <a:lnTo>
                    <a:pt x="2107945" y="139064"/>
                  </a:lnTo>
                  <a:lnTo>
                    <a:pt x="2107945" y="132460"/>
                  </a:lnTo>
                  <a:lnTo>
                    <a:pt x="2107945" y="128142"/>
                  </a:lnTo>
                  <a:lnTo>
                    <a:pt x="2106676" y="124459"/>
                  </a:lnTo>
                  <a:lnTo>
                    <a:pt x="2104136" y="121411"/>
                  </a:lnTo>
                  <a:lnTo>
                    <a:pt x="2101722" y="118363"/>
                  </a:lnTo>
                  <a:lnTo>
                    <a:pt x="2061464" y="105536"/>
                  </a:lnTo>
                  <a:lnTo>
                    <a:pt x="2047795" y="101683"/>
                  </a:lnTo>
                  <a:lnTo>
                    <a:pt x="2012600" y="79573"/>
                  </a:lnTo>
                  <a:lnTo>
                    <a:pt x="2003170" y="50926"/>
                  </a:lnTo>
                  <a:lnTo>
                    <a:pt x="2003671" y="44072"/>
                  </a:lnTo>
                  <a:lnTo>
                    <a:pt x="2026906" y="9925"/>
                  </a:lnTo>
                  <a:lnTo>
                    <a:pt x="2059622" y="402"/>
                  </a:lnTo>
                  <a:lnTo>
                    <a:pt x="2069718" y="0"/>
                  </a:lnTo>
                  <a:close/>
                </a:path>
                <a:path w="2145029" h="188594">
                  <a:moveTo>
                    <a:pt x="726058" y="0"/>
                  </a:moveTo>
                  <a:lnTo>
                    <a:pt x="777351" y="14091"/>
                  </a:lnTo>
                  <a:lnTo>
                    <a:pt x="808561" y="54895"/>
                  </a:lnTo>
                  <a:lnTo>
                    <a:pt x="814577" y="94487"/>
                  </a:lnTo>
                  <a:lnTo>
                    <a:pt x="813077" y="115373"/>
                  </a:lnTo>
                  <a:lnTo>
                    <a:pt x="790575" y="163575"/>
                  </a:lnTo>
                  <a:lnTo>
                    <a:pt x="745587" y="186918"/>
                  </a:lnTo>
                  <a:lnTo>
                    <a:pt x="726566" y="188467"/>
                  </a:lnTo>
                  <a:lnTo>
                    <a:pt x="707251" y="186920"/>
                  </a:lnTo>
                  <a:lnTo>
                    <a:pt x="661924" y="163702"/>
                  </a:lnTo>
                  <a:lnTo>
                    <a:pt x="639421" y="115947"/>
                  </a:lnTo>
                  <a:lnTo>
                    <a:pt x="637920" y="95376"/>
                  </a:lnTo>
                  <a:lnTo>
                    <a:pt x="638442" y="82020"/>
                  </a:lnTo>
                  <a:lnTo>
                    <a:pt x="649585" y="41856"/>
                  </a:lnTo>
                  <a:lnTo>
                    <a:pt x="680428" y="10263"/>
                  </a:lnTo>
                  <a:lnTo>
                    <a:pt x="726058" y="0"/>
                  </a:lnTo>
                  <a:close/>
                </a:path>
                <a:path w="2145029" h="188594">
                  <a:moveTo>
                    <a:pt x="88137" y="0"/>
                  </a:moveTo>
                  <a:lnTo>
                    <a:pt x="139430" y="14091"/>
                  </a:lnTo>
                  <a:lnTo>
                    <a:pt x="170703" y="54895"/>
                  </a:lnTo>
                  <a:lnTo>
                    <a:pt x="176783" y="94487"/>
                  </a:lnTo>
                  <a:lnTo>
                    <a:pt x="175283" y="115373"/>
                  </a:lnTo>
                  <a:lnTo>
                    <a:pt x="152780" y="163575"/>
                  </a:lnTo>
                  <a:lnTo>
                    <a:pt x="107721" y="186918"/>
                  </a:lnTo>
                  <a:lnTo>
                    <a:pt x="88645" y="188467"/>
                  </a:lnTo>
                  <a:lnTo>
                    <a:pt x="69330" y="186920"/>
                  </a:lnTo>
                  <a:lnTo>
                    <a:pt x="24002" y="163702"/>
                  </a:lnTo>
                  <a:lnTo>
                    <a:pt x="1500" y="115947"/>
                  </a:lnTo>
                  <a:lnTo>
                    <a:pt x="0" y="95376"/>
                  </a:lnTo>
                  <a:lnTo>
                    <a:pt x="523" y="82020"/>
                  </a:lnTo>
                  <a:lnTo>
                    <a:pt x="11735" y="41856"/>
                  </a:lnTo>
                  <a:lnTo>
                    <a:pt x="42578" y="10263"/>
                  </a:lnTo>
                  <a:lnTo>
                    <a:pt x="8813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0686" y="3139198"/>
              <a:ext cx="4405630" cy="355600"/>
            </a:xfrm>
            <a:custGeom>
              <a:avLst/>
              <a:gdLst/>
              <a:ahLst/>
              <a:cxnLst/>
              <a:rect l="l" t="t" r="r" b="b"/>
              <a:pathLst>
                <a:path w="4405630" h="355600">
                  <a:moveTo>
                    <a:pt x="4405503" y="0"/>
                  </a:moveTo>
                  <a:lnTo>
                    <a:pt x="0" y="0"/>
                  </a:lnTo>
                  <a:lnTo>
                    <a:pt x="0" y="355079"/>
                  </a:lnTo>
                  <a:lnTo>
                    <a:pt x="4405503" y="355079"/>
                  </a:lnTo>
                  <a:lnTo>
                    <a:pt x="4405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3574" y="3374847"/>
              <a:ext cx="4795139" cy="26395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1748" y="3198876"/>
              <a:ext cx="2973247" cy="18859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9645" y="3198876"/>
              <a:ext cx="2935605" cy="188595"/>
            </a:xfrm>
            <a:custGeom>
              <a:avLst/>
              <a:gdLst/>
              <a:ahLst/>
              <a:cxnLst/>
              <a:rect l="l" t="t" r="r" b="b"/>
              <a:pathLst>
                <a:path w="2935604" h="188595">
                  <a:moveTo>
                    <a:pt x="1426718" y="105918"/>
                  </a:moveTo>
                  <a:lnTo>
                    <a:pt x="1426718" y="154686"/>
                  </a:lnTo>
                  <a:lnTo>
                    <a:pt x="1460881" y="154686"/>
                  </a:lnTo>
                  <a:lnTo>
                    <a:pt x="1474089" y="154686"/>
                  </a:lnTo>
                  <a:lnTo>
                    <a:pt x="1482471" y="154305"/>
                  </a:lnTo>
                  <a:lnTo>
                    <a:pt x="1486027" y="153543"/>
                  </a:lnTo>
                  <a:lnTo>
                    <a:pt x="1491488" y="152526"/>
                  </a:lnTo>
                  <a:lnTo>
                    <a:pt x="1495933" y="150113"/>
                  </a:lnTo>
                  <a:lnTo>
                    <a:pt x="1499362" y="146304"/>
                  </a:lnTo>
                  <a:lnTo>
                    <a:pt x="1502791" y="142367"/>
                  </a:lnTo>
                  <a:lnTo>
                    <a:pt x="1504569" y="137287"/>
                  </a:lnTo>
                  <a:lnTo>
                    <a:pt x="1504569" y="130810"/>
                  </a:lnTo>
                  <a:lnTo>
                    <a:pt x="1504569" y="125349"/>
                  </a:lnTo>
                  <a:lnTo>
                    <a:pt x="1503299" y="120650"/>
                  </a:lnTo>
                  <a:lnTo>
                    <a:pt x="1500632" y="116839"/>
                  </a:lnTo>
                  <a:lnTo>
                    <a:pt x="1497965" y="113030"/>
                  </a:lnTo>
                  <a:lnTo>
                    <a:pt x="1456436" y="105918"/>
                  </a:lnTo>
                  <a:lnTo>
                    <a:pt x="1426718" y="105918"/>
                  </a:lnTo>
                  <a:close/>
                </a:path>
                <a:path w="2935604" h="188595">
                  <a:moveTo>
                    <a:pt x="2491994" y="34036"/>
                  </a:moveTo>
                  <a:lnTo>
                    <a:pt x="2491994" y="80263"/>
                  </a:lnTo>
                  <a:lnTo>
                    <a:pt x="2519172" y="80263"/>
                  </a:lnTo>
                  <a:lnTo>
                    <a:pt x="2560066" y="73913"/>
                  </a:lnTo>
                  <a:lnTo>
                    <a:pt x="2566289" y="62102"/>
                  </a:lnTo>
                  <a:lnTo>
                    <a:pt x="2566289" y="56642"/>
                  </a:lnTo>
                  <a:lnTo>
                    <a:pt x="2566289" y="50418"/>
                  </a:lnTo>
                  <a:lnTo>
                    <a:pt x="2530794" y="34063"/>
                  </a:lnTo>
                  <a:lnTo>
                    <a:pt x="2520696" y="34036"/>
                  </a:lnTo>
                  <a:lnTo>
                    <a:pt x="2491994" y="34036"/>
                  </a:lnTo>
                  <a:close/>
                </a:path>
                <a:path w="2935604" h="188595">
                  <a:moveTo>
                    <a:pt x="1172210" y="34036"/>
                  </a:moveTo>
                  <a:lnTo>
                    <a:pt x="1172210" y="80263"/>
                  </a:lnTo>
                  <a:lnTo>
                    <a:pt x="1199515" y="80263"/>
                  </a:lnTo>
                  <a:lnTo>
                    <a:pt x="1240409" y="73913"/>
                  </a:lnTo>
                  <a:lnTo>
                    <a:pt x="1242822" y="70231"/>
                  </a:lnTo>
                  <a:lnTo>
                    <a:pt x="1245362" y="66675"/>
                  </a:lnTo>
                  <a:lnTo>
                    <a:pt x="1246505" y="62102"/>
                  </a:lnTo>
                  <a:lnTo>
                    <a:pt x="1246505" y="56642"/>
                  </a:lnTo>
                  <a:lnTo>
                    <a:pt x="1246505" y="50418"/>
                  </a:lnTo>
                  <a:lnTo>
                    <a:pt x="1244981" y="45466"/>
                  </a:lnTo>
                  <a:lnTo>
                    <a:pt x="1241679" y="41782"/>
                  </a:lnTo>
                  <a:lnTo>
                    <a:pt x="1238377" y="37973"/>
                  </a:lnTo>
                  <a:lnTo>
                    <a:pt x="1200912" y="34036"/>
                  </a:lnTo>
                  <a:lnTo>
                    <a:pt x="1172210" y="34036"/>
                  </a:lnTo>
                  <a:close/>
                </a:path>
                <a:path w="2935604" h="188595">
                  <a:moveTo>
                    <a:pt x="461899" y="34036"/>
                  </a:moveTo>
                  <a:lnTo>
                    <a:pt x="461899" y="154686"/>
                  </a:lnTo>
                  <a:lnTo>
                    <a:pt x="489331" y="154686"/>
                  </a:lnTo>
                  <a:lnTo>
                    <a:pt x="499618" y="154686"/>
                  </a:lnTo>
                  <a:lnTo>
                    <a:pt x="526415" y="145287"/>
                  </a:lnTo>
                  <a:lnTo>
                    <a:pt x="530352" y="141731"/>
                  </a:lnTo>
                  <a:lnTo>
                    <a:pt x="539513" y="104384"/>
                  </a:lnTo>
                  <a:lnTo>
                    <a:pt x="539750" y="94361"/>
                  </a:lnTo>
                  <a:lnTo>
                    <a:pt x="539513" y="84407"/>
                  </a:lnTo>
                  <a:lnTo>
                    <a:pt x="525653" y="44323"/>
                  </a:lnTo>
                  <a:lnTo>
                    <a:pt x="488721" y="34133"/>
                  </a:lnTo>
                  <a:lnTo>
                    <a:pt x="478409" y="34036"/>
                  </a:lnTo>
                  <a:lnTo>
                    <a:pt x="461899" y="34036"/>
                  </a:lnTo>
                  <a:close/>
                </a:path>
                <a:path w="2935604" h="188595">
                  <a:moveTo>
                    <a:pt x="204431" y="34036"/>
                  </a:moveTo>
                  <a:lnTo>
                    <a:pt x="204431" y="80263"/>
                  </a:lnTo>
                  <a:lnTo>
                    <a:pt x="231648" y="80263"/>
                  </a:lnTo>
                  <a:lnTo>
                    <a:pt x="272542" y="73913"/>
                  </a:lnTo>
                  <a:lnTo>
                    <a:pt x="275018" y="70231"/>
                  </a:lnTo>
                  <a:lnTo>
                    <a:pt x="277507" y="66675"/>
                  </a:lnTo>
                  <a:lnTo>
                    <a:pt x="278752" y="62102"/>
                  </a:lnTo>
                  <a:lnTo>
                    <a:pt x="278752" y="56642"/>
                  </a:lnTo>
                  <a:lnTo>
                    <a:pt x="278752" y="50418"/>
                  </a:lnTo>
                  <a:lnTo>
                    <a:pt x="277114" y="45466"/>
                  </a:lnTo>
                  <a:lnTo>
                    <a:pt x="273837" y="41782"/>
                  </a:lnTo>
                  <a:lnTo>
                    <a:pt x="270573" y="37973"/>
                  </a:lnTo>
                  <a:lnTo>
                    <a:pt x="233133" y="34036"/>
                  </a:lnTo>
                  <a:lnTo>
                    <a:pt x="204431" y="34036"/>
                  </a:lnTo>
                  <a:close/>
                </a:path>
                <a:path w="2935604" h="188595">
                  <a:moveTo>
                    <a:pt x="1426718" y="33527"/>
                  </a:moveTo>
                  <a:lnTo>
                    <a:pt x="1426718" y="75564"/>
                  </a:lnTo>
                  <a:lnTo>
                    <a:pt x="1450848" y="75564"/>
                  </a:lnTo>
                  <a:lnTo>
                    <a:pt x="1488821" y="72136"/>
                  </a:lnTo>
                  <a:lnTo>
                    <a:pt x="1492504" y="68452"/>
                  </a:lnTo>
                  <a:lnTo>
                    <a:pt x="1496060" y="64897"/>
                  </a:lnTo>
                  <a:lnTo>
                    <a:pt x="1497838" y="60070"/>
                  </a:lnTo>
                  <a:lnTo>
                    <a:pt x="1497838" y="54229"/>
                  </a:lnTo>
                  <a:lnTo>
                    <a:pt x="1497838" y="48641"/>
                  </a:lnTo>
                  <a:lnTo>
                    <a:pt x="1496314" y="44068"/>
                  </a:lnTo>
                  <a:lnTo>
                    <a:pt x="1493139" y="40512"/>
                  </a:lnTo>
                  <a:lnTo>
                    <a:pt x="1490091" y="36956"/>
                  </a:lnTo>
                  <a:lnTo>
                    <a:pt x="1447927" y="33527"/>
                  </a:lnTo>
                  <a:lnTo>
                    <a:pt x="1426718" y="33527"/>
                  </a:lnTo>
                  <a:close/>
                </a:path>
                <a:path w="2935604" h="188595">
                  <a:moveTo>
                    <a:pt x="50584" y="31495"/>
                  </a:moveTo>
                  <a:lnTo>
                    <a:pt x="13919" y="47117"/>
                  </a:lnTo>
                  <a:lnTo>
                    <a:pt x="0" y="94106"/>
                  </a:lnTo>
                  <a:lnTo>
                    <a:pt x="894" y="108682"/>
                  </a:lnTo>
                  <a:lnTo>
                    <a:pt x="21926" y="148078"/>
                  </a:lnTo>
                  <a:lnTo>
                    <a:pt x="50584" y="156972"/>
                  </a:lnTo>
                  <a:lnTo>
                    <a:pt x="61092" y="155993"/>
                  </a:lnTo>
                  <a:lnTo>
                    <a:pt x="92859" y="132264"/>
                  </a:lnTo>
                  <a:lnTo>
                    <a:pt x="100799" y="93599"/>
                  </a:lnTo>
                  <a:lnTo>
                    <a:pt x="99940" y="78956"/>
                  </a:lnTo>
                  <a:lnTo>
                    <a:pt x="79628" y="40175"/>
                  </a:lnTo>
                  <a:lnTo>
                    <a:pt x="50584" y="31495"/>
                  </a:lnTo>
                  <a:close/>
                </a:path>
                <a:path w="2935604" h="188595">
                  <a:moveTo>
                    <a:pt x="2810383" y="3175"/>
                  </a:moveTo>
                  <a:lnTo>
                    <a:pt x="2935351" y="3175"/>
                  </a:lnTo>
                  <a:lnTo>
                    <a:pt x="2935351" y="34036"/>
                  </a:lnTo>
                  <a:lnTo>
                    <a:pt x="2847213" y="34036"/>
                  </a:lnTo>
                  <a:lnTo>
                    <a:pt x="2847213" y="77088"/>
                  </a:lnTo>
                  <a:lnTo>
                    <a:pt x="2923285" y="77088"/>
                  </a:lnTo>
                  <a:lnTo>
                    <a:pt x="2923285" y="107950"/>
                  </a:lnTo>
                  <a:lnTo>
                    <a:pt x="2847213" y="107950"/>
                  </a:lnTo>
                  <a:lnTo>
                    <a:pt x="2847213" y="185419"/>
                  </a:lnTo>
                  <a:lnTo>
                    <a:pt x="2810383" y="185419"/>
                  </a:lnTo>
                  <a:lnTo>
                    <a:pt x="2810383" y="3175"/>
                  </a:lnTo>
                  <a:close/>
                </a:path>
                <a:path w="2935604" h="188595">
                  <a:moveTo>
                    <a:pt x="2640457" y="3175"/>
                  </a:moveTo>
                  <a:lnTo>
                    <a:pt x="2775585" y="3175"/>
                  </a:lnTo>
                  <a:lnTo>
                    <a:pt x="2775585" y="34036"/>
                  </a:lnTo>
                  <a:lnTo>
                    <a:pt x="2677287" y="34036"/>
                  </a:lnTo>
                  <a:lnTo>
                    <a:pt x="2677287" y="74422"/>
                  </a:lnTo>
                  <a:lnTo>
                    <a:pt x="2768727" y="74422"/>
                  </a:lnTo>
                  <a:lnTo>
                    <a:pt x="2768727" y="105029"/>
                  </a:lnTo>
                  <a:lnTo>
                    <a:pt x="2677287" y="105029"/>
                  </a:lnTo>
                  <a:lnTo>
                    <a:pt x="2677287" y="154686"/>
                  </a:lnTo>
                  <a:lnTo>
                    <a:pt x="2779014" y="154686"/>
                  </a:lnTo>
                  <a:lnTo>
                    <a:pt x="2779014" y="185419"/>
                  </a:lnTo>
                  <a:lnTo>
                    <a:pt x="2640457" y="185419"/>
                  </a:lnTo>
                  <a:lnTo>
                    <a:pt x="2640457" y="3175"/>
                  </a:lnTo>
                  <a:close/>
                </a:path>
                <a:path w="2935604" h="188595">
                  <a:moveTo>
                    <a:pt x="2455164" y="3175"/>
                  </a:moveTo>
                  <a:lnTo>
                    <a:pt x="2532634" y="3175"/>
                  </a:lnTo>
                  <a:lnTo>
                    <a:pt x="2546226" y="3484"/>
                  </a:lnTo>
                  <a:lnTo>
                    <a:pt x="2586990" y="14874"/>
                  </a:lnTo>
                  <a:lnTo>
                    <a:pt x="2604262" y="54229"/>
                  </a:lnTo>
                  <a:lnTo>
                    <a:pt x="2603501" y="64063"/>
                  </a:lnTo>
                  <a:lnTo>
                    <a:pt x="2577163" y="98996"/>
                  </a:lnTo>
                  <a:lnTo>
                    <a:pt x="2556129" y="104901"/>
                  </a:lnTo>
                  <a:lnTo>
                    <a:pt x="2564130" y="109600"/>
                  </a:lnTo>
                  <a:lnTo>
                    <a:pt x="2590530" y="140003"/>
                  </a:lnTo>
                  <a:lnTo>
                    <a:pt x="2618994" y="185419"/>
                  </a:lnTo>
                  <a:lnTo>
                    <a:pt x="2575052" y="185419"/>
                  </a:lnTo>
                  <a:lnTo>
                    <a:pt x="2548382" y="145669"/>
                  </a:lnTo>
                  <a:lnTo>
                    <a:pt x="2541883" y="136070"/>
                  </a:lnTo>
                  <a:lnTo>
                    <a:pt x="2514092" y="109981"/>
                  </a:lnTo>
                  <a:lnTo>
                    <a:pt x="2507869" y="109347"/>
                  </a:lnTo>
                  <a:lnTo>
                    <a:pt x="2499487" y="109347"/>
                  </a:lnTo>
                  <a:lnTo>
                    <a:pt x="2491994" y="109347"/>
                  </a:lnTo>
                  <a:lnTo>
                    <a:pt x="2491994" y="185419"/>
                  </a:lnTo>
                  <a:lnTo>
                    <a:pt x="2455164" y="185419"/>
                  </a:lnTo>
                  <a:lnTo>
                    <a:pt x="2455164" y="3175"/>
                  </a:lnTo>
                  <a:close/>
                </a:path>
                <a:path w="2935604" h="188595">
                  <a:moveTo>
                    <a:pt x="2046097" y="3175"/>
                  </a:moveTo>
                  <a:lnTo>
                    <a:pt x="2190877" y="3175"/>
                  </a:lnTo>
                  <a:lnTo>
                    <a:pt x="2190877" y="34036"/>
                  </a:lnTo>
                  <a:lnTo>
                    <a:pt x="2136902" y="34036"/>
                  </a:lnTo>
                  <a:lnTo>
                    <a:pt x="2136902" y="185419"/>
                  </a:lnTo>
                  <a:lnTo>
                    <a:pt x="2100199" y="185419"/>
                  </a:lnTo>
                  <a:lnTo>
                    <a:pt x="2100199" y="34036"/>
                  </a:lnTo>
                  <a:lnTo>
                    <a:pt x="2046097" y="34036"/>
                  </a:lnTo>
                  <a:lnTo>
                    <a:pt x="2046097" y="3175"/>
                  </a:lnTo>
                  <a:close/>
                </a:path>
                <a:path w="2935604" h="188595">
                  <a:moveTo>
                    <a:pt x="1985772" y="3175"/>
                  </a:moveTo>
                  <a:lnTo>
                    <a:pt x="2022602" y="3175"/>
                  </a:lnTo>
                  <a:lnTo>
                    <a:pt x="2022602" y="185419"/>
                  </a:lnTo>
                  <a:lnTo>
                    <a:pt x="1985772" y="185419"/>
                  </a:lnTo>
                  <a:lnTo>
                    <a:pt x="1985772" y="3175"/>
                  </a:lnTo>
                  <a:close/>
                </a:path>
                <a:path w="2935604" h="188595">
                  <a:moveTo>
                    <a:pt x="1572133" y="3175"/>
                  </a:moveTo>
                  <a:lnTo>
                    <a:pt x="1707261" y="3175"/>
                  </a:lnTo>
                  <a:lnTo>
                    <a:pt x="1707261" y="34036"/>
                  </a:lnTo>
                  <a:lnTo>
                    <a:pt x="1608963" y="34036"/>
                  </a:lnTo>
                  <a:lnTo>
                    <a:pt x="1608963" y="74422"/>
                  </a:lnTo>
                  <a:lnTo>
                    <a:pt x="1700403" y="74422"/>
                  </a:lnTo>
                  <a:lnTo>
                    <a:pt x="1700403" y="105029"/>
                  </a:lnTo>
                  <a:lnTo>
                    <a:pt x="1608963" y="105029"/>
                  </a:lnTo>
                  <a:lnTo>
                    <a:pt x="1608963" y="154686"/>
                  </a:lnTo>
                  <a:lnTo>
                    <a:pt x="1710690" y="154686"/>
                  </a:lnTo>
                  <a:lnTo>
                    <a:pt x="1710690" y="185419"/>
                  </a:lnTo>
                  <a:lnTo>
                    <a:pt x="1572133" y="185419"/>
                  </a:lnTo>
                  <a:lnTo>
                    <a:pt x="1572133" y="3175"/>
                  </a:lnTo>
                  <a:close/>
                </a:path>
                <a:path w="2935604" h="188595">
                  <a:moveTo>
                    <a:pt x="1390015" y="3175"/>
                  </a:moveTo>
                  <a:lnTo>
                    <a:pt x="1462786" y="3175"/>
                  </a:lnTo>
                  <a:lnTo>
                    <a:pt x="1472934" y="3292"/>
                  </a:lnTo>
                  <a:lnTo>
                    <a:pt x="1514094" y="12445"/>
                  </a:lnTo>
                  <a:lnTo>
                    <a:pt x="1528064" y="27686"/>
                  </a:lnTo>
                  <a:lnTo>
                    <a:pt x="1531747" y="34036"/>
                  </a:lnTo>
                  <a:lnTo>
                    <a:pt x="1533652" y="41148"/>
                  </a:lnTo>
                  <a:lnTo>
                    <a:pt x="1533652" y="49022"/>
                  </a:lnTo>
                  <a:lnTo>
                    <a:pt x="1533652" y="57531"/>
                  </a:lnTo>
                  <a:lnTo>
                    <a:pt x="1507998" y="88518"/>
                  </a:lnTo>
                  <a:lnTo>
                    <a:pt x="1515881" y="91402"/>
                  </a:lnTo>
                  <a:lnTo>
                    <a:pt x="1541992" y="124942"/>
                  </a:lnTo>
                  <a:lnTo>
                    <a:pt x="1542542" y="132587"/>
                  </a:lnTo>
                  <a:lnTo>
                    <a:pt x="1542542" y="140843"/>
                  </a:lnTo>
                  <a:lnTo>
                    <a:pt x="1521079" y="175513"/>
                  </a:lnTo>
                  <a:lnTo>
                    <a:pt x="1480677" y="184927"/>
                  </a:lnTo>
                  <a:lnTo>
                    <a:pt x="1451991" y="185419"/>
                  </a:lnTo>
                  <a:lnTo>
                    <a:pt x="1390015" y="185419"/>
                  </a:lnTo>
                  <a:lnTo>
                    <a:pt x="1390015" y="3175"/>
                  </a:lnTo>
                  <a:close/>
                </a:path>
                <a:path w="2935604" h="188595">
                  <a:moveTo>
                    <a:pt x="1316482" y="3175"/>
                  </a:moveTo>
                  <a:lnTo>
                    <a:pt x="1353312" y="3175"/>
                  </a:lnTo>
                  <a:lnTo>
                    <a:pt x="1353312" y="185419"/>
                  </a:lnTo>
                  <a:lnTo>
                    <a:pt x="1316482" y="185419"/>
                  </a:lnTo>
                  <a:lnTo>
                    <a:pt x="1316482" y="3175"/>
                  </a:lnTo>
                  <a:close/>
                </a:path>
                <a:path w="2935604" h="188595">
                  <a:moveTo>
                    <a:pt x="1135507" y="3175"/>
                  </a:moveTo>
                  <a:lnTo>
                    <a:pt x="1212850" y="3175"/>
                  </a:lnTo>
                  <a:lnTo>
                    <a:pt x="1226496" y="3484"/>
                  </a:lnTo>
                  <a:lnTo>
                    <a:pt x="1267253" y="14874"/>
                  </a:lnTo>
                  <a:lnTo>
                    <a:pt x="1284478" y="54229"/>
                  </a:lnTo>
                  <a:lnTo>
                    <a:pt x="1283717" y="64063"/>
                  </a:lnTo>
                  <a:lnTo>
                    <a:pt x="1257379" y="98996"/>
                  </a:lnTo>
                  <a:lnTo>
                    <a:pt x="1236345" y="104901"/>
                  </a:lnTo>
                  <a:lnTo>
                    <a:pt x="1244346" y="109600"/>
                  </a:lnTo>
                  <a:lnTo>
                    <a:pt x="1270746" y="140003"/>
                  </a:lnTo>
                  <a:lnTo>
                    <a:pt x="1299210" y="185419"/>
                  </a:lnTo>
                  <a:lnTo>
                    <a:pt x="1255268" y="185419"/>
                  </a:lnTo>
                  <a:lnTo>
                    <a:pt x="1228725" y="145669"/>
                  </a:lnTo>
                  <a:lnTo>
                    <a:pt x="1222152" y="136070"/>
                  </a:lnTo>
                  <a:lnTo>
                    <a:pt x="1194308" y="109981"/>
                  </a:lnTo>
                  <a:lnTo>
                    <a:pt x="1188212" y="109347"/>
                  </a:lnTo>
                  <a:lnTo>
                    <a:pt x="1179703" y="109347"/>
                  </a:lnTo>
                  <a:lnTo>
                    <a:pt x="1172210" y="109347"/>
                  </a:lnTo>
                  <a:lnTo>
                    <a:pt x="1172210" y="185419"/>
                  </a:lnTo>
                  <a:lnTo>
                    <a:pt x="1135507" y="185419"/>
                  </a:lnTo>
                  <a:lnTo>
                    <a:pt x="1135507" y="3175"/>
                  </a:lnTo>
                  <a:close/>
                </a:path>
                <a:path w="2935604" h="188595">
                  <a:moveTo>
                    <a:pt x="607441" y="3175"/>
                  </a:moveTo>
                  <a:lnTo>
                    <a:pt x="742569" y="3175"/>
                  </a:lnTo>
                  <a:lnTo>
                    <a:pt x="742569" y="34036"/>
                  </a:lnTo>
                  <a:lnTo>
                    <a:pt x="644271" y="34036"/>
                  </a:lnTo>
                  <a:lnTo>
                    <a:pt x="644271" y="74422"/>
                  </a:lnTo>
                  <a:lnTo>
                    <a:pt x="735711" y="74422"/>
                  </a:lnTo>
                  <a:lnTo>
                    <a:pt x="735711" y="105029"/>
                  </a:lnTo>
                  <a:lnTo>
                    <a:pt x="644271" y="105029"/>
                  </a:lnTo>
                  <a:lnTo>
                    <a:pt x="644271" y="154686"/>
                  </a:lnTo>
                  <a:lnTo>
                    <a:pt x="745998" y="154686"/>
                  </a:lnTo>
                  <a:lnTo>
                    <a:pt x="745998" y="185419"/>
                  </a:lnTo>
                  <a:lnTo>
                    <a:pt x="607441" y="185419"/>
                  </a:lnTo>
                  <a:lnTo>
                    <a:pt x="607441" y="3175"/>
                  </a:lnTo>
                  <a:close/>
                </a:path>
                <a:path w="2935604" h="188595">
                  <a:moveTo>
                    <a:pt x="425069" y="3175"/>
                  </a:moveTo>
                  <a:lnTo>
                    <a:pt x="492252" y="3175"/>
                  </a:lnTo>
                  <a:lnTo>
                    <a:pt x="502991" y="3389"/>
                  </a:lnTo>
                  <a:lnTo>
                    <a:pt x="541893" y="13176"/>
                  </a:lnTo>
                  <a:lnTo>
                    <a:pt x="568519" y="44549"/>
                  </a:lnTo>
                  <a:lnTo>
                    <a:pt x="577470" y="83748"/>
                  </a:lnTo>
                  <a:lnTo>
                    <a:pt x="577850" y="96012"/>
                  </a:lnTo>
                  <a:lnTo>
                    <a:pt x="577494" y="106868"/>
                  </a:lnTo>
                  <a:lnTo>
                    <a:pt x="568455" y="144252"/>
                  </a:lnTo>
                  <a:lnTo>
                    <a:pt x="541464" y="175291"/>
                  </a:lnTo>
                  <a:lnTo>
                    <a:pt x="503953" y="185162"/>
                  </a:lnTo>
                  <a:lnTo>
                    <a:pt x="494284" y="185419"/>
                  </a:lnTo>
                  <a:lnTo>
                    <a:pt x="425069" y="185419"/>
                  </a:lnTo>
                  <a:lnTo>
                    <a:pt x="425069" y="3175"/>
                  </a:lnTo>
                  <a:close/>
                </a:path>
                <a:path w="2935604" h="188595">
                  <a:moveTo>
                    <a:pt x="167640" y="3175"/>
                  </a:moveTo>
                  <a:lnTo>
                    <a:pt x="245071" y="3175"/>
                  </a:lnTo>
                  <a:lnTo>
                    <a:pt x="258675" y="3484"/>
                  </a:lnTo>
                  <a:lnTo>
                    <a:pt x="299431" y="14874"/>
                  </a:lnTo>
                  <a:lnTo>
                    <a:pt x="316611" y="54229"/>
                  </a:lnTo>
                  <a:lnTo>
                    <a:pt x="315868" y="64063"/>
                  </a:lnTo>
                  <a:lnTo>
                    <a:pt x="289550" y="98996"/>
                  </a:lnTo>
                  <a:lnTo>
                    <a:pt x="268554" y="104901"/>
                  </a:lnTo>
                  <a:lnTo>
                    <a:pt x="276517" y="109600"/>
                  </a:lnTo>
                  <a:lnTo>
                    <a:pt x="302943" y="140003"/>
                  </a:lnTo>
                  <a:lnTo>
                    <a:pt x="331470" y="185419"/>
                  </a:lnTo>
                  <a:lnTo>
                    <a:pt x="287451" y="185419"/>
                  </a:lnTo>
                  <a:lnTo>
                    <a:pt x="260858" y="145669"/>
                  </a:lnTo>
                  <a:lnTo>
                    <a:pt x="254330" y="136070"/>
                  </a:lnTo>
                  <a:lnTo>
                    <a:pt x="230403" y="111379"/>
                  </a:lnTo>
                  <a:lnTo>
                    <a:pt x="226517" y="109981"/>
                  </a:lnTo>
                  <a:lnTo>
                    <a:pt x="220332" y="109347"/>
                  </a:lnTo>
                  <a:lnTo>
                    <a:pt x="211886" y="109347"/>
                  </a:lnTo>
                  <a:lnTo>
                    <a:pt x="204431" y="109347"/>
                  </a:lnTo>
                  <a:lnTo>
                    <a:pt x="204431" y="185419"/>
                  </a:lnTo>
                  <a:lnTo>
                    <a:pt x="167640" y="185419"/>
                  </a:lnTo>
                  <a:lnTo>
                    <a:pt x="167640" y="3175"/>
                  </a:lnTo>
                  <a:close/>
                </a:path>
                <a:path w="2935604" h="188595">
                  <a:moveTo>
                    <a:pt x="2276856" y="0"/>
                  </a:moveTo>
                  <a:lnTo>
                    <a:pt x="2318807" y="8518"/>
                  </a:lnTo>
                  <a:lnTo>
                    <a:pt x="2345279" y="43312"/>
                  </a:lnTo>
                  <a:lnTo>
                    <a:pt x="2346706" y="55244"/>
                  </a:lnTo>
                  <a:lnTo>
                    <a:pt x="2310003" y="56895"/>
                  </a:lnTo>
                  <a:lnTo>
                    <a:pt x="2308352" y="47498"/>
                  </a:lnTo>
                  <a:lnTo>
                    <a:pt x="2305050" y="40767"/>
                  </a:lnTo>
                  <a:lnTo>
                    <a:pt x="2299843" y="36702"/>
                  </a:lnTo>
                  <a:lnTo>
                    <a:pt x="2294635" y="32512"/>
                  </a:lnTo>
                  <a:lnTo>
                    <a:pt x="2286889" y="30480"/>
                  </a:lnTo>
                  <a:lnTo>
                    <a:pt x="2276475" y="30480"/>
                  </a:lnTo>
                  <a:lnTo>
                    <a:pt x="2268904" y="30904"/>
                  </a:lnTo>
                  <a:lnTo>
                    <a:pt x="2245614" y="43687"/>
                  </a:lnTo>
                  <a:lnTo>
                    <a:pt x="2245614" y="48387"/>
                  </a:lnTo>
                  <a:lnTo>
                    <a:pt x="2245614" y="52705"/>
                  </a:lnTo>
                  <a:lnTo>
                    <a:pt x="2284857" y="71627"/>
                  </a:lnTo>
                  <a:lnTo>
                    <a:pt x="2297408" y="74814"/>
                  </a:lnTo>
                  <a:lnTo>
                    <a:pt x="2308209" y="78073"/>
                  </a:lnTo>
                  <a:lnTo>
                    <a:pt x="2344674" y="103250"/>
                  </a:lnTo>
                  <a:lnTo>
                    <a:pt x="2351913" y="132333"/>
                  </a:lnTo>
                  <a:lnTo>
                    <a:pt x="2351385" y="140025"/>
                  </a:lnTo>
                  <a:lnTo>
                    <a:pt x="2332767" y="173545"/>
                  </a:lnTo>
                  <a:lnTo>
                    <a:pt x="2290421" y="188188"/>
                  </a:lnTo>
                  <a:lnTo>
                    <a:pt x="2279015" y="188594"/>
                  </a:lnTo>
                  <a:lnTo>
                    <a:pt x="2262755" y="187594"/>
                  </a:lnTo>
                  <a:lnTo>
                    <a:pt x="2225929" y="172593"/>
                  </a:lnTo>
                  <a:lnTo>
                    <a:pt x="2203831" y="126111"/>
                  </a:lnTo>
                  <a:lnTo>
                    <a:pt x="2239645" y="122555"/>
                  </a:lnTo>
                  <a:lnTo>
                    <a:pt x="2241671" y="130988"/>
                  </a:lnTo>
                  <a:lnTo>
                    <a:pt x="2244518" y="138207"/>
                  </a:lnTo>
                  <a:lnTo>
                    <a:pt x="2279396" y="157480"/>
                  </a:lnTo>
                  <a:lnTo>
                    <a:pt x="2287708" y="157023"/>
                  </a:lnTo>
                  <a:lnTo>
                    <a:pt x="2315210" y="139192"/>
                  </a:lnTo>
                  <a:lnTo>
                    <a:pt x="2315210" y="132461"/>
                  </a:lnTo>
                  <a:lnTo>
                    <a:pt x="2315210" y="128143"/>
                  </a:lnTo>
                  <a:lnTo>
                    <a:pt x="2279153" y="108180"/>
                  </a:lnTo>
                  <a:lnTo>
                    <a:pt x="2268728" y="105537"/>
                  </a:lnTo>
                  <a:lnTo>
                    <a:pt x="2254988" y="101683"/>
                  </a:lnTo>
                  <a:lnTo>
                    <a:pt x="2219864" y="79573"/>
                  </a:lnTo>
                  <a:lnTo>
                    <a:pt x="2210435" y="50926"/>
                  </a:lnTo>
                  <a:lnTo>
                    <a:pt x="2210915" y="44072"/>
                  </a:lnTo>
                  <a:lnTo>
                    <a:pt x="2234043" y="9925"/>
                  </a:lnTo>
                  <a:lnTo>
                    <a:pt x="2266759" y="402"/>
                  </a:lnTo>
                  <a:lnTo>
                    <a:pt x="2276856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02963" y="3196612"/>
              <a:ext cx="152735" cy="19312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10864" y="3196612"/>
              <a:ext cx="163276" cy="19299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1748" y="3198876"/>
              <a:ext cx="954405" cy="188595"/>
            </a:xfrm>
            <a:custGeom>
              <a:avLst/>
              <a:gdLst/>
              <a:ahLst/>
              <a:cxnLst/>
              <a:rect l="l" t="t" r="r" b="b"/>
              <a:pathLst>
                <a:path w="954405" h="188595">
                  <a:moveTo>
                    <a:pt x="878763" y="0"/>
                  </a:moveTo>
                  <a:lnTo>
                    <a:pt x="920715" y="8518"/>
                  </a:lnTo>
                  <a:lnTo>
                    <a:pt x="947133" y="43312"/>
                  </a:lnTo>
                  <a:lnTo>
                    <a:pt x="948613" y="55244"/>
                  </a:lnTo>
                  <a:lnTo>
                    <a:pt x="911783" y="56895"/>
                  </a:lnTo>
                  <a:lnTo>
                    <a:pt x="910259" y="47498"/>
                  </a:lnTo>
                  <a:lnTo>
                    <a:pt x="906830" y="40767"/>
                  </a:lnTo>
                  <a:lnTo>
                    <a:pt x="901750" y="36702"/>
                  </a:lnTo>
                  <a:lnTo>
                    <a:pt x="896543" y="32512"/>
                  </a:lnTo>
                  <a:lnTo>
                    <a:pt x="888796" y="30480"/>
                  </a:lnTo>
                  <a:lnTo>
                    <a:pt x="878382" y="30480"/>
                  </a:lnTo>
                  <a:lnTo>
                    <a:pt x="870810" y="30904"/>
                  </a:lnTo>
                  <a:lnTo>
                    <a:pt x="847394" y="43687"/>
                  </a:lnTo>
                  <a:lnTo>
                    <a:pt x="847394" y="48387"/>
                  </a:lnTo>
                  <a:lnTo>
                    <a:pt x="847394" y="52705"/>
                  </a:lnTo>
                  <a:lnTo>
                    <a:pt x="886764" y="71627"/>
                  </a:lnTo>
                  <a:lnTo>
                    <a:pt x="899313" y="74814"/>
                  </a:lnTo>
                  <a:lnTo>
                    <a:pt x="910101" y="78073"/>
                  </a:lnTo>
                  <a:lnTo>
                    <a:pt x="946581" y="103250"/>
                  </a:lnTo>
                  <a:lnTo>
                    <a:pt x="953820" y="132333"/>
                  </a:lnTo>
                  <a:lnTo>
                    <a:pt x="953275" y="140025"/>
                  </a:lnTo>
                  <a:lnTo>
                    <a:pt x="934627" y="173545"/>
                  </a:lnTo>
                  <a:lnTo>
                    <a:pt x="892257" y="188188"/>
                  </a:lnTo>
                  <a:lnTo>
                    <a:pt x="880922" y="188594"/>
                  </a:lnTo>
                  <a:lnTo>
                    <a:pt x="864609" y="187594"/>
                  </a:lnTo>
                  <a:lnTo>
                    <a:pt x="827836" y="172593"/>
                  </a:lnTo>
                  <a:lnTo>
                    <a:pt x="805738" y="126111"/>
                  </a:lnTo>
                  <a:lnTo>
                    <a:pt x="841425" y="122555"/>
                  </a:lnTo>
                  <a:lnTo>
                    <a:pt x="843471" y="130988"/>
                  </a:lnTo>
                  <a:lnTo>
                    <a:pt x="846362" y="138207"/>
                  </a:lnTo>
                  <a:lnTo>
                    <a:pt x="881303" y="157480"/>
                  </a:lnTo>
                  <a:lnTo>
                    <a:pt x="889616" y="157023"/>
                  </a:lnTo>
                  <a:lnTo>
                    <a:pt x="916990" y="139192"/>
                  </a:lnTo>
                  <a:lnTo>
                    <a:pt x="916990" y="132461"/>
                  </a:lnTo>
                  <a:lnTo>
                    <a:pt x="916990" y="128143"/>
                  </a:lnTo>
                  <a:lnTo>
                    <a:pt x="915847" y="124460"/>
                  </a:lnTo>
                  <a:lnTo>
                    <a:pt x="913307" y="121412"/>
                  </a:lnTo>
                  <a:lnTo>
                    <a:pt x="910767" y="118363"/>
                  </a:lnTo>
                  <a:lnTo>
                    <a:pt x="870508" y="105537"/>
                  </a:lnTo>
                  <a:lnTo>
                    <a:pt x="856842" y="101683"/>
                  </a:lnTo>
                  <a:lnTo>
                    <a:pt x="821772" y="79573"/>
                  </a:lnTo>
                  <a:lnTo>
                    <a:pt x="812342" y="50926"/>
                  </a:lnTo>
                  <a:lnTo>
                    <a:pt x="812823" y="44072"/>
                  </a:lnTo>
                  <a:lnTo>
                    <a:pt x="835950" y="9925"/>
                  </a:lnTo>
                  <a:lnTo>
                    <a:pt x="868667" y="402"/>
                  </a:lnTo>
                  <a:lnTo>
                    <a:pt x="878763" y="0"/>
                  </a:lnTo>
                  <a:close/>
                </a:path>
                <a:path w="954405" h="188595">
                  <a:moveTo>
                    <a:pt x="88112" y="0"/>
                  </a:moveTo>
                  <a:lnTo>
                    <a:pt x="139460" y="14091"/>
                  </a:lnTo>
                  <a:lnTo>
                    <a:pt x="170680" y="54895"/>
                  </a:lnTo>
                  <a:lnTo>
                    <a:pt x="176720" y="94487"/>
                  </a:lnTo>
                  <a:lnTo>
                    <a:pt x="175222" y="115373"/>
                  </a:lnTo>
                  <a:lnTo>
                    <a:pt x="152730" y="163575"/>
                  </a:lnTo>
                  <a:lnTo>
                    <a:pt x="107667" y="186918"/>
                  </a:lnTo>
                  <a:lnTo>
                    <a:pt x="88607" y="188468"/>
                  </a:lnTo>
                  <a:lnTo>
                    <a:pt x="69331" y="186920"/>
                  </a:lnTo>
                  <a:lnTo>
                    <a:pt x="23977" y="163702"/>
                  </a:lnTo>
                  <a:lnTo>
                    <a:pt x="1498" y="115947"/>
                  </a:lnTo>
                  <a:lnTo>
                    <a:pt x="0" y="95376"/>
                  </a:lnTo>
                  <a:lnTo>
                    <a:pt x="519" y="82020"/>
                  </a:lnTo>
                  <a:lnTo>
                    <a:pt x="11714" y="41856"/>
                  </a:lnTo>
                  <a:lnTo>
                    <a:pt x="42570" y="10263"/>
                  </a:lnTo>
                  <a:lnTo>
                    <a:pt x="88112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36872" y="3198876"/>
              <a:ext cx="1376934" cy="18859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46676" y="3202051"/>
              <a:ext cx="1006475" cy="182245"/>
            </a:xfrm>
            <a:custGeom>
              <a:avLst/>
              <a:gdLst/>
              <a:ahLst/>
              <a:cxnLst/>
              <a:rect l="l" t="t" r="r" b="b"/>
              <a:pathLst>
                <a:path w="1006475" h="182245">
                  <a:moveTo>
                    <a:pt x="657225" y="147319"/>
                  </a:moveTo>
                  <a:lnTo>
                    <a:pt x="692150" y="147319"/>
                  </a:lnTo>
                  <a:lnTo>
                    <a:pt x="692150" y="182244"/>
                  </a:lnTo>
                  <a:lnTo>
                    <a:pt x="657225" y="182244"/>
                  </a:lnTo>
                  <a:lnTo>
                    <a:pt x="657225" y="147319"/>
                  </a:lnTo>
                  <a:close/>
                </a:path>
                <a:path w="1006475" h="182245">
                  <a:moveTo>
                    <a:pt x="0" y="30861"/>
                  </a:moveTo>
                  <a:lnTo>
                    <a:pt x="0" y="77088"/>
                  </a:lnTo>
                  <a:lnTo>
                    <a:pt x="27177" y="77088"/>
                  </a:lnTo>
                  <a:lnTo>
                    <a:pt x="68072" y="70738"/>
                  </a:lnTo>
                  <a:lnTo>
                    <a:pt x="74295" y="58927"/>
                  </a:lnTo>
                  <a:lnTo>
                    <a:pt x="74295" y="53467"/>
                  </a:lnTo>
                  <a:lnTo>
                    <a:pt x="74295" y="47243"/>
                  </a:lnTo>
                  <a:lnTo>
                    <a:pt x="72644" y="42291"/>
                  </a:lnTo>
                  <a:lnTo>
                    <a:pt x="69342" y="38607"/>
                  </a:lnTo>
                  <a:lnTo>
                    <a:pt x="66167" y="34798"/>
                  </a:lnTo>
                  <a:lnTo>
                    <a:pt x="28701" y="30861"/>
                  </a:lnTo>
                  <a:lnTo>
                    <a:pt x="0" y="30861"/>
                  </a:lnTo>
                  <a:close/>
                </a:path>
                <a:path w="1006475" h="182245">
                  <a:moveTo>
                    <a:pt x="861313" y="0"/>
                  </a:moveTo>
                  <a:lnTo>
                    <a:pt x="1006094" y="0"/>
                  </a:lnTo>
                  <a:lnTo>
                    <a:pt x="1006094" y="30861"/>
                  </a:lnTo>
                  <a:lnTo>
                    <a:pt x="952119" y="30861"/>
                  </a:lnTo>
                  <a:lnTo>
                    <a:pt x="952119" y="182244"/>
                  </a:lnTo>
                  <a:lnTo>
                    <a:pt x="915288" y="182244"/>
                  </a:lnTo>
                  <a:lnTo>
                    <a:pt x="915288" y="30861"/>
                  </a:lnTo>
                  <a:lnTo>
                    <a:pt x="861313" y="30861"/>
                  </a:lnTo>
                  <a:lnTo>
                    <a:pt x="861313" y="0"/>
                  </a:lnTo>
                  <a:close/>
                </a:path>
                <a:path w="1006475" h="182245">
                  <a:moveTo>
                    <a:pt x="800988" y="0"/>
                  </a:moveTo>
                  <a:lnTo>
                    <a:pt x="837692" y="0"/>
                  </a:lnTo>
                  <a:lnTo>
                    <a:pt x="837692" y="182244"/>
                  </a:lnTo>
                  <a:lnTo>
                    <a:pt x="800988" y="182244"/>
                  </a:lnTo>
                  <a:lnTo>
                    <a:pt x="800988" y="0"/>
                  </a:lnTo>
                  <a:close/>
                </a:path>
                <a:path w="1006475" h="182245">
                  <a:moveTo>
                    <a:pt x="490474" y="0"/>
                  </a:moveTo>
                  <a:lnTo>
                    <a:pt x="635253" y="0"/>
                  </a:lnTo>
                  <a:lnTo>
                    <a:pt x="635253" y="30861"/>
                  </a:lnTo>
                  <a:lnTo>
                    <a:pt x="581278" y="30861"/>
                  </a:lnTo>
                  <a:lnTo>
                    <a:pt x="581278" y="182244"/>
                  </a:lnTo>
                  <a:lnTo>
                    <a:pt x="544576" y="182244"/>
                  </a:lnTo>
                  <a:lnTo>
                    <a:pt x="544576" y="30861"/>
                  </a:lnTo>
                  <a:lnTo>
                    <a:pt x="490474" y="30861"/>
                  </a:lnTo>
                  <a:lnTo>
                    <a:pt x="490474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62929" y="3199787"/>
              <a:ext cx="149052" cy="18677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36872" y="3198876"/>
              <a:ext cx="1377315" cy="188595"/>
            </a:xfrm>
            <a:custGeom>
              <a:avLst/>
              <a:gdLst/>
              <a:ahLst/>
              <a:cxnLst/>
              <a:rect l="l" t="t" r="r" b="b"/>
              <a:pathLst>
                <a:path w="1377314" h="188595">
                  <a:moveTo>
                    <a:pt x="355091" y="3175"/>
                  </a:moveTo>
                  <a:lnTo>
                    <a:pt x="490219" y="3175"/>
                  </a:lnTo>
                  <a:lnTo>
                    <a:pt x="490219" y="34036"/>
                  </a:lnTo>
                  <a:lnTo>
                    <a:pt x="391922" y="34036"/>
                  </a:lnTo>
                  <a:lnTo>
                    <a:pt x="391922" y="74422"/>
                  </a:lnTo>
                  <a:lnTo>
                    <a:pt x="483362" y="74422"/>
                  </a:lnTo>
                  <a:lnTo>
                    <a:pt x="483362" y="105029"/>
                  </a:lnTo>
                  <a:lnTo>
                    <a:pt x="391922" y="105029"/>
                  </a:lnTo>
                  <a:lnTo>
                    <a:pt x="391922" y="154686"/>
                  </a:lnTo>
                  <a:lnTo>
                    <a:pt x="493649" y="154686"/>
                  </a:lnTo>
                  <a:lnTo>
                    <a:pt x="493649" y="185419"/>
                  </a:lnTo>
                  <a:lnTo>
                    <a:pt x="355091" y="185419"/>
                  </a:lnTo>
                  <a:lnTo>
                    <a:pt x="355091" y="3175"/>
                  </a:lnTo>
                  <a:close/>
                </a:path>
                <a:path w="1377314" h="188595">
                  <a:moveTo>
                    <a:pt x="172974" y="3175"/>
                  </a:moveTo>
                  <a:lnTo>
                    <a:pt x="250443" y="3175"/>
                  </a:lnTo>
                  <a:lnTo>
                    <a:pt x="264036" y="3484"/>
                  </a:lnTo>
                  <a:lnTo>
                    <a:pt x="304800" y="14874"/>
                  </a:lnTo>
                  <a:lnTo>
                    <a:pt x="322072" y="54229"/>
                  </a:lnTo>
                  <a:lnTo>
                    <a:pt x="321311" y="64063"/>
                  </a:lnTo>
                  <a:lnTo>
                    <a:pt x="294925" y="98996"/>
                  </a:lnTo>
                  <a:lnTo>
                    <a:pt x="273938" y="104901"/>
                  </a:lnTo>
                  <a:lnTo>
                    <a:pt x="281813" y="109600"/>
                  </a:lnTo>
                  <a:lnTo>
                    <a:pt x="308340" y="140003"/>
                  </a:lnTo>
                  <a:lnTo>
                    <a:pt x="336803" y="185419"/>
                  </a:lnTo>
                  <a:lnTo>
                    <a:pt x="292862" y="185419"/>
                  </a:lnTo>
                  <a:lnTo>
                    <a:pt x="266191" y="145669"/>
                  </a:lnTo>
                  <a:lnTo>
                    <a:pt x="259691" y="136070"/>
                  </a:lnTo>
                  <a:lnTo>
                    <a:pt x="235712" y="111379"/>
                  </a:lnTo>
                  <a:lnTo>
                    <a:pt x="231901" y="109981"/>
                  </a:lnTo>
                  <a:lnTo>
                    <a:pt x="225678" y="109347"/>
                  </a:lnTo>
                  <a:lnTo>
                    <a:pt x="217297" y="109347"/>
                  </a:lnTo>
                  <a:lnTo>
                    <a:pt x="209803" y="109347"/>
                  </a:lnTo>
                  <a:lnTo>
                    <a:pt x="209803" y="185419"/>
                  </a:lnTo>
                  <a:lnTo>
                    <a:pt x="172974" y="185419"/>
                  </a:lnTo>
                  <a:lnTo>
                    <a:pt x="172974" y="3175"/>
                  </a:lnTo>
                  <a:close/>
                </a:path>
                <a:path w="1377314" h="188595">
                  <a:moveTo>
                    <a:pt x="0" y="3175"/>
                  </a:moveTo>
                  <a:lnTo>
                    <a:pt x="135127" y="3175"/>
                  </a:lnTo>
                  <a:lnTo>
                    <a:pt x="135127" y="34036"/>
                  </a:lnTo>
                  <a:lnTo>
                    <a:pt x="36829" y="34036"/>
                  </a:lnTo>
                  <a:lnTo>
                    <a:pt x="36829" y="74422"/>
                  </a:lnTo>
                  <a:lnTo>
                    <a:pt x="128269" y="74422"/>
                  </a:lnTo>
                  <a:lnTo>
                    <a:pt x="128269" y="105029"/>
                  </a:lnTo>
                  <a:lnTo>
                    <a:pt x="36829" y="105029"/>
                  </a:lnTo>
                  <a:lnTo>
                    <a:pt x="36829" y="154686"/>
                  </a:lnTo>
                  <a:lnTo>
                    <a:pt x="138684" y="154686"/>
                  </a:lnTo>
                  <a:lnTo>
                    <a:pt x="138684" y="185419"/>
                  </a:lnTo>
                  <a:lnTo>
                    <a:pt x="0" y="185419"/>
                  </a:lnTo>
                  <a:lnTo>
                    <a:pt x="0" y="3175"/>
                  </a:lnTo>
                  <a:close/>
                </a:path>
                <a:path w="1377314" h="188595">
                  <a:moveTo>
                    <a:pt x="1301877" y="0"/>
                  </a:moveTo>
                  <a:lnTo>
                    <a:pt x="1343721" y="8518"/>
                  </a:lnTo>
                  <a:lnTo>
                    <a:pt x="1370226" y="43312"/>
                  </a:lnTo>
                  <a:lnTo>
                    <a:pt x="1371727" y="55244"/>
                  </a:lnTo>
                  <a:lnTo>
                    <a:pt x="1334897" y="56895"/>
                  </a:lnTo>
                  <a:lnTo>
                    <a:pt x="1333373" y="47498"/>
                  </a:lnTo>
                  <a:lnTo>
                    <a:pt x="1329943" y="40767"/>
                  </a:lnTo>
                  <a:lnTo>
                    <a:pt x="1324737" y="36702"/>
                  </a:lnTo>
                  <a:lnTo>
                    <a:pt x="1319656" y="32512"/>
                  </a:lnTo>
                  <a:lnTo>
                    <a:pt x="1311782" y="30480"/>
                  </a:lnTo>
                  <a:lnTo>
                    <a:pt x="1301496" y="30480"/>
                  </a:lnTo>
                  <a:lnTo>
                    <a:pt x="1293923" y="30904"/>
                  </a:lnTo>
                  <a:lnTo>
                    <a:pt x="1270507" y="43687"/>
                  </a:lnTo>
                  <a:lnTo>
                    <a:pt x="1270507" y="48387"/>
                  </a:lnTo>
                  <a:lnTo>
                    <a:pt x="1270507" y="52705"/>
                  </a:lnTo>
                  <a:lnTo>
                    <a:pt x="1309877" y="71627"/>
                  </a:lnTo>
                  <a:lnTo>
                    <a:pt x="1322373" y="74814"/>
                  </a:lnTo>
                  <a:lnTo>
                    <a:pt x="1333166" y="78073"/>
                  </a:lnTo>
                  <a:lnTo>
                    <a:pt x="1369694" y="103250"/>
                  </a:lnTo>
                  <a:lnTo>
                    <a:pt x="1376934" y="132333"/>
                  </a:lnTo>
                  <a:lnTo>
                    <a:pt x="1376386" y="140025"/>
                  </a:lnTo>
                  <a:lnTo>
                    <a:pt x="1357725" y="173545"/>
                  </a:lnTo>
                  <a:lnTo>
                    <a:pt x="1315370" y="188188"/>
                  </a:lnTo>
                  <a:lnTo>
                    <a:pt x="1304036" y="188594"/>
                  </a:lnTo>
                  <a:lnTo>
                    <a:pt x="1287722" y="187594"/>
                  </a:lnTo>
                  <a:lnTo>
                    <a:pt x="1250950" y="172593"/>
                  </a:lnTo>
                  <a:lnTo>
                    <a:pt x="1228725" y="126111"/>
                  </a:lnTo>
                  <a:lnTo>
                    <a:pt x="1264539" y="122555"/>
                  </a:lnTo>
                  <a:lnTo>
                    <a:pt x="1266584" y="130988"/>
                  </a:lnTo>
                  <a:lnTo>
                    <a:pt x="1269476" y="138207"/>
                  </a:lnTo>
                  <a:lnTo>
                    <a:pt x="1304289" y="157480"/>
                  </a:lnTo>
                  <a:lnTo>
                    <a:pt x="1312673" y="157023"/>
                  </a:lnTo>
                  <a:lnTo>
                    <a:pt x="1340103" y="139192"/>
                  </a:lnTo>
                  <a:lnTo>
                    <a:pt x="1340103" y="132461"/>
                  </a:lnTo>
                  <a:lnTo>
                    <a:pt x="1340103" y="128143"/>
                  </a:lnTo>
                  <a:lnTo>
                    <a:pt x="1338834" y="124460"/>
                  </a:lnTo>
                  <a:lnTo>
                    <a:pt x="1336293" y="121412"/>
                  </a:lnTo>
                  <a:lnTo>
                    <a:pt x="1333880" y="118363"/>
                  </a:lnTo>
                  <a:lnTo>
                    <a:pt x="1293622" y="105537"/>
                  </a:lnTo>
                  <a:lnTo>
                    <a:pt x="1279953" y="101683"/>
                  </a:lnTo>
                  <a:lnTo>
                    <a:pt x="1244758" y="79573"/>
                  </a:lnTo>
                  <a:lnTo>
                    <a:pt x="1235328" y="50926"/>
                  </a:lnTo>
                  <a:lnTo>
                    <a:pt x="1235827" y="44072"/>
                  </a:lnTo>
                  <a:lnTo>
                    <a:pt x="1259062" y="9925"/>
                  </a:lnTo>
                  <a:lnTo>
                    <a:pt x="1291780" y="402"/>
                  </a:lnTo>
                  <a:lnTo>
                    <a:pt x="130187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0686" y="3541407"/>
              <a:ext cx="4031615" cy="355600"/>
            </a:xfrm>
            <a:custGeom>
              <a:avLst/>
              <a:gdLst/>
              <a:ahLst/>
              <a:cxnLst/>
              <a:rect l="l" t="t" r="r" b="b"/>
              <a:pathLst>
                <a:path w="4031615" h="355600">
                  <a:moveTo>
                    <a:pt x="4031488" y="0"/>
                  </a:moveTo>
                  <a:lnTo>
                    <a:pt x="0" y="0"/>
                  </a:lnTo>
                  <a:lnTo>
                    <a:pt x="0" y="355079"/>
                  </a:lnTo>
                  <a:lnTo>
                    <a:pt x="4031488" y="355079"/>
                  </a:lnTo>
                  <a:lnTo>
                    <a:pt x="4031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3574" y="3777056"/>
              <a:ext cx="4424299" cy="26395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29881" y="3601085"/>
              <a:ext cx="2833700" cy="1885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8887" y="3601085"/>
              <a:ext cx="2654935" cy="188595"/>
            </a:xfrm>
            <a:custGeom>
              <a:avLst/>
              <a:gdLst/>
              <a:ahLst/>
              <a:cxnLst/>
              <a:rect l="l" t="t" r="r" b="b"/>
              <a:pathLst>
                <a:path w="2654935" h="188595">
                  <a:moveTo>
                    <a:pt x="457911" y="45720"/>
                  </a:moveTo>
                  <a:lnTo>
                    <a:pt x="433400" y="113284"/>
                  </a:lnTo>
                  <a:lnTo>
                    <a:pt x="483057" y="113284"/>
                  </a:lnTo>
                  <a:lnTo>
                    <a:pt x="457911" y="45720"/>
                  </a:lnTo>
                  <a:close/>
                </a:path>
                <a:path w="2654935" h="188595">
                  <a:moveTo>
                    <a:pt x="1274902" y="34036"/>
                  </a:moveTo>
                  <a:lnTo>
                    <a:pt x="1274902" y="80264"/>
                  </a:lnTo>
                  <a:lnTo>
                    <a:pt x="1302207" y="80264"/>
                  </a:lnTo>
                  <a:lnTo>
                    <a:pt x="1343101" y="73914"/>
                  </a:lnTo>
                  <a:lnTo>
                    <a:pt x="1345514" y="70231"/>
                  </a:lnTo>
                  <a:lnTo>
                    <a:pt x="1348054" y="66675"/>
                  </a:lnTo>
                  <a:lnTo>
                    <a:pt x="1349324" y="62103"/>
                  </a:lnTo>
                  <a:lnTo>
                    <a:pt x="1349324" y="56642"/>
                  </a:lnTo>
                  <a:lnTo>
                    <a:pt x="1349324" y="50419"/>
                  </a:lnTo>
                  <a:lnTo>
                    <a:pt x="1347673" y="45466"/>
                  </a:lnTo>
                  <a:lnTo>
                    <a:pt x="1344371" y="41783"/>
                  </a:lnTo>
                  <a:lnTo>
                    <a:pt x="1341069" y="37973"/>
                  </a:lnTo>
                  <a:lnTo>
                    <a:pt x="1303731" y="34036"/>
                  </a:lnTo>
                  <a:lnTo>
                    <a:pt x="1274902" y="34036"/>
                  </a:lnTo>
                  <a:close/>
                </a:path>
                <a:path w="2654935" h="188595">
                  <a:moveTo>
                    <a:pt x="2566619" y="31496"/>
                  </a:moveTo>
                  <a:lnTo>
                    <a:pt x="2529916" y="47117"/>
                  </a:lnTo>
                  <a:lnTo>
                    <a:pt x="2515946" y="94107"/>
                  </a:lnTo>
                  <a:lnTo>
                    <a:pt x="2516849" y="108682"/>
                  </a:lnTo>
                  <a:lnTo>
                    <a:pt x="2537919" y="148078"/>
                  </a:lnTo>
                  <a:lnTo>
                    <a:pt x="2566619" y="156972"/>
                  </a:lnTo>
                  <a:lnTo>
                    <a:pt x="2577094" y="155993"/>
                  </a:lnTo>
                  <a:lnTo>
                    <a:pt x="2608854" y="132264"/>
                  </a:lnTo>
                  <a:lnTo>
                    <a:pt x="2616784" y="93599"/>
                  </a:lnTo>
                  <a:lnTo>
                    <a:pt x="2615926" y="78956"/>
                  </a:lnTo>
                  <a:lnTo>
                    <a:pt x="2595640" y="40175"/>
                  </a:lnTo>
                  <a:lnTo>
                    <a:pt x="2566619" y="31496"/>
                  </a:lnTo>
                  <a:close/>
                </a:path>
                <a:path w="2654935" h="188595">
                  <a:moveTo>
                    <a:pt x="1501343" y="31496"/>
                  </a:moveTo>
                  <a:lnTo>
                    <a:pt x="1464640" y="47117"/>
                  </a:lnTo>
                  <a:lnTo>
                    <a:pt x="1450797" y="94107"/>
                  </a:lnTo>
                  <a:lnTo>
                    <a:pt x="1451680" y="108682"/>
                  </a:lnTo>
                  <a:lnTo>
                    <a:pt x="1472643" y="148078"/>
                  </a:lnTo>
                  <a:lnTo>
                    <a:pt x="1501343" y="156972"/>
                  </a:lnTo>
                  <a:lnTo>
                    <a:pt x="1511818" y="155993"/>
                  </a:lnTo>
                  <a:lnTo>
                    <a:pt x="1543578" y="132264"/>
                  </a:lnTo>
                  <a:lnTo>
                    <a:pt x="1551508" y="93599"/>
                  </a:lnTo>
                  <a:lnTo>
                    <a:pt x="1550650" y="78956"/>
                  </a:lnTo>
                  <a:lnTo>
                    <a:pt x="1530364" y="40175"/>
                  </a:lnTo>
                  <a:lnTo>
                    <a:pt x="1501343" y="31496"/>
                  </a:lnTo>
                  <a:close/>
                </a:path>
                <a:path w="2654935" h="188595">
                  <a:moveTo>
                    <a:pt x="1622374" y="4699"/>
                  </a:moveTo>
                  <a:lnTo>
                    <a:pt x="1659204" y="4699"/>
                  </a:lnTo>
                  <a:lnTo>
                    <a:pt x="1659204" y="154686"/>
                  </a:lnTo>
                  <a:lnTo>
                    <a:pt x="1750644" y="154686"/>
                  </a:lnTo>
                  <a:lnTo>
                    <a:pt x="1750644" y="185420"/>
                  </a:lnTo>
                  <a:lnTo>
                    <a:pt x="1622374" y="185420"/>
                  </a:lnTo>
                  <a:lnTo>
                    <a:pt x="1622374" y="4699"/>
                  </a:lnTo>
                  <a:close/>
                </a:path>
                <a:path w="2654935" h="188595">
                  <a:moveTo>
                    <a:pt x="2318461" y="3175"/>
                  </a:moveTo>
                  <a:lnTo>
                    <a:pt x="2463241" y="3175"/>
                  </a:lnTo>
                  <a:lnTo>
                    <a:pt x="2463241" y="34036"/>
                  </a:lnTo>
                  <a:lnTo>
                    <a:pt x="2409393" y="34036"/>
                  </a:lnTo>
                  <a:lnTo>
                    <a:pt x="2409393" y="185420"/>
                  </a:lnTo>
                  <a:lnTo>
                    <a:pt x="2372563" y="185420"/>
                  </a:lnTo>
                  <a:lnTo>
                    <a:pt x="2372563" y="34036"/>
                  </a:lnTo>
                  <a:lnTo>
                    <a:pt x="2318461" y="34036"/>
                  </a:lnTo>
                  <a:lnTo>
                    <a:pt x="2318461" y="3175"/>
                  </a:lnTo>
                  <a:close/>
                </a:path>
                <a:path w="2654935" h="188595">
                  <a:moveTo>
                    <a:pt x="2016201" y="3175"/>
                  </a:moveTo>
                  <a:lnTo>
                    <a:pt x="2053031" y="3175"/>
                  </a:lnTo>
                  <a:lnTo>
                    <a:pt x="2053031" y="185420"/>
                  </a:lnTo>
                  <a:lnTo>
                    <a:pt x="2016201" y="185420"/>
                  </a:lnTo>
                  <a:lnTo>
                    <a:pt x="2016201" y="3175"/>
                  </a:lnTo>
                  <a:close/>
                </a:path>
                <a:path w="2654935" h="188595">
                  <a:moveTo>
                    <a:pt x="1775409" y="3175"/>
                  </a:moveTo>
                  <a:lnTo>
                    <a:pt x="1910410" y="3175"/>
                  </a:lnTo>
                  <a:lnTo>
                    <a:pt x="1910410" y="34036"/>
                  </a:lnTo>
                  <a:lnTo>
                    <a:pt x="1812112" y="34036"/>
                  </a:lnTo>
                  <a:lnTo>
                    <a:pt x="1812112" y="74422"/>
                  </a:lnTo>
                  <a:lnTo>
                    <a:pt x="1903679" y="74422"/>
                  </a:lnTo>
                  <a:lnTo>
                    <a:pt x="1903679" y="105029"/>
                  </a:lnTo>
                  <a:lnTo>
                    <a:pt x="1812112" y="105029"/>
                  </a:lnTo>
                  <a:lnTo>
                    <a:pt x="1812112" y="154686"/>
                  </a:lnTo>
                  <a:lnTo>
                    <a:pt x="1913966" y="154686"/>
                  </a:lnTo>
                  <a:lnTo>
                    <a:pt x="1913966" y="185420"/>
                  </a:lnTo>
                  <a:lnTo>
                    <a:pt x="1775409" y="185420"/>
                  </a:lnTo>
                  <a:lnTo>
                    <a:pt x="1775409" y="3175"/>
                  </a:lnTo>
                  <a:close/>
                </a:path>
                <a:path w="2654935" h="188595">
                  <a:moveTo>
                    <a:pt x="1238199" y="3175"/>
                  </a:moveTo>
                  <a:lnTo>
                    <a:pt x="1315542" y="3175"/>
                  </a:lnTo>
                  <a:lnTo>
                    <a:pt x="1329190" y="3484"/>
                  </a:lnTo>
                  <a:lnTo>
                    <a:pt x="1369961" y="14874"/>
                  </a:lnTo>
                  <a:lnTo>
                    <a:pt x="1387170" y="54229"/>
                  </a:lnTo>
                  <a:lnTo>
                    <a:pt x="1386410" y="64063"/>
                  </a:lnTo>
                  <a:lnTo>
                    <a:pt x="1360071" y="98996"/>
                  </a:lnTo>
                  <a:lnTo>
                    <a:pt x="1339037" y="104902"/>
                  </a:lnTo>
                  <a:lnTo>
                    <a:pt x="1347038" y="109601"/>
                  </a:lnTo>
                  <a:lnTo>
                    <a:pt x="1373440" y="140003"/>
                  </a:lnTo>
                  <a:lnTo>
                    <a:pt x="1402029" y="185420"/>
                  </a:lnTo>
                  <a:lnTo>
                    <a:pt x="1357960" y="185420"/>
                  </a:lnTo>
                  <a:lnTo>
                    <a:pt x="1331417" y="145669"/>
                  </a:lnTo>
                  <a:lnTo>
                    <a:pt x="1324844" y="136070"/>
                  </a:lnTo>
                  <a:lnTo>
                    <a:pt x="1300937" y="111379"/>
                  </a:lnTo>
                  <a:lnTo>
                    <a:pt x="1297000" y="109982"/>
                  </a:lnTo>
                  <a:lnTo>
                    <a:pt x="1290904" y="109347"/>
                  </a:lnTo>
                  <a:lnTo>
                    <a:pt x="1282395" y="109347"/>
                  </a:lnTo>
                  <a:lnTo>
                    <a:pt x="1274902" y="109347"/>
                  </a:lnTo>
                  <a:lnTo>
                    <a:pt x="1274902" y="185420"/>
                  </a:lnTo>
                  <a:lnTo>
                    <a:pt x="1238199" y="185420"/>
                  </a:lnTo>
                  <a:lnTo>
                    <a:pt x="1238199" y="3175"/>
                  </a:lnTo>
                  <a:close/>
                </a:path>
                <a:path w="2654935" h="188595">
                  <a:moveTo>
                    <a:pt x="903808" y="3175"/>
                  </a:moveTo>
                  <a:lnTo>
                    <a:pt x="940638" y="3175"/>
                  </a:lnTo>
                  <a:lnTo>
                    <a:pt x="940638" y="185420"/>
                  </a:lnTo>
                  <a:lnTo>
                    <a:pt x="903808" y="185420"/>
                  </a:lnTo>
                  <a:lnTo>
                    <a:pt x="903808" y="3175"/>
                  </a:lnTo>
                  <a:close/>
                </a:path>
                <a:path w="2654935" h="188595">
                  <a:moveTo>
                    <a:pt x="737946" y="3175"/>
                  </a:moveTo>
                  <a:lnTo>
                    <a:pt x="882726" y="3175"/>
                  </a:lnTo>
                  <a:lnTo>
                    <a:pt x="882726" y="34036"/>
                  </a:lnTo>
                  <a:lnTo>
                    <a:pt x="828751" y="34036"/>
                  </a:lnTo>
                  <a:lnTo>
                    <a:pt x="828751" y="185420"/>
                  </a:lnTo>
                  <a:lnTo>
                    <a:pt x="792048" y="185420"/>
                  </a:lnTo>
                  <a:lnTo>
                    <a:pt x="792048" y="34036"/>
                  </a:lnTo>
                  <a:lnTo>
                    <a:pt x="737946" y="34036"/>
                  </a:lnTo>
                  <a:lnTo>
                    <a:pt x="737946" y="3175"/>
                  </a:lnTo>
                  <a:close/>
                </a:path>
                <a:path w="2654935" h="188595">
                  <a:moveTo>
                    <a:pt x="565988" y="3175"/>
                  </a:moveTo>
                  <a:lnTo>
                    <a:pt x="601802" y="3175"/>
                  </a:lnTo>
                  <a:lnTo>
                    <a:pt x="676351" y="124841"/>
                  </a:lnTo>
                  <a:lnTo>
                    <a:pt x="676351" y="3175"/>
                  </a:lnTo>
                  <a:lnTo>
                    <a:pt x="710514" y="3175"/>
                  </a:lnTo>
                  <a:lnTo>
                    <a:pt x="710514" y="185420"/>
                  </a:lnTo>
                  <a:lnTo>
                    <a:pt x="673557" y="185420"/>
                  </a:lnTo>
                  <a:lnTo>
                    <a:pt x="600151" y="66548"/>
                  </a:lnTo>
                  <a:lnTo>
                    <a:pt x="600151" y="185420"/>
                  </a:lnTo>
                  <a:lnTo>
                    <a:pt x="565988" y="185420"/>
                  </a:lnTo>
                  <a:lnTo>
                    <a:pt x="565988" y="3175"/>
                  </a:lnTo>
                  <a:close/>
                </a:path>
                <a:path w="2654935" h="188595">
                  <a:moveTo>
                    <a:pt x="438988" y="3175"/>
                  </a:moveTo>
                  <a:lnTo>
                    <a:pt x="477850" y="3175"/>
                  </a:lnTo>
                  <a:lnTo>
                    <a:pt x="550748" y="185420"/>
                  </a:lnTo>
                  <a:lnTo>
                    <a:pt x="510743" y="185420"/>
                  </a:lnTo>
                  <a:lnTo>
                    <a:pt x="494868" y="144018"/>
                  </a:lnTo>
                  <a:lnTo>
                    <a:pt x="422097" y="144018"/>
                  </a:lnTo>
                  <a:lnTo>
                    <a:pt x="406984" y="185420"/>
                  </a:lnTo>
                  <a:lnTo>
                    <a:pt x="367995" y="185420"/>
                  </a:lnTo>
                  <a:lnTo>
                    <a:pt x="438988" y="3175"/>
                  </a:lnTo>
                  <a:close/>
                </a:path>
                <a:path w="2654935" h="188595">
                  <a:moveTo>
                    <a:pt x="169240" y="3175"/>
                  </a:moveTo>
                  <a:lnTo>
                    <a:pt x="224231" y="3175"/>
                  </a:lnTo>
                  <a:lnTo>
                    <a:pt x="257251" y="127508"/>
                  </a:lnTo>
                  <a:lnTo>
                    <a:pt x="290017" y="3175"/>
                  </a:lnTo>
                  <a:lnTo>
                    <a:pt x="345135" y="3175"/>
                  </a:lnTo>
                  <a:lnTo>
                    <a:pt x="345135" y="185420"/>
                  </a:lnTo>
                  <a:lnTo>
                    <a:pt x="310972" y="185420"/>
                  </a:lnTo>
                  <a:lnTo>
                    <a:pt x="310972" y="41910"/>
                  </a:lnTo>
                  <a:lnTo>
                    <a:pt x="274777" y="185420"/>
                  </a:lnTo>
                  <a:lnTo>
                    <a:pt x="239344" y="185420"/>
                  </a:lnTo>
                  <a:lnTo>
                    <a:pt x="203403" y="41910"/>
                  </a:lnTo>
                  <a:lnTo>
                    <a:pt x="203403" y="185420"/>
                  </a:lnTo>
                  <a:lnTo>
                    <a:pt x="169240" y="185420"/>
                  </a:lnTo>
                  <a:lnTo>
                    <a:pt x="169240" y="3175"/>
                  </a:lnTo>
                  <a:close/>
                </a:path>
                <a:path w="2654935" h="188595">
                  <a:moveTo>
                    <a:pt x="0" y="3175"/>
                  </a:moveTo>
                  <a:lnTo>
                    <a:pt x="135089" y="3175"/>
                  </a:lnTo>
                  <a:lnTo>
                    <a:pt x="135089" y="34036"/>
                  </a:lnTo>
                  <a:lnTo>
                    <a:pt x="36779" y="34036"/>
                  </a:lnTo>
                  <a:lnTo>
                    <a:pt x="36779" y="74422"/>
                  </a:lnTo>
                  <a:lnTo>
                    <a:pt x="128257" y="74422"/>
                  </a:lnTo>
                  <a:lnTo>
                    <a:pt x="128257" y="105029"/>
                  </a:lnTo>
                  <a:lnTo>
                    <a:pt x="36779" y="105029"/>
                  </a:lnTo>
                  <a:lnTo>
                    <a:pt x="36779" y="154686"/>
                  </a:lnTo>
                  <a:lnTo>
                    <a:pt x="138569" y="154686"/>
                  </a:lnTo>
                  <a:lnTo>
                    <a:pt x="138569" y="185420"/>
                  </a:lnTo>
                  <a:lnTo>
                    <a:pt x="0" y="185420"/>
                  </a:lnTo>
                  <a:lnTo>
                    <a:pt x="0" y="3175"/>
                  </a:lnTo>
                  <a:close/>
                </a:path>
                <a:path w="2654935" h="188595">
                  <a:moveTo>
                    <a:pt x="2566238" y="0"/>
                  </a:moveTo>
                  <a:lnTo>
                    <a:pt x="2617530" y="14091"/>
                  </a:lnTo>
                  <a:lnTo>
                    <a:pt x="2648740" y="54895"/>
                  </a:lnTo>
                  <a:lnTo>
                    <a:pt x="2654757" y="94488"/>
                  </a:lnTo>
                  <a:lnTo>
                    <a:pt x="2653257" y="115373"/>
                  </a:lnTo>
                  <a:lnTo>
                    <a:pt x="2630754" y="163576"/>
                  </a:lnTo>
                  <a:lnTo>
                    <a:pt x="2585766" y="186918"/>
                  </a:lnTo>
                  <a:lnTo>
                    <a:pt x="2566746" y="188468"/>
                  </a:lnTo>
                  <a:lnTo>
                    <a:pt x="2547430" y="186920"/>
                  </a:lnTo>
                  <a:lnTo>
                    <a:pt x="2502103" y="163703"/>
                  </a:lnTo>
                  <a:lnTo>
                    <a:pt x="2479600" y="115947"/>
                  </a:lnTo>
                  <a:lnTo>
                    <a:pt x="2478100" y="95377"/>
                  </a:lnTo>
                  <a:lnTo>
                    <a:pt x="2478622" y="82020"/>
                  </a:lnTo>
                  <a:lnTo>
                    <a:pt x="2489782" y="41856"/>
                  </a:lnTo>
                  <a:lnTo>
                    <a:pt x="2520607" y="10263"/>
                  </a:lnTo>
                  <a:lnTo>
                    <a:pt x="2566238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86960" y="3598821"/>
              <a:ext cx="152608" cy="19312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21712" y="3601085"/>
              <a:ext cx="177165" cy="188595"/>
            </a:xfrm>
            <a:custGeom>
              <a:avLst/>
              <a:gdLst/>
              <a:ahLst/>
              <a:cxnLst/>
              <a:rect l="l" t="t" r="r" b="b"/>
              <a:pathLst>
                <a:path w="177164" h="188595">
                  <a:moveTo>
                    <a:pt x="88137" y="0"/>
                  </a:moveTo>
                  <a:lnTo>
                    <a:pt x="139430" y="14091"/>
                  </a:lnTo>
                  <a:lnTo>
                    <a:pt x="170703" y="54895"/>
                  </a:lnTo>
                  <a:lnTo>
                    <a:pt x="176783" y="94488"/>
                  </a:lnTo>
                  <a:lnTo>
                    <a:pt x="175283" y="115373"/>
                  </a:lnTo>
                  <a:lnTo>
                    <a:pt x="152781" y="163576"/>
                  </a:lnTo>
                  <a:lnTo>
                    <a:pt x="107721" y="186918"/>
                  </a:lnTo>
                  <a:lnTo>
                    <a:pt x="88645" y="188468"/>
                  </a:lnTo>
                  <a:lnTo>
                    <a:pt x="69383" y="186920"/>
                  </a:lnTo>
                  <a:lnTo>
                    <a:pt x="24002" y="163703"/>
                  </a:lnTo>
                  <a:lnTo>
                    <a:pt x="1500" y="115947"/>
                  </a:lnTo>
                  <a:lnTo>
                    <a:pt x="0" y="95377"/>
                  </a:lnTo>
                  <a:lnTo>
                    <a:pt x="523" y="82020"/>
                  </a:lnTo>
                  <a:lnTo>
                    <a:pt x="11735" y="41856"/>
                  </a:lnTo>
                  <a:lnTo>
                    <a:pt x="42632" y="10263"/>
                  </a:lnTo>
                  <a:lnTo>
                    <a:pt x="8813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80536" y="3598821"/>
              <a:ext cx="163276" cy="19299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27617" y="3598821"/>
              <a:ext cx="152672" cy="19312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58133" y="3601085"/>
              <a:ext cx="1081531" cy="18846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050157" y="3604260"/>
              <a:ext cx="889635" cy="182245"/>
            </a:xfrm>
            <a:custGeom>
              <a:avLst/>
              <a:gdLst/>
              <a:ahLst/>
              <a:cxnLst/>
              <a:rect l="l" t="t" r="r" b="b"/>
              <a:pathLst>
                <a:path w="889635" h="182245">
                  <a:moveTo>
                    <a:pt x="259841" y="42545"/>
                  </a:moveTo>
                  <a:lnTo>
                    <a:pt x="235330" y="110109"/>
                  </a:lnTo>
                  <a:lnTo>
                    <a:pt x="284988" y="110109"/>
                  </a:lnTo>
                  <a:lnTo>
                    <a:pt x="259841" y="42545"/>
                  </a:lnTo>
                  <a:close/>
                </a:path>
                <a:path w="889635" h="182245">
                  <a:moveTo>
                    <a:pt x="750951" y="0"/>
                  </a:moveTo>
                  <a:lnTo>
                    <a:pt x="885951" y="0"/>
                  </a:lnTo>
                  <a:lnTo>
                    <a:pt x="885951" y="30861"/>
                  </a:lnTo>
                  <a:lnTo>
                    <a:pt x="787653" y="30861"/>
                  </a:lnTo>
                  <a:lnTo>
                    <a:pt x="787653" y="71247"/>
                  </a:lnTo>
                  <a:lnTo>
                    <a:pt x="879093" y="71247"/>
                  </a:lnTo>
                  <a:lnTo>
                    <a:pt x="879093" y="101854"/>
                  </a:lnTo>
                  <a:lnTo>
                    <a:pt x="787653" y="101854"/>
                  </a:lnTo>
                  <a:lnTo>
                    <a:pt x="787653" y="151511"/>
                  </a:lnTo>
                  <a:lnTo>
                    <a:pt x="889507" y="151511"/>
                  </a:lnTo>
                  <a:lnTo>
                    <a:pt x="889507" y="182245"/>
                  </a:lnTo>
                  <a:lnTo>
                    <a:pt x="750951" y="182245"/>
                  </a:lnTo>
                  <a:lnTo>
                    <a:pt x="750951" y="0"/>
                  </a:lnTo>
                  <a:close/>
                </a:path>
                <a:path w="889635" h="182245">
                  <a:moveTo>
                    <a:pt x="364743" y="0"/>
                  </a:moveTo>
                  <a:lnTo>
                    <a:pt x="400557" y="0"/>
                  </a:lnTo>
                  <a:lnTo>
                    <a:pt x="475106" y="121666"/>
                  </a:lnTo>
                  <a:lnTo>
                    <a:pt x="475106" y="0"/>
                  </a:lnTo>
                  <a:lnTo>
                    <a:pt x="509269" y="0"/>
                  </a:lnTo>
                  <a:lnTo>
                    <a:pt x="509269" y="182245"/>
                  </a:lnTo>
                  <a:lnTo>
                    <a:pt x="472439" y="182245"/>
                  </a:lnTo>
                  <a:lnTo>
                    <a:pt x="398906" y="63373"/>
                  </a:lnTo>
                  <a:lnTo>
                    <a:pt x="398906" y="182245"/>
                  </a:lnTo>
                  <a:lnTo>
                    <a:pt x="364743" y="182245"/>
                  </a:lnTo>
                  <a:lnTo>
                    <a:pt x="364743" y="0"/>
                  </a:lnTo>
                  <a:close/>
                </a:path>
                <a:path w="889635" h="182245">
                  <a:moveTo>
                    <a:pt x="240918" y="0"/>
                  </a:moveTo>
                  <a:lnTo>
                    <a:pt x="279780" y="0"/>
                  </a:lnTo>
                  <a:lnTo>
                    <a:pt x="352678" y="182245"/>
                  </a:lnTo>
                  <a:lnTo>
                    <a:pt x="312673" y="182245"/>
                  </a:lnTo>
                  <a:lnTo>
                    <a:pt x="296798" y="140843"/>
                  </a:lnTo>
                  <a:lnTo>
                    <a:pt x="224027" y="140843"/>
                  </a:lnTo>
                  <a:lnTo>
                    <a:pt x="208914" y="182245"/>
                  </a:lnTo>
                  <a:lnTo>
                    <a:pt x="169925" y="182245"/>
                  </a:lnTo>
                  <a:lnTo>
                    <a:pt x="240918" y="0"/>
                  </a:lnTo>
                  <a:close/>
                </a:path>
                <a:path w="889635" h="182245">
                  <a:moveTo>
                    <a:pt x="0" y="0"/>
                  </a:moveTo>
                  <a:lnTo>
                    <a:pt x="36829" y="0"/>
                  </a:lnTo>
                  <a:lnTo>
                    <a:pt x="36829" y="71755"/>
                  </a:lnTo>
                  <a:lnTo>
                    <a:pt x="108838" y="71755"/>
                  </a:lnTo>
                  <a:lnTo>
                    <a:pt x="108838" y="0"/>
                  </a:lnTo>
                  <a:lnTo>
                    <a:pt x="145668" y="0"/>
                  </a:lnTo>
                  <a:lnTo>
                    <a:pt x="145668" y="182245"/>
                  </a:lnTo>
                  <a:lnTo>
                    <a:pt x="108838" y="182245"/>
                  </a:lnTo>
                  <a:lnTo>
                    <a:pt x="108838" y="102489"/>
                  </a:lnTo>
                  <a:lnTo>
                    <a:pt x="36829" y="102489"/>
                  </a:lnTo>
                  <a:lnTo>
                    <a:pt x="36829" y="182245"/>
                  </a:lnTo>
                  <a:lnTo>
                    <a:pt x="0" y="182245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91326" y="3598821"/>
              <a:ext cx="174960" cy="19299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55869" y="3598821"/>
              <a:ext cx="163276" cy="19299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0686" y="3946702"/>
              <a:ext cx="4575175" cy="355600"/>
            </a:xfrm>
            <a:custGeom>
              <a:avLst/>
              <a:gdLst/>
              <a:ahLst/>
              <a:cxnLst/>
              <a:rect l="l" t="t" r="r" b="b"/>
              <a:pathLst>
                <a:path w="4575175" h="355600">
                  <a:moveTo>
                    <a:pt x="4575175" y="0"/>
                  </a:moveTo>
                  <a:lnTo>
                    <a:pt x="0" y="0"/>
                  </a:lnTo>
                  <a:lnTo>
                    <a:pt x="0" y="355079"/>
                  </a:lnTo>
                  <a:lnTo>
                    <a:pt x="4575175" y="355079"/>
                  </a:lnTo>
                  <a:lnTo>
                    <a:pt x="457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3574" y="4182364"/>
              <a:ext cx="4964811" cy="26395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38085" y="4006469"/>
              <a:ext cx="3081210" cy="18844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78204" y="4009644"/>
              <a:ext cx="2641600" cy="182245"/>
            </a:xfrm>
            <a:custGeom>
              <a:avLst/>
              <a:gdLst/>
              <a:ahLst/>
              <a:cxnLst/>
              <a:rect l="l" t="t" r="r" b="b"/>
              <a:pathLst>
                <a:path w="2641600" h="182245">
                  <a:moveTo>
                    <a:pt x="2341118" y="102742"/>
                  </a:moveTo>
                  <a:lnTo>
                    <a:pt x="2341118" y="151460"/>
                  </a:lnTo>
                  <a:lnTo>
                    <a:pt x="2375154" y="151460"/>
                  </a:lnTo>
                  <a:lnTo>
                    <a:pt x="2388362" y="151460"/>
                  </a:lnTo>
                  <a:lnTo>
                    <a:pt x="2396871" y="151091"/>
                  </a:lnTo>
                  <a:lnTo>
                    <a:pt x="2400427" y="150342"/>
                  </a:lnTo>
                  <a:lnTo>
                    <a:pt x="2405888" y="149351"/>
                  </a:lnTo>
                  <a:lnTo>
                    <a:pt x="2410333" y="146926"/>
                  </a:lnTo>
                  <a:lnTo>
                    <a:pt x="2413762" y="143065"/>
                  </a:lnTo>
                  <a:lnTo>
                    <a:pt x="2417191" y="139217"/>
                  </a:lnTo>
                  <a:lnTo>
                    <a:pt x="2418969" y="134061"/>
                  </a:lnTo>
                  <a:lnTo>
                    <a:pt x="2418969" y="127596"/>
                  </a:lnTo>
                  <a:lnTo>
                    <a:pt x="2418969" y="122123"/>
                  </a:lnTo>
                  <a:lnTo>
                    <a:pt x="2382293" y="102905"/>
                  </a:lnTo>
                  <a:lnTo>
                    <a:pt x="2370836" y="102742"/>
                  </a:lnTo>
                  <a:lnTo>
                    <a:pt x="2341118" y="102742"/>
                  </a:lnTo>
                  <a:close/>
                </a:path>
                <a:path w="2641600" h="182245">
                  <a:moveTo>
                    <a:pt x="644271" y="42417"/>
                  </a:moveTo>
                  <a:lnTo>
                    <a:pt x="619633" y="110070"/>
                  </a:lnTo>
                  <a:lnTo>
                    <a:pt x="669416" y="110070"/>
                  </a:lnTo>
                  <a:lnTo>
                    <a:pt x="644271" y="42417"/>
                  </a:lnTo>
                  <a:close/>
                </a:path>
                <a:path w="2641600" h="182245">
                  <a:moveTo>
                    <a:pt x="207518" y="30733"/>
                  </a:moveTo>
                  <a:lnTo>
                    <a:pt x="207518" y="77012"/>
                  </a:lnTo>
                  <a:lnTo>
                    <a:pt x="234696" y="77012"/>
                  </a:lnTo>
                  <a:lnTo>
                    <a:pt x="275590" y="70713"/>
                  </a:lnTo>
                  <a:lnTo>
                    <a:pt x="281813" y="58864"/>
                  </a:lnTo>
                  <a:lnTo>
                    <a:pt x="281813" y="53403"/>
                  </a:lnTo>
                  <a:lnTo>
                    <a:pt x="281813" y="47243"/>
                  </a:lnTo>
                  <a:lnTo>
                    <a:pt x="280162" y="42290"/>
                  </a:lnTo>
                  <a:lnTo>
                    <a:pt x="276859" y="38607"/>
                  </a:lnTo>
                  <a:lnTo>
                    <a:pt x="273684" y="34797"/>
                  </a:lnTo>
                  <a:lnTo>
                    <a:pt x="236220" y="30733"/>
                  </a:lnTo>
                  <a:lnTo>
                    <a:pt x="207518" y="30733"/>
                  </a:lnTo>
                  <a:close/>
                </a:path>
                <a:path w="2641600" h="182245">
                  <a:moveTo>
                    <a:pt x="2341118" y="30225"/>
                  </a:moveTo>
                  <a:lnTo>
                    <a:pt x="2341118" y="72415"/>
                  </a:lnTo>
                  <a:lnTo>
                    <a:pt x="2365248" y="72415"/>
                  </a:lnTo>
                  <a:lnTo>
                    <a:pt x="2403221" y="68872"/>
                  </a:lnTo>
                  <a:lnTo>
                    <a:pt x="2406777" y="65265"/>
                  </a:lnTo>
                  <a:lnTo>
                    <a:pt x="2410333" y="61671"/>
                  </a:lnTo>
                  <a:lnTo>
                    <a:pt x="2412238" y="56921"/>
                  </a:lnTo>
                  <a:lnTo>
                    <a:pt x="2412238" y="51041"/>
                  </a:lnTo>
                  <a:lnTo>
                    <a:pt x="2412238" y="45465"/>
                  </a:lnTo>
                  <a:lnTo>
                    <a:pt x="2410587" y="40766"/>
                  </a:lnTo>
                  <a:lnTo>
                    <a:pt x="2407539" y="37337"/>
                  </a:lnTo>
                  <a:lnTo>
                    <a:pt x="2404491" y="33781"/>
                  </a:lnTo>
                  <a:lnTo>
                    <a:pt x="2362200" y="30225"/>
                  </a:lnTo>
                  <a:lnTo>
                    <a:pt x="2341118" y="30225"/>
                  </a:lnTo>
                  <a:close/>
                </a:path>
                <a:path w="2641600" h="182245">
                  <a:moveTo>
                    <a:pt x="1062355" y="28320"/>
                  </a:moveTo>
                  <a:lnTo>
                    <a:pt x="1025652" y="43941"/>
                  </a:lnTo>
                  <a:lnTo>
                    <a:pt x="1011809" y="90931"/>
                  </a:lnTo>
                  <a:lnTo>
                    <a:pt x="1012692" y="105472"/>
                  </a:lnTo>
                  <a:lnTo>
                    <a:pt x="1033654" y="144837"/>
                  </a:lnTo>
                  <a:lnTo>
                    <a:pt x="1062355" y="153822"/>
                  </a:lnTo>
                  <a:lnTo>
                    <a:pt x="1072830" y="152831"/>
                  </a:lnTo>
                  <a:lnTo>
                    <a:pt x="1104590" y="129059"/>
                  </a:lnTo>
                  <a:lnTo>
                    <a:pt x="1112520" y="90436"/>
                  </a:lnTo>
                  <a:lnTo>
                    <a:pt x="1111662" y="75772"/>
                  </a:lnTo>
                  <a:lnTo>
                    <a:pt x="1091376" y="36947"/>
                  </a:lnTo>
                  <a:lnTo>
                    <a:pt x="1062355" y="28320"/>
                  </a:lnTo>
                  <a:close/>
                </a:path>
                <a:path w="2641600" h="182245">
                  <a:moveTo>
                    <a:pt x="50546" y="28320"/>
                  </a:moveTo>
                  <a:lnTo>
                    <a:pt x="13843" y="43941"/>
                  </a:lnTo>
                  <a:lnTo>
                    <a:pt x="0" y="90931"/>
                  </a:lnTo>
                  <a:lnTo>
                    <a:pt x="883" y="105472"/>
                  </a:lnTo>
                  <a:lnTo>
                    <a:pt x="21845" y="144837"/>
                  </a:lnTo>
                  <a:lnTo>
                    <a:pt x="50546" y="153822"/>
                  </a:lnTo>
                  <a:lnTo>
                    <a:pt x="61021" y="152831"/>
                  </a:lnTo>
                  <a:lnTo>
                    <a:pt x="92781" y="129059"/>
                  </a:lnTo>
                  <a:lnTo>
                    <a:pt x="100711" y="90436"/>
                  </a:lnTo>
                  <a:lnTo>
                    <a:pt x="99853" y="75772"/>
                  </a:lnTo>
                  <a:lnTo>
                    <a:pt x="79567" y="36947"/>
                  </a:lnTo>
                  <a:lnTo>
                    <a:pt x="50546" y="28320"/>
                  </a:lnTo>
                  <a:close/>
                </a:path>
                <a:path w="2641600" h="182245">
                  <a:moveTo>
                    <a:pt x="2470658" y="0"/>
                  </a:moveTo>
                  <a:lnTo>
                    <a:pt x="2513838" y="0"/>
                  </a:lnTo>
                  <a:lnTo>
                    <a:pt x="2556764" y="72047"/>
                  </a:lnTo>
                  <a:lnTo>
                    <a:pt x="2598674" y="0"/>
                  </a:lnTo>
                  <a:lnTo>
                    <a:pt x="2641092" y="0"/>
                  </a:lnTo>
                  <a:lnTo>
                    <a:pt x="2574163" y="105727"/>
                  </a:lnTo>
                  <a:lnTo>
                    <a:pt x="2574163" y="182156"/>
                  </a:lnTo>
                  <a:lnTo>
                    <a:pt x="2537460" y="182156"/>
                  </a:lnTo>
                  <a:lnTo>
                    <a:pt x="2537460" y="105473"/>
                  </a:lnTo>
                  <a:lnTo>
                    <a:pt x="2470658" y="0"/>
                  </a:lnTo>
                  <a:close/>
                </a:path>
                <a:path w="2641600" h="182245">
                  <a:moveTo>
                    <a:pt x="2304288" y="0"/>
                  </a:moveTo>
                  <a:lnTo>
                    <a:pt x="2377186" y="0"/>
                  </a:lnTo>
                  <a:lnTo>
                    <a:pt x="2387280" y="99"/>
                  </a:lnTo>
                  <a:lnTo>
                    <a:pt x="2428367" y="9270"/>
                  </a:lnTo>
                  <a:lnTo>
                    <a:pt x="2442337" y="24510"/>
                  </a:lnTo>
                  <a:lnTo>
                    <a:pt x="2446147" y="30860"/>
                  </a:lnTo>
                  <a:lnTo>
                    <a:pt x="2448052" y="37972"/>
                  </a:lnTo>
                  <a:lnTo>
                    <a:pt x="2448052" y="45846"/>
                  </a:lnTo>
                  <a:lnTo>
                    <a:pt x="2448052" y="54355"/>
                  </a:lnTo>
                  <a:lnTo>
                    <a:pt x="2445639" y="62179"/>
                  </a:lnTo>
                  <a:lnTo>
                    <a:pt x="2441067" y="69303"/>
                  </a:lnTo>
                  <a:lnTo>
                    <a:pt x="2436495" y="76441"/>
                  </a:lnTo>
                  <a:lnTo>
                    <a:pt x="2430272" y="81775"/>
                  </a:lnTo>
                  <a:lnTo>
                    <a:pt x="2422398" y="85343"/>
                  </a:lnTo>
                  <a:lnTo>
                    <a:pt x="2430228" y="88191"/>
                  </a:lnTo>
                  <a:lnTo>
                    <a:pt x="2456374" y="121699"/>
                  </a:lnTo>
                  <a:lnTo>
                    <a:pt x="2456942" y="129336"/>
                  </a:lnTo>
                  <a:lnTo>
                    <a:pt x="2456942" y="137617"/>
                  </a:lnTo>
                  <a:lnTo>
                    <a:pt x="2455037" y="145681"/>
                  </a:lnTo>
                  <a:lnTo>
                    <a:pt x="2451100" y="153504"/>
                  </a:lnTo>
                  <a:lnTo>
                    <a:pt x="2447290" y="161340"/>
                  </a:lnTo>
                  <a:lnTo>
                    <a:pt x="2410714" y="180911"/>
                  </a:lnTo>
                  <a:lnTo>
                    <a:pt x="2366391" y="182156"/>
                  </a:lnTo>
                  <a:lnTo>
                    <a:pt x="2304288" y="182156"/>
                  </a:lnTo>
                  <a:lnTo>
                    <a:pt x="2304288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22799" y="4007380"/>
              <a:ext cx="149052" cy="18668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06620" y="4007380"/>
              <a:ext cx="386161" cy="18668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55516" y="4007380"/>
              <a:ext cx="149179" cy="18668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93977" y="4009644"/>
              <a:ext cx="1125855" cy="182245"/>
            </a:xfrm>
            <a:custGeom>
              <a:avLst/>
              <a:gdLst/>
              <a:ahLst/>
              <a:cxnLst/>
              <a:rect l="l" t="t" r="r" b="b"/>
              <a:pathLst>
                <a:path w="1125855" h="182245">
                  <a:moveTo>
                    <a:pt x="1088974" y="0"/>
                  </a:moveTo>
                  <a:lnTo>
                    <a:pt x="1125804" y="0"/>
                  </a:lnTo>
                  <a:lnTo>
                    <a:pt x="1125804" y="182156"/>
                  </a:lnTo>
                  <a:lnTo>
                    <a:pt x="1088974" y="182156"/>
                  </a:lnTo>
                  <a:lnTo>
                    <a:pt x="1088974" y="0"/>
                  </a:lnTo>
                  <a:close/>
                </a:path>
                <a:path w="1125855" h="182245">
                  <a:moveTo>
                    <a:pt x="923112" y="0"/>
                  </a:moveTo>
                  <a:lnTo>
                    <a:pt x="1067892" y="0"/>
                  </a:lnTo>
                  <a:lnTo>
                    <a:pt x="1067892" y="30733"/>
                  </a:lnTo>
                  <a:lnTo>
                    <a:pt x="1013917" y="30733"/>
                  </a:lnTo>
                  <a:lnTo>
                    <a:pt x="1013917" y="182156"/>
                  </a:lnTo>
                  <a:lnTo>
                    <a:pt x="977214" y="182156"/>
                  </a:lnTo>
                  <a:lnTo>
                    <a:pt x="977214" y="30733"/>
                  </a:lnTo>
                  <a:lnTo>
                    <a:pt x="923112" y="30733"/>
                  </a:lnTo>
                  <a:lnTo>
                    <a:pt x="923112" y="0"/>
                  </a:lnTo>
                  <a:close/>
                </a:path>
                <a:path w="1125855" h="182245">
                  <a:moveTo>
                    <a:pt x="809447" y="0"/>
                  </a:moveTo>
                  <a:lnTo>
                    <a:pt x="848436" y="0"/>
                  </a:lnTo>
                  <a:lnTo>
                    <a:pt x="921334" y="182156"/>
                  </a:lnTo>
                  <a:lnTo>
                    <a:pt x="881329" y="182156"/>
                  </a:lnTo>
                  <a:lnTo>
                    <a:pt x="865454" y="140766"/>
                  </a:lnTo>
                  <a:lnTo>
                    <a:pt x="792556" y="140766"/>
                  </a:lnTo>
                  <a:lnTo>
                    <a:pt x="777570" y="182156"/>
                  </a:lnTo>
                  <a:lnTo>
                    <a:pt x="738454" y="182156"/>
                  </a:lnTo>
                  <a:lnTo>
                    <a:pt x="809447" y="0"/>
                  </a:lnTo>
                  <a:close/>
                </a:path>
                <a:path w="1125855" h="182245">
                  <a:moveTo>
                    <a:pt x="539699" y="0"/>
                  </a:moveTo>
                  <a:lnTo>
                    <a:pt x="594817" y="0"/>
                  </a:lnTo>
                  <a:lnTo>
                    <a:pt x="627837" y="124244"/>
                  </a:lnTo>
                  <a:lnTo>
                    <a:pt x="660476" y="0"/>
                  </a:lnTo>
                  <a:lnTo>
                    <a:pt x="715721" y="0"/>
                  </a:lnTo>
                  <a:lnTo>
                    <a:pt x="715721" y="182156"/>
                  </a:lnTo>
                  <a:lnTo>
                    <a:pt x="681558" y="182156"/>
                  </a:lnTo>
                  <a:lnTo>
                    <a:pt x="681558" y="38734"/>
                  </a:lnTo>
                  <a:lnTo>
                    <a:pt x="645363" y="182156"/>
                  </a:lnTo>
                  <a:lnTo>
                    <a:pt x="609930" y="182156"/>
                  </a:lnTo>
                  <a:lnTo>
                    <a:pt x="573862" y="38734"/>
                  </a:lnTo>
                  <a:lnTo>
                    <a:pt x="573862" y="182156"/>
                  </a:lnTo>
                  <a:lnTo>
                    <a:pt x="539699" y="182156"/>
                  </a:lnTo>
                  <a:lnTo>
                    <a:pt x="539699" y="0"/>
                  </a:lnTo>
                  <a:close/>
                </a:path>
                <a:path w="1125855" h="182245">
                  <a:moveTo>
                    <a:pt x="354914" y="0"/>
                  </a:moveTo>
                  <a:lnTo>
                    <a:pt x="432384" y="0"/>
                  </a:lnTo>
                  <a:lnTo>
                    <a:pt x="445977" y="307"/>
                  </a:lnTo>
                  <a:lnTo>
                    <a:pt x="486740" y="11683"/>
                  </a:lnTo>
                  <a:lnTo>
                    <a:pt x="504012" y="51041"/>
                  </a:lnTo>
                  <a:lnTo>
                    <a:pt x="503252" y="60844"/>
                  </a:lnTo>
                  <a:lnTo>
                    <a:pt x="476865" y="95799"/>
                  </a:lnTo>
                  <a:lnTo>
                    <a:pt x="455879" y="101752"/>
                  </a:lnTo>
                  <a:lnTo>
                    <a:pt x="463880" y="106387"/>
                  </a:lnTo>
                  <a:lnTo>
                    <a:pt x="490280" y="136793"/>
                  </a:lnTo>
                  <a:lnTo>
                    <a:pt x="518744" y="182156"/>
                  </a:lnTo>
                  <a:lnTo>
                    <a:pt x="474802" y="182156"/>
                  </a:lnTo>
                  <a:lnTo>
                    <a:pt x="448132" y="142506"/>
                  </a:lnTo>
                  <a:lnTo>
                    <a:pt x="441633" y="132867"/>
                  </a:lnTo>
                  <a:lnTo>
                    <a:pt x="417652" y="108153"/>
                  </a:lnTo>
                  <a:lnTo>
                    <a:pt x="413842" y="106781"/>
                  </a:lnTo>
                  <a:lnTo>
                    <a:pt x="407619" y="106095"/>
                  </a:lnTo>
                  <a:lnTo>
                    <a:pt x="399237" y="106095"/>
                  </a:lnTo>
                  <a:lnTo>
                    <a:pt x="391744" y="106095"/>
                  </a:lnTo>
                  <a:lnTo>
                    <a:pt x="391744" y="182156"/>
                  </a:lnTo>
                  <a:lnTo>
                    <a:pt x="354914" y="182156"/>
                  </a:lnTo>
                  <a:lnTo>
                    <a:pt x="354914" y="0"/>
                  </a:lnTo>
                  <a:close/>
                </a:path>
                <a:path w="1125855" h="182245">
                  <a:moveTo>
                    <a:pt x="0" y="0"/>
                  </a:moveTo>
                  <a:lnTo>
                    <a:pt x="124917" y="0"/>
                  </a:lnTo>
                  <a:lnTo>
                    <a:pt x="124917" y="30733"/>
                  </a:lnTo>
                  <a:lnTo>
                    <a:pt x="36779" y="30733"/>
                  </a:lnTo>
                  <a:lnTo>
                    <a:pt x="36779" y="73913"/>
                  </a:lnTo>
                  <a:lnTo>
                    <a:pt x="112852" y="73913"/>
                  </a:lnTo>
                  <a:lnTo>
                    <a:pt x="112852" y="104724"/>
                  </a:lnTo>
                  <a:lnTo>
                    <a:pt x="36779" y="104724"/>
                  </a:lnTo>
                  <a:lnTo>
                    <a:pt x="36779" y="182156"/>
                  </a:lnTo>
                  <a:lnTo>
                    <a:pt x="0" y="182156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09583" y="4007380"/>
              <a:ext cx="149065" cy="18668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38085" y="4009644"/>
              <a:ext cx="36830" cy="182245"/>
            </a:xfrm>
            <a:custGeom>
              <a:avLst/>
              <a:gdLst/>
              <a:ahLst/>
              <a:cxnLst/>
              <a:rect l="l" t="t" r="r" b="b"/>
              <a:pathLst>
                <a:path w="36830" h="182245">
                  <a:moveTo>
                    <a:pt x="0" y="0"/>
                  </a:moveTo>
                  <a:lnTo>
                    <a:pt x="36779" y="0"/>
                  </a:lnTo>
                  <a:lnTo>
                    <a:pt x="36779" y="182156"/>
                  </a:lnTo>
                  <a:lnTo>
                    <a:pt x="0" y="182156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3420" y="4004205"/>
              <a:ext cx="174833" cy="19296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40230" y="4006469"/>
              <a:ext cx="1188720" cy="188595"/>
            </a:xfrm>
            <a:custGeom>
              <a:avLst/>
              <a:gdLst/>
              <a:ahLst/>
              <a:cxnLst/>
              <a:rect l="l" t="t" r="r" b="b"/>
              <a:pathLst>
                <a:path w="1188720" h="188595">
                  <a:moveTo>
                    <a:pt x="1099946" y="0"/>
                  </a:moveTo>
                  <a:lnTo>
                    <a:pt x="1151239" y="14091"/>
                  </a:lnTo>
                  <a:lnTo>
                    <a:pt x="1182512" y="54867"/>
                  </a:lnTo>
                  <a:lnTo>
                    <a:pt x="1188593" y="94487"/>
                  </a:lnTo>
                  <a:lnTo>
                    <a:pt x="1187092" y="115347"/>
                  </a:lnTo>
                  <a:lnTo>
                    <a:pt x="1164589" y="163525"/>
                  </a:lnTo>
                  <a:lnTo>
                    <a:pt x="1119530" y="186885"/>
                  </a:lnTo>
                  <a:lnTo>
                    <a:pt x="1100455" y="188442"/>
                  </a:lnTo>
                  <a:lnTo>
                    <a:pt x="1081139" y="186892"/>
                  </a:lnTo>
                  <a:lnTo>
                    <a:pt x="1035812" y="163639"/>
                  </a:lnTo>
                  <a:lnTo>
                    <a:pt x="1013309" y="115929"/>
                  </a:lnTo>
                  <a:lnTo>
                    <a:pt x="1011808" y="95351"/>
                  </a:lnTo>
                  <a:lnTo>
                    <a:pt x="1012332" y="81993"/>
                  </a:lnTo>
                  <a:lnTo>
                    <a:pt x="1023544" y="41856"/>
                  </a:lnTo>
                  <a:lnTo>
                    <a:pt x="1054387" y="10263"/>
                  </a:lnTo>
                  <a:lnTo>
                    <a:pt x="1099946" y="0"/>
                  </a:lnTo>
                  <a:close/>
                </a:path>
                <a:path w="1188720" h="188595">
                  <a:moveTo>
                    <a:pt x="88137" y="0"/>
                  </a:moveTo>
                  <a:lnTo>
                    <a:pt x="139430" y="14091"/>
                  </a:lnTo>
                  <a:lnTo>
                    <a:pt x="170703" y="54867"/>
                  </a:lnTo>
                  <a:lnTo>
                    <a:pt x="176784" y="94487"/>
                  </a:lnTo>
                  <a:lnTo>
                    <a:pt x="175283" y="115347"/>
                  </a:lnTo>
                  <a:lnTo>
                    <a:pt x="152781" y="163525"/>
                  </a:lnTo>
                  <a:lnTo>
                    <a:pt x="107721" y="186885"/>
                  </a:lnTo>
                  <a:lnTo>
                    <a:pt x="88646" y="188442"/>
                  </a:lnTo>
                  <a:lnTo>
                    <a:pt x="69330" y="186892"/>
                  </a:lnTo>
                  <a:lnTo>
                    <a:pt x="24003" y="163639"/>
                  </a:lnTo>
                  <a:lnTo>
                    <a:pt x="1500" y="115929"/>
                  </a:lnTo>
                  <a:lnTo>
                    <a:pt x="0" y="95351"/>
                  </a:lnTo>
                  <a:lnTo>
                    <a:pt x="523" y="81993"/>
                  </a:lnTo>
                  <a:lnTo>
                    <a:pt x="11735" y="41856"/>
                  </a:lnTo>
                  <a:lnTo>
                    <a:pt x="42578" y="10263"/>
                  </a:lnTo>
                  <a:lnTo>
                    <a:pt x="8813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96639" y="4006469"/>
              <a:ext cx="1380109" cy="18844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06899" y="4037964"/>
              <a:ext cx="570230" cy="154305"/>
            </a:xfrm>
            <a:custGeom>
              <a:avLst/>
              <a:gdLst/>
              <a:ahLst/>
              <a:cxnLst/>
              <a:rect l="l" t="t" r="r" b="b"/>
              <a:pathLst>
                <a:path w="570229" h="154304">
                  <a:moveTo>
                    <a:pt x="534924" y="118910"/>
                  </a:moveTo>
                  <a:lnTo>
                    <a:pt x="569849" y="118910"/>
                  </a:lnTo>
                  <a:lnTo>
                    <a:pt x="569849" y="153835"/>
                  </a:lnTo>
                  <a:lnTo>
                    <a:pt x="534924" y="153835"/>
                  </a:lnTo>
                  <a:lnTo>
                    <a:pt x="534924" y="118910"/>
                  </a:lnTo>
                  <a:close/>
                </a:path>
                <a:path w="570229" h="154304">
                  <a:moveTo>
                    <a:pt x="50546" y="0"/>
                  </a:moveTo>
                  <a:lnTo>
                    <a:pt x="13970" y="15621"/>
                  </a:lnTo>
                  <a:lnTo>
                    <a:pt x="0" y="62611"/>
                  </a:lnTo>
                  <a:lnTo>
                    <a:pt x="902" y="77151"/>
                  </a:lnTo>
                  <a:lnTo>
                    <a:pt x="21971" y="116516"/>
                  </a:lnTo>
                  <a:lnTo>
                    <a:pt x="50546" y="125501"/>
                  </a:lnTo>
                  <a:lnTo>
                    <a:pt x="61094" y="124510"/>
                  </a:lnTo>
                  <a:lnTo>
                    <a:pt x="92908" y="100738"/>
                  </a:lnTo>
                  <a:lnTo>
                    <a:pt x="100837" y="62115"/>
                  </a:lnTo>
                  <a:lnTo>
                    <a:pt x="99980" y="47451"/>
                  </a:lnTo>
                  <a:lnTo>
                    <a:pt x="79692" y="8626"/>
                  </a:lnTo>
                  <a:lnTo>
                    <a:pt x="50546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57949" y="4007380"/>
              <a:ext cx="149052" cy="18668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71894" y="4007380"/>
              <a:ext cx="149814" cy="18979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89116" y="4007380"/>
              <a:ext cx="149179" cy="18668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96639" y="4006469"/>
              <a:ext cx="949325" cy="188595"/>
            </a:xfrm>
            <a:custGeom>
              <a:avLst/>
              <a:gdLst/>
              <a:ahLst/>
              <a:cxnLst/>
              <a:rect l="l" t="t" r="r" b="b"/>
              <a:pathLst>
                <a:path w="949325" h="188595">
                  <a:moveTo>
                    <a:pt x="352425" y="3174"/>
                  </a:moveTo>
                  <a:lnTo>
                    <a:pt x="487552" y="3174"/>
                  </a:lnTo>
                  <a:lnTo>
                    <a:pt x="487552" y="33908"/>
                  </a:lnTo>
                  <a:lnTo>
                    <a:pt x="389255" y="33908"/>
                  </a:lnTo>
                  <a:lnTo>
                    <a:pt x="389255" y="74345"/>
                  </a:lnTo>
                  <a:lnTo>
                    <a:pt x="480695" y="74345"/>
                  </a:lnTo>
                  <a:lnTo>
                    <a:pt x="480695" y="105041"/>
                  </a:lnTo>
                  <a:lnTo>
                    <a:pt x="389255" y="105041"/>
                  </a:lnTo>
                  <a:lnTo>
                    <a:pt x="389255" y="154635"/>
                  </a:lnTo>
                  <a:lnTo>
                    <a:pt x="491109" y="154635"/>
                  </a:lnTo>
                  <a:lnTo>
                    <a:pt x="491109" y="185331"/>
                  </a:lnTo>
                  <a:lnTo>
                    <a:pt x="352425" y="185331"/>
                  </a:lnTo>
                  <a:lnTo>
                    <a:pt x="352425" y="3174"/>
                  </a:lnTo>
                  <a:close/>
                </a:path>
                <a:path w="949325" h="188595">
                  <a:moveTo>
                    <a:pt x="170307" y="3174"/>
                  </a:moveTo>
                  <a:lnTo>
                    <a:pt x="207137" y="3174"/>
                  </a:lnTo>
                  <a:lnTo>
                    <a:pt x="207137" y="74841"/>
                  </a:lnTo>
                  <a:lnTo>
                    <a:pt x="279273" y="74841"/>
                  </a:lnTo>
                  <a:lnTo>
                    <a:pt x="279273" y="3174"/>
                  </a:lnTo>
                  <a:lnTo>
                    <a:pt x="315975" y="3174"/>
                  </a:lnTo>
                  <a:lnTo>
                    <a:pt x="315975" y="185331"/>
                  </a:lnTo>
                  <a:lnTo>
                    <a:pt x="279273" y="185331"/>
                  </a:lnTo>
                  <a:lnTo>
                    <a:pt x="279273" y="105663"/>
                  </a:lnTo>
                  <a:lnTo>
                    <a:pt x="207137" y="105663"/>
                  </a:lnTo>
                  <a:lnTo>
                    <a:pt x="207137" y="185331"/>
                  </a:lnTo>
                  <a:lnTo>
                    <a:pt x="170307" y="185331"/>
                  </a:lnTo>
                  <a:lnTo>
                    <a:pt x="170307" y="3174"/>
                  </a:lnTo>
                  <a:close/>
                </a:path>
                <a:path w="949325" h="188595">
                  <a:moveTo>
                    <a:pt x="0" y="3174"/>
                  </a:moveTo>
                  <a:lnTo>
                    <a:pt x="144907" y="3174"/>
                  </a:lnTo>
                  <a:lnTo>
                    <a:pt x="144907" y="33908"/>
                  </a:lnTo>
                  <a:lnTo>
                    <a:pt x="90932" y="33908"/>
                  </a:lnTo>
                  <a:lnTo>
                    <a:pt x="90932" y="185331"/>
                  </a:lnTo>
                  <a:lnTo>
                    <a:pt x="54101" y="185331"/>
                  </a:lnTo>
                  <a:lnTo>
                    <a:pt x="54101" y="33908"/>
                  </a:lnTo>
                  <a:lnTo>
                    <a:pt x="0" y="33908"/>
                  </a:lnTo>
                  <a:lnTo>
                    <a:pt x="0" y="3174"/>
                  </a:lnTo>
                  <a:close/>
                </a:path>
                <a:path w="949325" h="188595">
                  <a:moveTo>
                    <a:pt x="860425" y="0"/>
                  </a:moveTo>
                  <a:lnTo>
                    <a:pt x="911842" y="14091"/>
                  </a:lnTo>
                  <a:lnTo>
                    <a:pt x="943054" y="54867"/>
                  </a:lnTo>
                  <a:lnTo>
                    <a:pt x="949071" y="94487"/>
                  </a:lnTo>
                  <a:lnTo>
                    <a:pt x="947570" y="115347"/>
                  </a:lnTo>
                  <a:lnTo>
                    <a:pt x="925068" y="163525"/>
                  </a:lnTo>
                  <a:lnTo>
                    <a:pt x="880008" y="186885"/>
                  </a:lnTo>
                  <a:lnTo>
                    <a:pt x="860933" y="188442"/>
                  </a:lnTo>
                  <a:lnTo>
                    <a:pt x="841672" y="186892"/>
                  </a:lnTo>
                  <a:lnTo>
                    <a:pt x="796416" y="163639"/>
                  </a:lnTo>
                  <a:lnTo>
                    <a:pt x="773914" y="115929"/>
                  </a:lnTo>
                  <a:lnTo>
                    <a:pt x="772413" y="95351"/>
                  </a:lnTo>
                  <a:lnTo>
                    <a:pt x="772918" y="81993"/>
                  </a:lnTo>
                  <a:lnTo>
                    <a:pt x="784078" y="41856"/>
                  </a:lnTo>
                  <a:lnTo>
                    <a:pt x="814921" y="10263"/>
                  </a:lnTo>
                  <a:lnTo>
                    <a:pt x="860425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709321" y="31018"/>
            <a:ext cx="2162175" cy="1077595"/>
            <a:chOff x="2709321" y="31018"/>
            <a:chExt cx="2162175" cy="1077595"/>
          </a:xfrm>
        </p:grpSpPr>
        <p:sp>
          <p:nvSpPr>
            <p:cNvPr id="80" name="object 80"/>
            <p:cNvSpPr/>
            <p:nvPr/>
          </p:nvSpPr>
          <p:spPr>
            <a:xfrm>
              <a:off x="2714117" y="55880"/>
              <a:ext cx="2152650" cy="1052830"/>
            </a:xfrm>
            <a:custGeom>
              <a:avLst/>
              <a:gdLst/>
              <a:ahLst/>
              <a:cxnLst/>
              <a:rect l="l" t="t" r="r" b="b"/>
              <a:pathLst>
                <a:path w="2152650" h="1052830">
                  <a:moveTo>
                    <a:pt x="1076070" y="0"/>
                  </a:moveTo>
                  <a:lnTo>
                    <a:pt x="0" y="1052449"/>
                  </a:lnTo>
                  <a:lnTo>
                    <a:pt x="2152142" y="1052449"/>
                  </a:lnTo>
                  <a:lnTo>
                    <a:pt x="1076070" y="0"/>
                  </a:lnTo>
                  <a:close/>
                </a:path>
              </a:pathLst>
            </a:custGeom>
            <a:solidFill>
              <a:srgbClr val="00000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14117" y="35814"/>
              <a:ext cx="2152142" cy="105244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14117" y="35814"/>
              <a:ext cx="2152650" cy="1052830"/>
            </a:xfrm>
            <a:custGeom>
              <a:avLst/>
              <a:gdLst/>
              <a:ahLst/>
              <a:cxnLst/>
              <a:rect l="l" t="t" r="r" b="b"/>
              <a:pathLst>
                <a:path w="2152650" h="1052830">
                  <a:moveTo>
                    <a:pt x="1076070" y="0"/>
                  </a:moveTo>
                  <a:lnTo>
                    <a:pt x="0" y="1052449"/>
                  </a:lnTo>
                  <a:lnTo>
                    <a:pt x="2152142" y="1052449"/>
                  </a:lnTo>
                  <a:lnTo>
                    <a:pt x="1076070" y="0"/>
                  </a:lnTo>
                  <a:close/>
                </a:path>
              </a:pathLst>
            </a:custGeom>
            <a:ln w="9590">
              <a:solidFill>
                <a:srgbClr val="40A7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325621" y="534365"/>
            <a:ext cx="939800" cy="1803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00" i="1" dirty="0">
                <a:latin typeface="Arial"/>
                <a:cs typeface="Arial"/>
              </a:rPr>
              <a:t>Professor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spc="5" dirty="0">
                <a:latin typeface="Arial"/>
                <a:cs typeface="Arial"/>
              </a:rPr>
              <a:t>Sonia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3574" y="971953"/>
            <a:ext cx="5690870" cy="1645920"/>
            <a:chOff x="763574" y="971953"/>
            <a:chExt cx="5690870" cy="1645920"/>
          </a:xfrm>
        </p:grpSpPr>
        <p:sp>
          <p:nvSpPr>
            <p:cNvPr id="3" name="object 3"/>
            <p:cNvSpPr/>
            <p:nvPr/>
          </p:nvSpPr>
          <p:spPr>
            <a:xfrm>
              <a:off x="919072" y="1159163"/>
              <a:ext cx="5506464" cy="118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0686" y="974217"/>
              <a:ext cx="3100578" cy="188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6053" y="977265"/>
              <a:ext cx="2997835" cy="182245"/>
            </a:xfrm>
            <a:custGeom>
              <a:avLst/>
              <a:gdLst/>
              <a:ahLst/>
              <a:cxnLst/>
              <a:rect l="l" t="t" r="r" b="b"/>
              <a:pathLst>
                <a:path w="2997835" h="182244">
                  <a:moveTo>
                    <a:pt x="1705711" y="42545"/>
                  </a:moveTo>
                  <a:lnTo>
                    <a:pt x="1681073" y="110109"/>
                  </a:lnTo>
                  <a:lnTo>
                    <a:pt x="1730857" y="110109"/>
                  </a:lnTo>
                  <a:lnTo>
                    <a:pt x="1705711" y="42545"/>
                  </a:lnTo>
                  <a:close/>
                </a:path>
                <a:path w="2997835" h="182244">
                  <a:moveTo>
                    <a:pt x="24612" y="42545"/>
                  </a:moveTo>
                  <a:lnTo>
                    <a:pt x="0" y="110109"/>
                  </a:lnTo>
                  <a:lnTo>
                    <a:pt x="49707" y="110109"/>
                  </a:lnTo>
                  <a:lnTo>
                    <a:pt x="24612" y="42545"/>
                  </a:lnTo>
                  <a:close/>
                </a:path>
                <a:path w="2997835" h="182244">
                  <a:moveTo>
                    <a:pt x="1847189" y="30861"/>
                  </a:moveTo>
                  <a:lnTo>
                    <a:pt x="1847189" y="77088"/>
                  </a:lnTo>
                  <a:lnTo>
                    <a:pt x="1874367" y="77088"/>
                  </a:lnTo>
                  <a:lnTo>
                    <a:pt x="1915261" y="70865"/>
                  </a:lnTo>
                  <a:lnTo>
                    <a:pt x="1917674" y="67183"/>
                  </a:lnTo>
                  <a:lnTo>
                    <a:pt x="1920214" y="63500"/>
                  </a:lnTo>
                  <a:lnTo>
                    <a:pt x="1921484" y="58927"/>
                  </a:lnTo>
                  <a:lnTo>
                    <a:pt x="1921484" y="53466"/>
                  </a:lnTo>
                  <a:lnTo>
                    <a:pt x="1921484" y="47371"/>
                  </a:lnTo>
                  <a:lnTo>
                    <a:pt x="1885936" y="30906"/>
                  </a:lnTo>
                  <a:lnTo>
                    <a:pt x="1875891" y="30861"/>
                  </a:lnTo>
                  <a:lnTo>
                    <a:pt x="1847189" y="30861"/>
                  </a:lnTo>
                  <a:close/>
                </a:path>
                <a:path w="2997835" h="182244">
                  <a:moveTo>
                    <a:pt x="168922" y="30861"/>
                  </a:moveTo>
                  <a:lnTo>
                    <a:pt x="168922" y="151511"/>
                  </a:lnTo>
                  <a:lnTo>
                    <a:pt x="196380" y="151511"/>
                  </a:lnTo>
                  <a:lnTo>
                    <a:pt x="206654" y="151511"/>
                  </a:lnTo>
                  <a:lnTo>
                    <a:pt x="240626" y="132841"/>
                  </a:lnTo>
                  <a:lnTo>
                    <a:pt x="246837" y="91312"/>
                  </a:lnTo>
                  <a:lnTo>
                    <a:pt x="246605" y="81357"/>
                  </a:lnTo>
                  <a:lnTo>
                    <a:pt x="232676" y="41148"/>
                  </a:lnTo>
                  <a:lnTo>
                    <a:pt x="195770" y="30978"/>
                  </a:lnTo>
                  <a:lnTo>
                    <a:pt x="185445" y="30861"/>
                  </a:lnTo>
                  <a:lnTo>
                    <a:pt x="168922" y="30861"/>
                  </a:lnTo>
                  <a:close/>
                </a:path>
                <a:path w="2997835" h="182244">
                  <a:moveTo>
                    <a:pt x="2947009" y="28448"/>
                  </a:moveTo>
                  <a:lnTo>
                    <a:pt x="2910433" y="43941"/>
                  </a:lnTo>
                  <a:lnTo>
                    <a:pt x="2896463" y="91059"/>
                  </a:lnTo>
                  <a:lnTo>
                    <a:pt x="2897366" y="105560"/>
                  </a:lnTo>
                  <a:lnTo>
                    <a:pt x="2918434" y="144922"/>
                  </a:lnTo>
                  <a:lnTo>
                    <a:pt x="2947009" y="153924"/>
                  </a:lnTo>
                  <a:lnTo>
                    <a:pt x="2957558" y="152925"/>
                  </a:lnTo>
                  <a:lnTo>
                    <a:pt x="2989372" y="129145"/>
                  </a:lnTo>
                  <a:lnTo>
                    <a:pt x="2997301" y="90550"/>
                  </a:lnTo>
                  <a:lnTo>
                    <a:pt x="2996444" y="75854"/>
                  </a:lnTo>
                  <a:lnTo>
                    <a:pt x="2976156" y="37074"/>
                  </a:lnTo>
                  <a:lnTo>
                    <a:pt x="2947009" y="28448"/>
                  </a:lnTo>
                  <a:close/>
                </a:path>
                <a:path w="2997835" h="182244">
                  <a:moveTo>
                    <a:pt x="2321788" y="28448"/>
                  </a:moveTo>
                  <a:lnTo>
                    <a:pt x="2285085" y="43941"/>
                  </a:lnTo>
                  <a:lnTo>
                    <a:pt x="2271115" y="91059"/>
                  </a:lnTo>
                  <a:lnTo>
                    <a:pt x="2272018" y="105560"/>
                  </a:lnTo>
                  <a:lnTo>
                    <a:pt x="2293088" y="144922"/>
                  </a:lnTo>
                  <a:lnTo>
                    <a:pt x="2321788" y="153924"/>
                  </a:lnTo>
                  <a:lnTo>
                    <a:pt x="2332264" y="152925"/>
                  </a:lnTo>
                  <a:lnTo>
                    <a:pt x="2364024" y="129145"/>
                  </a:lnTo>
                  <a:lnTo>
                    <a:pt x="2371953" y="90550"/>
                  </a:lnTo>
                  <a:lnTo>
                    <a:pt x="2371096" y="75854"/>
                  </a:lnTo>
                  <a:lnTo>
                    <a:pt x="2350810" y="37074"/>
                  </a:lnTo>
                  <a:lnTo>
                    <a:pt x="2321788" y="28448"/>
                  </a:lnTo>
                  <a:close/>
                </a:path>
                <a:path w="2997835" h="182244">
                  <a:moveTo>
                    <a:pt x="2624048" y="0"/>
                  </a:moveTo>
                  <a:lnTo>
                    <a:pt x="2759176" y="0"/>
                  </a:lnTo>
                  <a:lnTo>
                    <a:pt x="2759176" y="30861"/>
                  </a:lnTo>
                  <a:lnTo>
                    <a:pt x="2660878" y="30861"/>
                  </a:lnTo>
                  <a:lnTo>
                    <a:pt x="2660878" y="71247"/>
                  </a:lnTo>
                  <a:lnTo>
                    <a:pt x="2752318" y="71247"/>
                  </a:lnTo>
                  <a:lnTo>
                    <a:pt x="2752318" y="101981"/>
                  </a:lnTo>
                  <a:lnTo>
                    <a:pt x="2660878" y="101981"/>
                  </a:lnTo>
                  <a:lnTo>
                    <a:pt x="2660878" y="151511"/>
                  </a:lnTo>
                  <a:lnTo>
                    <a:pt x="2762605" y="151511"/>
                  </a:lnTo>
                  <a:lnTo>
                    <a:pt x="2762605" y="182245"/>
                  </a:lnTo>
                  <a:lnTo>
                    <a:pt x="2624048" y="182245"/>
                  </a:lnTo>
                  <a:lnTo>
                    <a:pt x="2624048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2799" y="975001"/>
              <a:ext cx="149052" cy="1867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0686" y="974217"/>
              <a:ext cx="3100705" cy="188595"/>
            </a:xfrm>
            <a:custGeom>
              <a:avLst/>
              <a:gdLst/>
              <a:ahLst/>
              <a:cxnLst/>
              <a:rect l="l" t="t" r="r" b="b"/>
              <a:pathLst>
                <a:path w="3100704" h="188594">
                  <a:moveTo>
                    <a:pt x="2061019" y="3048"/>
                  </a:moveTo>
                  <a:lnTo>
                    <a:pt x="2196020" y="3048"/>
                  </a:lnTo>
                  <a:lnTo>
                    <a:pt x="2196020" y="33909"/>
                  </a:lnTo>
                  <a:lnTo>
                    <a:pt x="2097722" y="33909"/>
                  </a:lnTo>
                  <a:lnTo>
                    <a:pt x="2097722" y="74295"/>
                  </a:lnTo>
                  <a:lnTo>
                    <a:pt x="2189289" y="74295"/>
                  </a:lnTo>
                  <a:lnTo>
                    <a:pt x="2189289" y="105029"/>
                  </a:lnTo>
                  <a:lnTo>
                    <a:pt x="2097722" y="105029"/>
                  </a:lnTo>
                  <a:lnTo>
                    <a:pt x="2097722" y="154559"/>
                  </a:lnTo>
                  <a:lnTo>
                    <a:pt x="2199576" y="154559"/>
                  </a:lnTo>
                  <a:lnTo>
                    <a:pt x="2199576" y="185293"/>
                  </a:lnTo>
                  <a:lnTo>
                    <a:pt x="2061019" y="185293"/>
                  </a:lnTo>
                  <a:lnTo>
                    <a:pt x="2061019" y="3048"/>
                  </a:lnTo>
                  <a:close/>
                </a:path>
                <a:path w="3100704" h="188594">
                  <a:moveTo>
                    <a:pt x="1875726" y="3048"/>
                  </a:moveTo>
                  <a:lnTo>
                    <a:pt x="1953196" y="3048"/>
                  </a:lnTo>
                  <a:lnTo>
                    <a:pt x="1966771" y="3357"/>
                  </a:lnTo>
                  <a:lnTo>
                    <a:pt x="2007504" y="14859"/>
                  </a:lnTo>
                  <a:lnTo>
                    <a:pt x="2024697" y="54229"/>
                  </a:lnTo>
                  <a:lnTo>
                    <a:pt x="2023955" y="63990"/>
                  </a:lnTo>
                  <a:lnTo>
                    <a:pt x="1997614" y="98933"/>
                  </a:lnTo>
                  <a:lnTo>
                    <a:pt x="1976691" y="104901"/>
                  </a:lnTo>
                  <a:lnTo>
                    <a:pt x="1984565" y="109474"/>
                  </a:lnTo>
                  <a:lnTo>
                    <a:pt x="2011021" y="139948"/>
                  </a:lnTo>
                  <a:lnTo>
                    <a:pt x="2039556" y="185293"/>
                  </a:lnTo>
                  <a:lnTo>
                    <a:pt x="1995487" y="185293"/>
                  </a:lnTo>
                  <a:lnTo>
                    <a:pt x="1968944" y="145669"/>
                  </a:lnTo>
                  <a:lnTo>
                    <a:pt x="1962443" y="135999"/>
                  </a:lnTo>
                  <a:lnTo>
                    <a:pt x="1934527" y="109982"/>
                  </a:lnTo>
                  <a:lnTo>
                    <a:pt x="1928431" y="109220"/>
                  </a:lnTo>
                  <a:lnTo>
                    <a:pt x="1919922" y="109220"/>
                  </a:lnTo>
                  <a:lnTo>
                    <a:pt x="1912556" y="109220"/>
                  </a:lnTo>
                  <a:lnTo>
                    <a:pt x="1912556" y="185293"/>
                  </a:lnTo>
                  <a:lnTo>
                    <a:pt x="1875726" y="185293"/>
                  </a:lnTo>
                  <a:lnTo>
                    <a:pt x="1875726" y="3048"/>
                  </a:lnTo>
                  <a:close/>
                </a:path>
                <a:path w="3100704" h="188594">
                  <a:moveTo>
                    <a:pt x="1752028" y="3048"/>
                  </a:moveTo>
                  <a:lnTo>
                    <a:pt x="1791017" y="3048"/>
                  </a:lnTo>
                  <a:lnTo>
                    <a:pt x="1863915" y="185293"/>
                  </a:lnTo>
                  <a:lnTo>
                    <a:pt x="1823910" y="185293"/>
                  </a:lnTo>
                  <a:lnTo>
                    <a:pt x="1808035" y="143891"/>
                  </a:lnTo>
                  <a:lnTo>
                    <a:pt x="1735137" y="143891"/>
                  </a:lnTo>
                  <a:lnTo>
                    <a:pt x="1720151" y="185293"/>
                  </a:lnTo>
                  <a:lnTo>
                    <a:pt x="1681162" y="185293"/>
                  </a:lnTo>
                  <a:lnTo>
                    <a:pt x="1752028" y="3048"/>
                  </a:lnTo>
                  <a:close/>
                </a:path>
                <a:path w="3100704" h="188594">
                  <a:moveTo>
                    <a:pt x="1281747" y="3048"/>
                  </a:moveTo>
                  <a:lnTo>
                    <a:pt x="1416748" y="3048"/>
                  </a:lnTo>
                  <a:lnTo>
                    <a:pt x="1416748" y="33909"/>
                  </a:lnTo>
                  <a:lnTo>
                    <a:pt x="1318450" y="33909"/>
                  </a:lnTo>
                  <a:lnTo>
                    <a:pt x="1318450" y="74295"/>
                  </a:lnTo>
                  <a:lnTo>
                    <a:pt x="1410017" y="74295"/>
                  </a:lnTo>
                  <a:lnTo>
                    <a:pt x="1410017" y="105029"/>
                  </a:lnTo>
                  <a:lnTo>
                    <a:pt x="1318450" y="105029"/>
                  </a:lnTo>
                  <a:lnTo>
                    <a:pt x="1318450" y="154559"/>
                  </a:lnTo>
                  <a:lnTo>
                    <a:pt x="1420304" y="154559"/>
                  </a:lnTo>
                  <a:lnTo>
                    <a:pt x="1420304" y="185293"/>
                  </a:lnTo>
                  <a:lnTo>
                    <a:pt x="1281747" y="185293"/>
                  </a:lnTo>
                  <a:lnTo>
                    <a:pt x="1281747" y="3048"/>
                  </a:lnTo>
                  <a:close/>
                </a:path>
                <a:path w="3100704" h="188594">
                  <a:moveTo>
                    <a:pt x="1093406" y="3048"/>
                  </a:moveTo>
                  <a:lnTo>
                    <a:pt x="1133284" y="3048"/>
                  </a:lnTo>
                  <a:lnTo>
                    <a:pt x="1179385" y="137922"/>
                  </a:lnTo>
                  <a:lnTo>
                    <a:pt x="1223962" y="3048"/>
                  </a:lnTo>
                  <a:lnTo>
                    <a:pt x="1263078" y="3048"/>
                  </a:lnTo>
                  <a:lnTo>
                    <a:pt x="1197800" y="185293"/>
                  </a:lnTo>
                  <a:lnTo>
                    <a:pt x="1158557" y="185293"/>
                  </a:lnTo>
                  <a:lnTo>
                    <a:pt x="1093406" y="3048"/>
                  </a:lnTo>
                  <a:close/>
                </a:path>
                <a:path w="3100704" h="188594">
                  <a:moveTo>
                    <a:pt x="1038669" y="3048"/>
                  </a:moveTo>
                  <a:lnTo>
                    <a:pt x="1075372" y="3048"/>
                  </a:lnTo>
                  <a:lnTo>
                    <a:pt x="1075372" y="185293"/>
                  </a:lnTo>
                  <a:lnTo>
                    <a:pt x="1038669" y="185293"/>
                  </a:lnTo>
                  <a:lnTo>
                    <a:pt x="1038669" y="3048"/>
                  </a:lnTo>
                  <a:close/>
                </a:path>
                <a:path w="3100704" h="188594">
                  <a:moveTo>
                    <a:pt x="872680" y="3048"/>
                  </a:moveTo>
                  <a:lnTo>
                    <a:pt x="1017460" y="3048"/>
                  </a:lnTo>
                  <a:lnTo>
                    <a:pt x="1017460" y="33909"/>
                  </a:lnTo>
                  <a:lnTo>
                    <a:pt x="963612" y="33909"/>
                  </a:lnTo>
                  <a:lnTo>
                    <a:pt x="963612" y="185293"/>
                  </a:lnTo>
                  <a:lnTo>
                    <a:pt x="926782" y="185293"/>
                  </a:lnTo>
                  <a:lnTo>
                    <a:pt x="926782" y="33909"/>
                  </a:lnTo>
                  <a:lnTo>
                    <a:pt x="872680" y="33909"/>
                  </a:lnTo>
                  <a:lnTo>
                    <a:pt x="872680" y="3048"/>
                  </a:lnTo>
                  <a:close/>
                </a:path>
                <a:path w="3100704" h="188594">
                  <a:moveTo>
                    <a:pt x="527621" y="3048"/>
                  </a:moveTo>
                  <a:lnTo>
                    <a:pt x="662622" y="3048"/>
                  </a:lnTo>
                  <a:lnTo>
                    <a:pt x="662622" y="33909"/>
                  </a:lnTo>
                  <a:lnTo>
                    <a:pt x="564324" y="33909"/>
                  </a:lnTo>
                  <a:lnTo>
                    <a:pt x="564324" y="74295"/>
                  </a:lnTo>
                  <a:lnTo>
                    <a:pt x="655764" y="74295"/>
                  </a:lnTo>
                  <a:lnTo>
                    <a:pt x="655764" y="105029"/>
                  </a:lnTo>
                  <a:lnTo>
                    <a:pt x="564324" y="105029"/>
                  </a:lnTo>
                  <a:lnTo>
                    <a:pt x="564324" y="154559"/>
                  </a:lnTo>
                  <a:lnTo>
                    <a:pt x="666178" y="154559"/>
                  </a:lnTo>
                  <a:lnTo>
                    <a:pt x="666178" y="185293"/>
                  </a:lnTo>
                  <a:lnTo>
                    <a:pt x="527621" y="185293"/>
                  </a:lnTo>
                  <a:lnTo>
                    <a:pt x="527621" y="3048"/>
                  </a:lnTo>
                  <a:close/>
                </a:path>
                <a:path w="3100704" h="188594">
                  <a:moveTo>
                    <a:pt x="448754" y="3048"/>
                  </a:moveTo>
                  <a:lnTo>
                    <a:pt x="485457" y="3048"/>
                  </a:lnTo>
                  <a:lnTo>
                    <a:pt x="485457" y="118491"/>
                  </a:lnTo>
                  <a:lnTo>
                    <a:pt x="478180" y="160813"/>
                  </a:lnTo>
                  <a:lnTo>
                    <a:pt x="445785" y="185959"/>
                  </a:lnTo>
                  <a:lnTo>
                    <a:pt x="425005" y="188341"/>
                  </a:lnTo>
                  <a:lnTo>
                    <a:pt x="412337" y="187410"/>
                  </a:lnTo>
                  <a:lnTo>
                    <a:pt x="377122" y="164875"/>
                  </a:lnTo>
                  <a:lnTo>
                    <a:pt x="368871" y="129032"/>
                  </a:lnTo>
                  <a:lnTo>
                    <a:pt x="403542" y="124968"/>
                  </a:lnTo>
                  <a:lnTo>
                    <a:pt x="403923" y="135509"/>
                  </a:lnTo>
                  <a:lnTo>
                    <a:pt x="405447" y="142875"/>
                  </a:lnTo>
                  <a:lnTo>
                    <a:pt x="408114" y="147193"/>
                  </a:lnTo>
                  <a:lnTo>
                    <a:pt x="412051" y="153670"/>
                  </a:lnTo>
                  <a:lnTo>
                    <a:pt x="418147" y="156972"/>
                  </a:lnTo>
                  <a:lnTo>
                    <a:pt x="426275" y="156972"/>
                  </a:lnTo>
                  <a:lnTo>
                    <a:pt x="434530" y="156972"/>
                  </a:lnTo>
                  <a:lnTo>
                    <a:pt x="440245" y="154559"/>
                  </a:lnTo>
                  <a:lnTo>
                    <a:pt x="448754" y="120776"/>
                  </a:lnTo>
                  <a:lnTo>
                    <a:pt x="448754" y="3048"/>
                  </a:lnTo>
                  <a:close/>
                </a:path>
                <a:path w="3100704" h="188594">
                  <a:moveTo>
                    <a:pt x="197497" y="3048"/>
                  </a:moveTo>
                  <a:lnTo>
                    <a:pt x="264731" y="3048"/>
                  </a:lnTo>
                  <a:lnTo>
                    <a:pt x="275428" y="3282"/>
                  </a:lnTo>
                  <a:lnTo>
                    <a:pt x="314291" y="13176"/>
                  </a:lnTo>
                  <a:lnTo>
                    <a:pt x="340947" y="44477"/>
                  </a:lnTo>
                  <a:lnTo>
                    <a:pt x="349834" y="83621"/>
                  </a:lnTo>
                  <a:lnTo>
                    <a:pt x="350202" y="95885"/>
                  </a:lnTo>
                  <a:lnTo>
                    <a:pt x="349858" y="106743"/>
                  </a:lnTo>
                  <a:lnTo>
                    <a:pt x="340868" y="144196"/>
                  </a:lnTo>
                  <a:lnTo>
                    <a:pt x="313886" y="175180"/>
                  </a:lnTo>
                  <a:lnTo>
                    <a:pt x="276403" y="185054"/>
                  </a:lnTo>
                  <a:lnTo>
                    <a:pt x="266725" y="185293"/>
                  </a:lnTo>
                  <a:lnTo>
                    <a:pt x="197497" y="185293"/>
                  </a:lnTo>
                  <a:lnTo>
                    <a:pt x="197497" y="3048"/>
                  </a:lnTo>
                  <a:close/>
                </a:path>
                <a:path w="3100704" h="188594">
                  <a:moveTo>
                    <a:pt x="70967" y="3048"/>
                  </a:moveTo>
                  <a:lnTo>
                    <a:pt x="109854" y="3048"/>
                  </a:lnTo>
                  <a:lnTo>
                    <a:pt x="182816" y="185293"/>
                  </a:lnTo>
                  <a:lnTo>
                    <a:pt x="142798" y="185293"/>
                  </a:lnTo>
                  <a:lnTo>
                    <a:pt x="126885" y="143891"/>
                  </a:lnTo>
                  <a:lnTo>
                    <a:pt x="54063" y="143891"/>
                  </a:lnTo>
                  <a:lnTo>
                    <a:pt x="39027" y="185293"/>
                  </a:lnTo>
                  <a:lnTo>
                    <a:pt x="0" y="185293"/>
                  </a:lnTo>
                  <a:lnTo>
                    <a:pt x="70967" y="3048"/>
                  </a:lnTo>
                  <a:close/>
                </a:path>
                <a:path w="3100704" h="188594">
                  <a:moveTo>
                    <a:pt x="3011995" y="0"/>
                  </a:moveTo>
                  <a:lnTo>
                    <a:pt x="3063412" y="14091"/>
                  </a:lnTo>
                  <a:lnTo>
                    <a:pt x="3094624" y="54848"/>
                  </a:lnTo>
                  <a:lnTo>
                    <a:pt x="3100641" y="94487"/>
                  </a:lnTo>
                  <a:lnTo>
                    <a:pt x="3099141" y="115300"/>
                  </a:lnTo>
                  <a:lnTo>
                    <a:pt x="3076638" y="163449"/>
                  </a:lnTo>
                  <a:lnTo>
                    <a:pt x="3031579" y="186791"/>
                  </a:lnTo>
                  <a:lnTo>
                    <a:pt x="3012503" y="188341"/>
                  </a:lnTo>
                  <a:lnTo>
                    <a:pt x="2993243" y="186793"/>
                  </a:lnTo>
                  <a:lnTo>
                    <a:pt x="2947987" y="163575"/>
                  </a:lnTo>
                  <a:lnTo>
                    <a:pt x="2925484" y="115927"/>
                  </a:lnTo>
                  <a:lnTo>
                    <a:pt x="2923984" y="95376"/>
                  </a:lnTo>
                  <a:lnTo>
                    <a:pt x="2924506" y="81966"/>
                  </a:lnTo>
                  <a:lnTo>
                    <a:pt x="2935648" y="41856"/>
                  </a:lnTo>
                  <a:lnTo>
                    <a:pt x="2966491" y="10263"/>
                  </a:lnTo>
                  <a:lnTo>
                    <a:pt x="3011995" y="0"/>
                  </a:lnTo>
                  <a:close/>
                </a:path>
                <a:path w="3100704" h="188594">
                  <a:moveTo>
                    <a:pt x="2386774" y="0"/>
                  </a:moveTo>
                  <a:lnTo>
                    <a:pt x="2438066" y="14091"/>
                  </a:lnTo>
                  <a:lnTo>
                    <a:pt x="2469276" y="54848"/>
                  </a:lnTo>
                  <a:lnTo>
                    <a:pt x="2475293" y="94487"/>
                  </a:lnTo>
                  <a:lnTo>
                    <a:pt x="2473813" y="115300"/>
                  </a:lnTo>
                  <a:lnTo>
                    <a:pt x="2451417" y="163449"/>
                  </a:lnTo>
                  <a:lnTo>
                    <a:pt x="2406304" y="186791"/>
                  </a:lnTo>
                  <a:lnTo>
                    <a:pt x="2387282" y="188341"/>
                  </a:lnTo>
                  <a:lnTo>
                    <a:pt x="2367966" y="186793"/>
                  </a:lnTo>
                  <a:lnTo>
                    <a:pt x="2322639" y="163575"/>
                  </a:lnTo>
                  <a:lnTo>
                    <a:pt x="2300136" y="115927"/>
                  </a:lnTo>
                  <a:lnTo>
                    <a:pt x="2298636" y="95376"/>
                  </a:lnTo>
                  <a:lnTo>
                    <a:pt x="2299160" y="81966"/>
                  </a:lnTo>
                  <a:lnTo>
                    <a:pt x="2310372" y="41856"/>
                  </a:lnTo>
                  <a:lnTo>
                    <a:pt x="2341215" y="10263"/>
                  </a:lnTo>
                  <a:lnTo>
                    <a:pt x="2386774" y="0"/>
                  </a:lnTo>
                  <a:close/>
                </a:path>
                <a:path w="3100704" h="188594">
                  <a:moveTo>
                    <a:pt x="1515173" y="0"/>
                  </a:moveTo>
                  <a:lnTo>
                    <a:pt x="1557018" y="8411"/>
                  </a:lnTo>
                  <a:lnTo>
                    <a:pt x="1583523" y="43239"/>
                  </a:lnTo>
                  <a:lnTo>
                    <a:pt x="1585023" y="55118"/>
                  </a:lnTo>
                  <a:lnTo>
                    <a:pt x="1548193" y="56769"/>
                  </a:lnTo>
                  <a:lnTo>
                    <a:pt x="1546669" y="47371"/>
                  </a:lnTo>
                  <a:lnTo>
                    <a:pt x="1543240" y="40639"/>
                  </a:lnTo>
                  <a:lnTo>
                    <a:pt x="1538033" y="36575"/>
                  </a:lnTo>
                  <a:lnTo>
                    <a:pt x="1532953" y="32512"/>
                  </a:lnTo>
                  <a:lnTo>
                    <a:pt x="1525079" y="30480"/>
                  </a:lnTo>
                  <a:lnTo>
                    <a:pt x="1514792" y="30480"/>
                  </a:lnTo>
                  <a:lnTo>
                    <a:pt x="1507220" y="30886"/>
                  </a:lnTo>
                  <a:lnTo>
                    <a:pt x="1483804" y="43561"/>
                  </a:lnTo>
                  <a:lnTo>
                    <a:pt x="1483804" y="48387"/>
                  </a:lnTo>
                  <a:lnTo>
                    <a:pt x="1483804" y="52705"/>
                  </a:lnTo>
                  <a:lnTo>
                    <a:pt x="1523047" y="71628"/>
                  </a:lnTo>
                  <a:lnTo>
                    <a:pt x="1535616" y="74797"/>
                  </a:lnTo>
                  <a:lnTo>
                    <a:pt x="1546447" y="78025"/>
                  </a:lnTo>
                  <a:lnTo>
                    <a:pt x="1582991" y="103250"/>
                  </a:lnTo>
                  <a:lnTo>
                    <a:pt x="1590230" y="132207"/>
                  </a:lnTo>
                  <a:lnTo>
                    <a:pt x="1589682" y="139898"/>
                  </a:lnTo>
                  <a:lnTo>
                    <a:pt x="1571021" y="173466"/>
                  </a:lnTo>
                  <a:lnTo>
                    <a:pt x="1528613" y="188061"/>
                  </a:lnTo>
                  <a:lnTo>
                    <a:pt x="1517205" y="188468"/>
                  </a:lnTo>
                  <a:lnTo>
                    <a:pt x="1500965" y="187487"/>
                  </a:lnTo>
                  <a:lnTo>
                    <a:pt x="1464246" y="172593"/>
                  </a:lnTo>
                  <a:lnTo>
                    <a:pt x="1442021" y="125984"/>
                  </a:lnTo>
                  <a:lnTo>
                    <a:pt x="1477835" y="122555"/>
                  </a:lnTo>
                  <a:lnTo>
                    <a:pt x="1479879" y="130933"/>
                  </a:lnTo>
                  <a:lnTo>
                    <a:pt x="1482756" y="138144"/>
                  </a:lnTo>
                  <a:lnTo>
                    <a:pt x="1517586" y="157480"/>
                  </a:lnTo>
                  <a:lnTo>
                    <a:pt x="1525970" y="157005"/>
                  </a:lnTo>
                  <a:lnTo>
                    <a:pt x="1553400" y="139064"/>
                  </a:lnTo>
                  <a:lnTo>
                    <a:pt x="1553400" y="132334"/>
                  </a:lnTo>
                  <a:lnTo>
                    <a:pt x="1553400" y="128016"/>
                  </a:lnTo>
                  <a:lnTo>
                    <a:pt x="1552130" y="124333"/>
                  </a:lnTo>
                  <a:lnTo>
                    <a:pt x="1549590" y="121412"/>
                  </a:lnTo>
                  <a:lnTo>
                    <a:pt x="1547050" y="118363"/>
                  </a:lnTo>
                  <a:lnTo>
                    <a:pt x="1506918" y="105537"/>
                  </a:lnTo>
                  <a:lnTo>
                    <a:pt x="1493250" y="101629"/>
                  </a:lnTo>
                  <a:lnTo>
                    <a:pt x="1458055" y="79571"/>
                  </a:lnTo>
                  <a:lnTo>
                    <a:pt x="1448625" y="50800"/>
                  </a:lnTo>
                  <a:lnTo>
                    <a:pt x="1449123" y="43963"/>
                  </a:lnTo>
                  <a:lnTo>
                    <a:pt x="1472251" y="9870"/>
                  </a:lnTo>
                  <a:lnTo>
                    <a:pt x="1505057" y="402"/>
                  </a:lnTo>
                  <a:lnTo>
                    <a:pt x="1515173" y="0"/>
                  </a:lnTo>
                  <a:close/>
                </a:path>
                <a:path w="3100704" h="188594">
                  <a:moveTo>
                    <a:pt x="779208" y="0"/>
                  </a:moveTo>
                  <a:lnTo>
                    <a:pt x="822249" y="11144"/>
                  </a:lnTo>
                  <a:lnTo>
                    <a:pt x="848653" y="43029"/>
                  </a:lnTo>
                  <a:lnTo>
                    <a:pt x="852106" y="53339"/>
                  </a:lnTo>
                  <a:lnTo>
                    <a:pt x="815657" y="61975"/>
                  </a:lnTo>
                  <a:lnTo>
                    <a:pt x="813661" y="55286"/>
                  </a:lnTo>
                  <a:lnTo>
                    <a:pt x="810736" y="49323"/>
                  </a:lnTo>
                  <a:lnTo>
                    <a:pt x="777303" y="31496"/>
                  </a:lnTo>
                  <a:lnTo>
                    <a:pt x="767663" y="32400"/>
                  </a:lnTo>
                  <a:lnTo>
                    <a:pt x="734980" y="65008"/>
                  </a:lnTo>
                  <a:lnTo>
                    <a:pt x="731837" y="93091"/>
                  </a:lnTo>
                  <a:lnTo>
                    <a:pt x="732621" y="109093"/>
                  </a:lnTo>
                  <a:lnTo>
                    <a:pt x="750949" y="148667"/>
                  </a:lnTo>
                  <a:lnTo>
                    <a:pt x="776541" y="156972"/>
                  </a:lnTo>
                  <a:lnTo>
                    <a:pt x="783615" y="156380"/>
                  </a:lnTo>
                  <a:lnTo>
                    <a:pt x="814262" y="127698"/>
                  </a:lnTo>
                  <a:lnTo>
                    <a:pt x="816927" y="118363"/>
                  </a:lnTo>
                  <a:lnTo>
                    <a:pt x="852614" y="129667"/>
                  </a:lnTo>
                  <a:lnTo>
                    <a:pt x="834165" y="165671"/>
                  </a:lnTo>
                  <a:lnTo>
                    <a:pt x="790948" y="187436"/>
                  </a:lnTo>
                  <a:lnTo>
                    <a:pt x="776922" y="188341"/>
                  </a:lnTo>
                  <a:lnTo>
                    <a:pt x="759612" y="186793"/>
                  </a:lnTo>
                  <a:lnTo>
                    <a:pt x="717232" y="163575"/>
                  </a:lnTo>
                  <a:lnTo>
                    <a:pt x="695336" y="116141"/>
                  </a:lnTo>
                  <a:lnTo>
                    <a:pt x="693864" y="95758"/>
                  </a:lnTo>
                  <a:lnTo>
                    <a:pt x="695338" y="74330"/>
                  </a:lnTo>
                  <a:lnTo>
                    <a:pt x="717359" y="25146"/>
                  </a:lnTo>
                  <a:lnTo>
                    <a:pt x="760989" y="1571"/>
                  </a:lnTo>
                  <a:lnTo>
                    <a:pt x="779208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53458" y="974217"/>
              <a:ext cx="2366391" cy="188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7625" y="977265"/>
              <a:ext cx="1128395" cy="182245"/>
            </a:xfrm>
            <a:custGeom>
              <a:avLst/>
              <a:gdLst/>
              <a:ahLst/>
              <a:cxnLst/>
              <a:rect l="l" t="t" r="r" b="b"/>
              <a:pathLst>
                <a:path w="1128395" h="182244">
                  <a:moveTo>
                    <a:pt x="706374" y="42545"/>
                  </a:moveTo>
                  <a:lnTo>
                    <a:pt x="681863" y="110109"/>
                  </a:lnTo>
                  <a:lnTo>
                    <a:pt x="731520" y="110109"/>
                  </a:lnTo>
                  <a:lnTo>
                    <a:pt x="706374" y="42545"/>
                  </a:lnTo>
                  <a:close/>
                </a:path>
                <a:path w="1128395" h="182244">
                  <a:moveTo>
                    <a:pt x="24511" y="42545"/>
                  </a:moveTo>
                  <a:lnTo>
                    <a:pt x="0" y="110109"/>
                  </a:lnTo>
                  <a:lnTo>
                    <a:pt x="49657" y="110109"/>
                  </a:lnTo>
                  <a:lnTo>
                    <a:pt x="24511" y="42545"/>
                  </a:lnTo>
                  <a:close/>
                </a:path>
                <a:path w="1128395" h="182244">
                  <a:moveTo>
                    <a:pt x="847851" y="30861"/>
                  </a:moveTo>
                  <a:lnTo>
                    <a:pt x="847851" y="77088"/>
                  </a:lnTo>
                  <a:lnTo>
                    <a:pt x="875029" y="77088"/>
                  </a:lnTo>
                  <a:lnTo>
                    <a:pt x="915924" y="70865"/>
                  </a:lnTo>
                  <a:lnTo>
                    <a:pt x="922147" y="58927"/>
                  </a:lnTo>
                  <a:lnTo>
                    <a:pt x="922147" y="53466"/>
                  </a:lnTo>
                  <a:lnTo>
                    <a:pt x="922147" y="47371"/>
                  </a:lnTo>
                  <a:lnTo>
                    <a:pt x="920496" y="42418"/>
                  </a:lnTo>
                  <a:lnTo>
                    <a:pt x="917194" y="38608"/>
                  </a:lnTo>
                  <a:lnTo>
                    <a:pt x="914019" y="34925"/>
                  </a:lnTo>
                  <a:lnTo>
                    <a:pt x="876553" y="30861"/>
                  </a:lnTo>
                  <a:lnTo>
                    <a:pt x="847851" y="30861"/>
                  </a:lnTo>
                  <a:close/>
                </a:path>
                <a:path w="1128395" h="182244">
                  <a:moveTo>
                    <a:pt x="495808" y="30861"/>
                  </a:moveTo>
                  <a:lnTo>
                    <a:pt x="495808" y="82550"/>
                  </a:lnTo>
                  <a:lnTo>
                    <a:pt x="515874" y="82550"/>
                  </a:lnTo>
                  <a:lnTo>
                    <a:pt x="553720" y="74802"/>
                  </a:lnTo>
                  <a:lnTo>
                    <a:pt x="556513" y="70738"/>
                  </a:lnTo>
                  <a:lnTo>
                    <a:pt x="559308" y="66675"/>
                  </a:lnTo>
                  <a:lnTo>
                    <a:pt x="560704" y="61975"/>
                  </a:lnTo>
                  <a:lnTo>
                    <a:pt x="560704" y="56641"/>
                  </a:lnTo>
                  <a:lnTo>
                    <a:pt x="560704" y="49911"/>
                  </a:lnTo>
                  <a:lnTo>
                    <a:pt x="522680" y="30934"/>
                  </a:lnTo>
                  <a:lnTo>
                    <a:pt x="513588" y="30861"/>
                  </a:lnTo>
                  <a:lnTo>
                    <a:pt x="495808" y="30861"/>
                  </a:lnTo>
                  <a:close/>
                </a:path>
                <a:path w="1128395" h="182244">
                  <a:moveTo>
                    <a:pt x="983234" y="0"/>
                  </a:moveTo>
                  <a:lnTo>
                    <a:pt x="1128014" y="0"/>
                  </a:lnTo>
                  <a:lnTo>
                    <a:pt x="1128014" y="30861"/>
                  </a:lnTo>
                  <a:lnTo>
                    <a:pt x="1074165" y="30861"/>
                  </a:lnTo>
                  <a:lnTo>
                    <a:pt x="1074165" y="182245"/>
                  </a:lnTo>
                  <a:lnTo>
                    <a:pt x="1037336" y="182245"/>
                  </a:lnTo>
                  <a:lnTo>
                    <a:pt x="1037336" y="30861"/>
                  </a:lnTo>
                  <a:lnTo>
                    <a:pt x="983234" y="30861"/>
                  </a:lnTo>
                  <a:lnTo>
                    <a:pt x="983234" y="0"/>
                  </a:lnTo>
                  <a:close/>
                </a:path>
                <a:path w="1128395" h="182244">
                  <a:moveTo>
                    <a:pt x="811022" y="0"/>
                  </a:moveTo>
                  <a:lnTo>
                    <a:pt x="888491" y="0"/>
                  </a:lnTo>
                  <a:lnTo>
                    <a:pt x="902084" y="309"/>
                  </a:lnTo>
                  <a:lnTo>
                    <a:pt x="942848" y="11811"/>
                  </a:lnTo>
                  <a:lnTo>
                    <a:pt x="960120" y="51181"/>
                  </a:lnTo>
                  <a:lnTo>
                    <a:pt x="959359" y="60942"/>
                  </a:lnTo>
                  <a:lnTo>
                    <a:pt x="932973" y="95885"/>
                  </a:lnTo>
                  <a:lnTo>
                    <a:pt x="911987" y="101853"/>
                  </a:lnTo>
                  <a:lnTo>
                    <a:pt x="919861" y="106425"/>
                  </a:lnTo>
                  <a:lnTo>
                    <a:pt x="946388" y="136900"/>
                  </a:lnTo>
                  <a:lnTo>
                    <a:pt x="974851" y="182245"/>
                  </a:lnTo>
                  <a:lnTo>
                    <a:pt x="930910" y="182245"/>
                  </a:lnTo>
                  <a:lnTo>
                    <a:pt x="904239" y="142621"/>
                  </a:lnTo>
                  <a:lnTo>
                    <a:pt x="897739" y="132951"/>
                  </a:lnTo>
                  <a:lnTo>
                    <a:pt x="892333" y="125269"/>
                  </a:lnTo>
                  <a:lnTo>
                    <a:pt x="863726" y="106172"/>
                  </a:lnTo>
                  <a:lnTo>
                    <a:pt x="855345" y="106172"/>
                  </a:lnTo>
                  <a:lnTo>
                    <a:pt x="847851" y="106172"/>
                  </a:lnTo>
                  <a:lnTo>
                    <a:pt x="847851" y="182245"/>
                  </a:lnTo>
                  <a:lnTo>
                    <a:pt x="811022" y="182245"/>
                  </a:lnTo>
                  <a:lnTo>
                    <a:pt x="811022" y="0"/>
                  </a:lnTo>
                  <a:close/>
                </a:path>
                <a:path w="1128395" h="182244">
                  <a:moveTo>
                    <a:pt x="687451" y="0"/>
                  </a:moveTo>
                  <a:lnTo>
                    <a:pt x="726313" y="0"/>
                  </a:lnTo>
                  <a:lnTo>
                    <a:pt x="799211" y="182245"/>
                  </a:lnTo>
                  <a:lnTo>
                    <a:pt x="759205" y="182245"/>
                  </a:lnTo>
                  <a:lnTo>
                    <a:pt x="743330" y="140843"/>
                  </a:lnTo>
                  <a:lnTo>
                    <a:pt x="670560" y="140843"/>
                  </a:lnTo>
                  <a:lnTo>
                    <a:pt x="655447" y="182245"/>
                  </a:lnTo>
                  <a:lnTo>
                    <a:pt x="616458" y="182245"/>
                  </a:lnTo>
                  <a:lnTo>
                    <a:pt x="687451" y="0"/>
                  </a:lnTo>
                  <a:close/>
                </a:path>
                <a:path w="1128395" h="182244">
                  <a:moveTo>
                    <a:pt x="458977" y="0"/>
                  </a:moveTo>
                  <a:lnTo>
                    <a:pt x="518033" y="0"/>
                  </a:lnTo>
                  <a:lnTo>
                    <a:pt x="533342" y="186"/>
                  </a:lnTo>
                  <a:lnTo>
                    <a:pt x="576151" y="9255"/>
                  </a:lnTo>
                  <a:lnTo>
                    <a:pt x="597886" y="45755"/>
                  </a:lnTo>
                  <a:lnTo>
                    <a:pt x="598551" y="56134"/>
                  </a:lnTo>
                  <a:lnTo>
                    <a:pt x="598170" y="64182"/>
                  </a:lnTo>
                  <a:lnTo>
                    <a:pt x="576961" y="102235"/>
                  </a:lnTo>
                  <a:lnTo>
                    <a:pt x="570738" y="106680"/>
                  </a:lnTo>
                  <a:lnTo>
                    <a:pt x="531550" y="113371"/>
                  </a:lnTo>
                  <a:lnTo>
                    <a:pt x="519811" y="113537"/>
                  </a:lnTo>
                  <a:lnTo>
                    <a:pt x="495808" y="113537"/>
                  </a:lnTo>
                  <a:lnTo>
                    <a:pt x="495808" y="182245"/>
                  </a:lnTo>
                  <a:lnTo>
                    <a:pt x="458977" y="182245"/>
                  </a:lnTo>
                  <a:lnTo>
                    <a:pt x="45897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0212" y="975001"/>
              <a:ext cx="149052" cy="1867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53458" y="974217"/>
              <a:ext cx="2366645" cy="188595"/>
            </a:xfrm>
            <a:custGeom>
              <a:avLst/>
              <a:gdLst/>
              <a:ahLst/>
              <a:cxnLst/>
              <a:rect l="l" t="t" r="r" b="b"/>
              <a:pathLst>
                <a:path w="2366645" h="188594">
                  <a:moveTo>
                    <a:pt x="1202054" y="3048"/>
                  </a:moveTo>
                  <a:lnTo>
                    <a:pt x="1238885" y="3048"/>
                  </a:lnTo>
                  <a:lnTo>
                    <a:pt x="1238885" y="185293"/>
                  </a:lnTo>
                  <a:lnTo>
                    <a:pt x="1202054" y="185293"/>
                  </a:lnTo>
                  <a:lnTo>
                    <a:pt x="1202054" y="3048"/>
                  </a:lnTo>
                  <a:close/>
                </a:path>
                <a:path w="2366645" h="188594">
                  <a:moveTo>
                    <a:pt x="1079753" y="3048"/>
                  </a:moveTo>
                  <a:lnTo>
                    <a:pt x="1118615" y="3048"/>
                  </a:lnTo>
                  <a:lnTo>
                    <a:pt x="1191514" y="185293"/>
                  </a:lnTo>
                  <a:lnTo>
                    <a:pt x="1151508" y="185293"/>
                  </a:lnTo>
                  <a:lnTo>
                    <a:pt x="1135633" y="143891"/>
                  </a:lnTo>
                  <a:lnTo>
                    <a:pt x="1062736" y="143891"/>
                  </a:lnTo>
                  <a:lnTo>
                    <a:pt x="1047750" y="185293"/>
                  </a:lnTo>
                  <a:lnTo>
                    <a:pt x="1008761" y="185293"/>
                  </a:lnTo>
                  <a:lnTo>
                    <a:pt x="1079753" y="3048"/>
                  </a:lnTo>
                  <a:close/>
                </a:path>
                <a:path w="2366645" h="188594">
                  <a:moveTo>
                    <a:pt x="809878" y="3048"/>
                  </a:moveTo>
                  <a:lnTo>
                    <a:pt x="864996" y="3048"/>
                  </a:lnTo>
                  <a:lnTo>
                    <a:pt x="898016" y="127381"/>
                  </a:lnTo>
                  <a:lnTo>
                    <a:pt x="930782" y="3048"/>
                  </a:lnTo>
                  <a:lnTo>
                    <a:pt x="985901" y="3048"/>
                  </a:lnTo>
                  <a:lnTo>
                    <a:pt x="985901" y="185293"/>
                  </a:lnTo>
                  <a:lnTo>
                    <a:pt x="951738" y="185293"/>
                  </a:lnTo>
                  <a:lnTo>
                    <a:pt x="951738" y="41910"/>
                  </a:lnTo>
                  <a:lnTo>
                    <a:pt x="915542" y="185293"/>
                  </a:lnTo>
                  <a:lnTo>
                    <a:pt x="880110" y="185293"/>
                  </a:lnTo>
                  <a:lnTo>
                    <a:pt x="844168" y="41910"/>
                  </a:lnTo>
                  <a:lnTo>
                    <a:pt x="844168" y="185293"/>
                  </a:lnTo>
                  <a:lnTo>
                    <a:pt x="809878" y="185293"/>
                  </a:lnTo>
                  <a:lnTo>
                    <a:pt x="809878" y="3048"/>
                  </a:lnTo>
                  <a:close/>
                </a:path>
                <a:path w="2366645" h="188594">
                  <a:moveTo>
                    <a:pt x="565276" y="3048"/>
                  </a:moveTo>
                  <a:lnTo>
                    <a:pt x="700404" y="3048"/>
                  </a:lnTo>
                  <a:lnTo>
                    <a:pt x="700404" y="33909"/>
                  </a:lnTo>
                  <a:lnTo>
                    <a:pt x="602106" y="33909"/>
                  </a:lnTo>
                  <a:lnTo>
                    <a:pt x="602106" y="74295"/>
                  </a:lnTo>
                  <a:lnTo>
                    <a:pt x="693546" y="74295"/>
                  </a:lnTo>
                  <a:lnTo>
                    <a:pt x="693546" y="105029"/>
                  </a:lnTo>
                  <a:lnTo>
                    <a:pt x="602106" y="105029"/>
                  </a:lnTo>
                  <a:lnTo>
                    <a:pt x="602106" y="154559"/>
                  </a:lnTo>
                  <a:lnTo>
                    <a:pt x="703961" y="154559"/>
                  </a:lnTo>
                  <a:lnTo>
                    <a:pt x="703961" y="185293"/>
                  </a:lnTo>
                  <a:lnTo>
                    <a:pt x="565276" y="185293"/>
                  </a:lnTo>
                  <a:lnTo>
                    <a:pt x="565276" y="3048"/>
                  </a:lnTo>
                  <a:close/>
                </a:path>
                <a:path w="2366645" h="188594">
                  <a:moveTo>
                    <a:pt x="383158" y="3048"/>
                  </a:moveTo>
                  <a:lnTo>
                    <a:pt x="419988" y="3048"/>
                  </a:lnTo>
                  <a:lnTo>
                    <a:pt x="419988" y="74803"/>
                  </a:lnTo>
                  <a:lnTo>
                    <a:pt x="492125" y="74803"/>
                  </a:lnTo>
                  <a:lnTo>
                    <a:pt x="492125" y="3048"/>
                  </a:lnTo>
                  <a:lnTo>
                    <a:pt x="528827" y="3048"/>
                  </a:lnTo>
                  <a:lnTo>
                    <a:pt x="528827" y="185293"/>
                  </a:lnTo>
                  <a:lnTo>
                    <a:pt x="492125" y="185293"/>
                  </a:lnTo>
                  <a:lnTo>
                    <a:pt x="492125" y="105663"/>
                  </a:lnTo>
                  <a:lnTo>
                    <a:pt x="419988" y="105663"/>
                  </a:lnTo>
                  <a:lnTo>
                    <a:pt x="419988" y="185293"/>
                  </a:lnTo>
                  <a:lnTo>
                    <a:pt x="383158" y="185293"/>
                  </a:lnTo>
                  <a:lnTo>
                    <a:pt x="383158" y="3048"/>
                  </a:lnTo>
                  <a:close/>
                </a:path>
                <a:path w="2366645" h="188594">
                  <a:moveTo>
                    <a:pt x="212978" y="3048"/>
                  </a:moveTo>
                  <a:lnTo>
                    <a:pt x="357758" y="3048"/>
                  </a:lnTo>
                  <a:lnTo>
                    <a:pt x="357758" y="33909"/>
                  </a:lnTo>
                  <a:lnTo>
                    <a:pt x="303783" y="33909"/>
                  </a:lnTo>
                  <a:lnTo>
                    <a:pt x="303783" y="185293"/>
                  </a:lnTo>
                  <a:lnTo>
                    <a:pt x="266953" y="185293"/>
                  </a:lnTo>
                  <a:lnTo>
                    <a:pt x="266953" y="33909"/>
                  </a:lnTo>
                  <a:lnTo>
                    <a:pt x="212978" y="33909"/>
                  </a:lnTo>
                  <a:lnTo>
                    <a:pt x="212978" y="3048"/>
                  </a:lnTo>
                  <a:close/>
                </a:path>
                <a:path w="2366645" h="188594">
                  <a:moveTo>
                    <a:pt x="0" y="3048"/>
                  </a:moveTo>
                  <a:lnTo>
                    <a:pt x="124840" y="3048"/>
                  </a:lnTo>
                  <a:lnTo>
                    <a:pt x="124840" y="33909"/>
                  </a:lnTo>
                  <a:lnTo>
                    <a:pt x="36702" y="33909"/>
                  </a:lnTo>
                  <a:lnTo>
                    <a:pt x="36702" y="77088"/>
                  </a:lnTo>
                  <a:lnTo>
                    <a:pt x="112775" y="77088"/>
                  </a:lnTo>
                  <a:lnTo>
                    <a:pt x="112775" y="107823"/>
                  </a:lnTo>
                  <a:lnTo>
                    <a:pt x="36702" y="107823"/>
                  </a:lnTo>
                  <a:lnTo>
                    <a:pt x="36702" y="185293"/>
                  </a:lnTo>
                  <a:lnTo>
                    <a:pt x="0" y="185293"/>
                  </a:lnTo>
                  <a:lnTo>
                    <a:pt x="0" y="3048"/>
                  </a:lnTo>
                  <a:close/>
                </a:path>
                <a:path w="2366645" h="188594">
                  <a:moveTo>
                    <a:pt x="2291333" y="0"/>
                  </a:moveTo>
                  <a:lnTo>
                    <a:pt x="2333285" y="8411"/>
                  </a:lnTo>
                  <a:lnTo>
                    <a:pt x="2359757" y="43239"/>
                  </a:lnTo>
                  <a:lnTo>
                    <a:pt x="2361183" y="55118"/>
                  </a:lnTo>
                  <a:lnTo>
                    <a:pt x="2324354" y="56769"/>
                  </a:lnTo>
                  <a:lnTo>
                    <a:pt x="2322829" y="47371"/>
                  </a:lnTo>
                  <a:lnTo>
                    <a:pt x="2319401" y="40639"/>
                  </a:lnTo>
                  <a:lnTo>
                    <a:pt x="2314320" y="36575"/>
                  </a:lnTo>
                  <a:lnTo>
                    <a:pt x="2309114" y="32512"/>
                  </a:lnTo>
                  <a:lnTo>
                    <a:pt x="2301366" y="30480"/>
                  </a:lnTo>
                  <a:lnTo>
                    <a:pt x="2290953" y="30480"/>
                  </a:lnTo>
                  <a:lnTo>
                    <a:pt x="2260091" y="43561"/>
                  </a:lnTo>
                  <a:lnTo>
                    <a:pt x="2260091" y="48387"/>
                  </a:lnTo>
                  <a:lnTo>
                    <a:pt x="2260091" y="52705"/>
                  </a:lnTo>
                  <a:lnTo>
                    <a:pt x="2299335" y="71628"/>
                  </a:lnTo>
                  <a:lnTo>
                    <a:pt x="2311884" y="74797"/>
                  </a:lnTo>
                  <a:lnTo>
                    <a:pt x="2322671" y="78025"/>
                  </a:lnTo>
                  <a:lnTo>
                    <a:pt x="2359152" y="103250"/>
                  </a:lnTo>
                  <a:lnTo>
                    <a:pt x="2366391" y="132207"/>
                  </a:lnTo>
                  <a:lnTo>
                    <a:pt x="2365845" y="139898"/>
                  </a:lnTo>
                  <a:lnTo>
                    <a:pt x="2347198" y="173466"/>
                  </a:lnTo>
                  <a:lnTo>
                    <a:pt x="2304827" y="188061"/>
                  </a:lnTo>
                  <a:lnTo>
                    <a:pt x="2293492" y="188468"/>
                  </a:lnTo>
                  <a:lnTo>
                    <a:pt x="2277179" y="187487"/>
                  </a:lnTo>
                  <a:lnTo>
                    <a:pt x="2240406" y="172593"/>
                  </a:lnTo>
                  <a:lnTo>
                    <a:pt x="2218308" y="125984"/>
                  </a:lnTo>
                  <a:lnTo>
                    <a:pt x="2254123" y="122555"/>
                  </a:lnTo>
                  <a:lnTo>
                    <a:pt x="2256149" y="130933"/>
                  </a:lnTo>
                  <a:lnTo>
                    <a:pt x="2258996" y="138144"/>
                  </a:lnTo>
                  <a:lnTo>
                    <a:pt x="2293874" y="157480"/>
                  </a:lnTo>
                  <a:lnTo>
                    <a:pt x="2302186" y="157005"/>
                  </a:lnTo>
                  <a:lnTo>
                    <a:pt x="2329688" y="139064"/>
                  </a:lnTo>
                  <a:lnTo>
                    <a:pt x="2329688" y="132334"/>
                  </a:lnTo>
                  <a:lnTo>
                    <a:pt x="2329688" y="128016"/>
                  </a:lnTo>
                  <a:lnTo>
                    <a:pt x="2328417" y="124333"/>
                  </a:lnTo>
                  <a:lnTo>
                    <a:pt x="2325878" y="121412"/>
                  </a:lnTo>
                  <a:lnTo>
                    <a:pt x="2323338" y="118363"/>
                  </a:lnTo>
                  <a:lnTo>
                    <a:pt x="2283205" y="105537"/>
                  </a:lnTo>
                  <a:lnTo>
                    <a:pt x="2269466" y="101629"/>
                  </a:lnTo>
                  <a:lnTo>
                    <a:pt x="2234342" y="79571"/>
                  </a:lnTo>
                  <a:lnTo>
                    <a:pt x="2224913" y="50800"/>
                  </a:lnTo>
                  <a:lnTo>
                    <a:pt x="2225393" y="43963"/>
                  </a:lnTo>
                  <a:lnTo>
                    <a:pt x="2248521" y="9870"/>
                  </a:lnTo>
                  <a:lnTo>
                    <a:pt x="2281237" y="402"/>
                  </a:lnTo>
                  <a:lnTo>
                    <a:pt x="2291333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686" y="1316621"/>
              <a:ext cx="5300980" cy="355600"/>
            </a:xfrm>
            <a:custGeom>
              <a:avLst/>
              <a:gdLst/>
              <a:ahLst/>
              <a:cxnLst/>
              <a:rect l="l" t="t" r="r" b="b"/>
              <a:pathLst>
                <a:path w="5300980" h="355600">
                  <a:moveTo>
                    <a:pt x="5300980" y="0"/>
                  </a:moveTo>
                  <a:lnTo>
                    <a:pt x="0" y="0"/>
                  </a:lnTo>
                  <a:lnTo>
                    <a:pt x="0" y="355079"/>
                  </a:lnTo>
                  <a:lnTo>
                    <a:pt x="5300980" y="355079"/>
                  </a:lnTo>
                  <a:lnTo>
                    <a:pt x="5300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3574" y="1552270"/>
              <a:ext cx="5690616" cy="2639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1748" y="1376426"/>
              <a:ext cx="3084372" cy="1884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9645" y="1407922"/>
              <a:ext cx="1647189" cy="125730"/>
            </a:xfrm>
            <a:custGeom>
              <a:avLst/>
              <a:gdLst/>
              <a:ahLst/>
              <a:cxnLst/>
              <a:rect l="l" t="t" r="r" b="b"/>
              <a:pathLst>
                <a:path w="1647189" h="125730">
                  <a:moveTo>
                    <a:pt x="600202" y="2412"/>
                  </a:moveTo>
                  <a:lnTo>
                    <a:pt x="600202" y="54101"/>
                  </a:lnTo>
                  <a:lnTo>
                    <a:pt x="620395" y="54101"/>
                  </a:lnTo>
                  <a:lnTo>
                    <a:pt x="658113" y="46354"/>
                  </a:lnTo>
                  <a:lnTo>
                    <a:pt x="660907" y="42290"/>
                  </a:lnTo>
                  <a:lnTo>
                    <a:pt x="663702" y="38226"/>
                  </a:lnTo>
                  <a:lnTo>
                    <a:pt x="665099" y="33527"/>
                  </a:lnTo>
                  <a:lnTo>
                    <a:pt x="665099" y="28193"/>
                  </a:lnTo>
                  <a:lnTo>
                    <a:pt x="665099" y="21462"/>
                  </a:lnTo>
                  <a:lnTo>
                    <a:pt x="663194" y="16001"/>
                  </a:lnTo>
                  <a:lnTo>
                    <a:pt x="659257" y="11811"/>
                  </a:lnTo>
                  <a:lnTo>
                    <a:pt x="655320" y="7492"/>
                  </a:lnTo>
                  <a:lnTo>
                    <a:pt x="617982" y="2412"/>
                  </a:lnTo>
                  <a:lnTo>
                    <a:pt x="600202" y="2412"/>
                  </a:lnTo>
                  <a:close/>
                </a:path>
                <a:path w="1647189" h="125730">
                  <a:moveTo>
                    <a:pt x="1596644" y="0"/>
                  </a:moveTo>
                  <a:lnTo>
                    <a:pt x="1559941" y="15493"/>
                  </a:lnTo>
                  <a:lnTo>
                    <a:pt x="1545971" y="62611"/>
                  </a:lnTo>
                  <a:lnTo>
                    <a:pt x="1546873" y="77112"/>
                  </a:lnTo>
                  <a:lnTo>
                    <a:pt x="1567943" y="116474"/>
                  </a:lnTo>
                  <a:lnTo>
                    <a:pt x="1596644" y="125475"/>
                  </a:lnTo>
                  <a:lnTo>
                    <a:pt x="1607119" y="124477"/>
                  </a:lnTo>
                  <a:lnTo>
                    <a:pt x="1638879" y="100697"/>
                  </a:lnTo>
                  <a:lnTo>
                    <a:pt x="1646809" y="62102"/>
                  </a:lnTo>
                  <a:lnTo>
                    <a:pt x="1645951" y="47406"/>
                  </a:lnTo>
                  <a:lnTo>
                    <a:pt x="1625665" y="8626"/>
                  </a:lnTo>
                  <a:lnTo>
                    <a:pt x="1596644" y="0"/>
                  </a:lnTo>
                  <a:close/>
                </a:path>
                <a:path w="1647189" h="125730">
                  <a:moveTo>
                    <a:pt x="50584" y="0"/>
                  </a:moveTo>
                  <a:lnTo>
                    <a:pt x="13919" y="15493"/>
                  </a:lnTo>
                  <a:lnTo>
                    <a:pt x="0" y="62611"/>
                  </a:lnTo>
                  <a:lnTo>
                    <a:pt x="894" y="77112"/>
                  </a:lnTo>
                  <a:lnTo>
                    <a:pt x="21926" y="116474"/>
                  </a:lnTo>
                  <a:lnTo>
                    <a:pt x="50584" y="125475"/>
                  </a:lnTo>
                  <a:lnTo>
                    <a:pt x="61092" y="124477"/>
                  </a:lnTo>
                  <a:lnTo>
                    <a:pt x="92859" y="100697"/>
                  </a:lnTo>
                  <a:lnTo>
                    <a:pt x="100799" y="62102"/>
                  </a:lnTo>
                  <a:lnTo>
                    <a:pt x="99940" y="47406"/>
                  </a:lnTo>
                  <a:lnTo>
                    <a:pt x="79628" y="8626"/>
                  </a:lnTo>
                  <a:lnTo>
                    <a:pt x="50584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4861" y="1377210"/>
              <a:ext cx="149052" cy="1867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7412" y="1379474"/>
              <a:ext cx="2498725" cy="182245"/>
            </a:xfrm>
            <a:custGeom>
              <a:avLst/>
              <a:gdLst/>
              <a:ahLst/>
              <a:cxnLst/>
              <a:rect l="l" t="t" r="r" b="b"/>
              <a:pathLst>
                <a:path w="2498725" h="182244">
                  <a:moveTo>
                    <a:pt x="2359533" y="0"/>
                  </a:moveTo>
                  <a:lnTo>
                    <a:pt x="2494661" y="0"/>
                  </a:lnTo>
                  <a:lnTo>
                    <a:pt x="2494661" y="30861"/>
                  </a:lnTo>
                  <a:lnTo>
                    <a:pt x="2396363" y="30861"/>
                  </a:lnTo>
                  <a:lnTo>
                    <a:pt x="2396363" y="71247"/>
                  </a:lnTo>
                  <a:lnTo>
                    <a:pt x="2487803" y="71247"/>
                  </a:lnTo>
                  <a:lnTo>
                    <a:pt x="2487803" y="101980"/>
                  </a:lnTo>
                  <a:lnTo>
                    <a:pt x="2396363" y="101980"/>
                  </a:lnTo>
                  <a:lnTo>
                    <a:pt x="2396363" y="151511"/>
                  </a:lnTo>
                  <a:lnTo>
                    <a:pt x="2498216" y="151511"/>
                  </a:lnTo>
                  <a:lnTo>
                    <a:pt x="2498216" y="182244"/>
                  </a:lnTo>
                  <a:lnTo>
                    <a:pt x="2359533" y="182244"/>
                  </a:lnTo>
                  <a:lnTo>
                    <a:pt x="2359533" y="0"/>
                  </a:lnTo>
                  <a:close/>
                </a:path>
                <a:path w="2498725" h="182244">
                  <a:moveTo>
                    <a:pt x="2117598" y="0"/>
                  </a:moveTo>
                  <a:lnTo>
                    <a:pt x="2252726" y="0"/>
                  </a:lnTo>
                  <a:lnTo>
                    <a:pt x="2252726" y="30861"/>
                  </a:lnTo>
                  <a:lnTo>
                    <a:pt x="2154428" y="30861"/>
                  </a:lnTo>
                  <a:lnTo>
                    <a:pt x="2154428" y="71247"/>
                  </a:lnTo>
                  <a:lnTo>
                    <a:pt x="2245867" y="71247"/>
                  </a:lnTo>
                  <a:lnTo>
                    <a:pt x="2245867" y="101980"/>
                  </a:lnTo>
                  <a:lnTo>
                    <a:pt x="2154428" y="101980"/>
                  </a:lnTo>
                  <a:lnTo>
                    <a:pt x="2154428" y="151511"/>
                  </a:lnTo>
                  <a:lnTo>
                    <a:pt x="2256154" y="151511"/>
                  </a:lnTo>
                  <a:lnTo>
                    <a:pt x="2256154" y="182244"/>
                  </a:lnTo>
                  <a:lnTo>
                    <a:pt x="2117598" y="182244"/>
                  </a:lnTo>
                  <a:lnTo>
                    <a:pt x="2117598" y="0"/>
                  </a:lnTo>
                  <a:close/>
                </a:path>
                <a:path w="2498725" h="182244">
                  <a:moveTo>
                    <a:pt x="1932432" y="0"/>
                  </a:moveTo>
                  <a:lnTo>
                    <a:pt x="1969135" y="0"/>
                  </a:lnTo>
                  <a:lnTo>
                    <a:pt x="1969135" y="71754"/>
                  </a:lnTo>
                  <a:lnTo>
                    <a:pt x="2041270" y="71754"/>
                  </a:lnTo>
                  <a:lnTo>
                    <a:pt x="2041270" y="0"/>
                  </a:lnTo>
                  <a:lnTo>
                    <a:pt x="2077974" y="0"/>
                  </a:lnTo>
                  <a:lnTo>
                    <a:pt x="2077974" y="182244"/>
                  </a:lnTo>
                  <a:lnTo>
                    <a:pt x="2041270" y="182244"/>
                  </a:lnTo>
                  <a:lnTo>
                    <a:pt x="2041270" y="102615"/>
                  </a:lnTo>
                  <a:lnTo>
                    <a:pt x="1969135" y="102615"/>
                  </a:lnTo>
                  <a:lnTo>
                    <a:pt x="1969135" y="182244"/>
                  </a:lnTo>
                  <a:lnTo>
                    <a:pt x="1932432" y="182244"/>
                  </a:lnTo>
                  <a:lnTo>
                    <a:pt x="1932432" y="0"/>
                  </a:lnTo>
                  <a:close/>
                </a:path>
                <a:path w="2498725" h="182244">
                  <a:moveTo>
                    <a:pt x="1762125" y="0"/>
                  </a:moveTo>
                  <a:lnTo>
                    <a:pt x="1906905" y="0"/>
                  </a:lnTo>
                  <a:lnTo>
                    <a:pt x="1906905" y="30861"/>
                  </a:lnTo>
                  <a:lnTo>
                    <a:pt x="1852930" y="30861"/>
                  </a:lnTo>
                  <a:lnTo>
                    <a:pt x="1852930" y="182244"/>
                  </a:lnTo>
                  <a:lnTo>
                    <a:pt x="1816100" y="182244"/>
                  </a:lnTo>
                  <a:lnTo>
                    <a:pt x="1816100" y="30861"/>
                  </a:lnTo>
                  <a:lnTo>
                    <a:pt x="1762125" y="30861"/>
                  </a:lnTo>
                  <a:lnTo>
                    <a:pt x="1762125" y="0"/>
                  </a:lnTo>
                  <a:close/>
                </a:path>
                <a:path w="2498725" h="182244">
                  <a:moveTo>
                    <a:pt x="1549145" y="0"/>
                  </a:moveTo>
                  <a:lnTo>
                    <a:pt x="1673987" y="0"/>
                  </a:lnTo>
                  <a:lnTo>
                    <a:pt x="1673987" y="30861"/>
                  </a:lnTo>
                  <a:lnTo>
                    <a:pt x="1585976" y="30861"/>
                  </a:lnTo>
                  <a:lnTo>
                    <a:pt x="1585976" y="74040"/>
                  </a:lnTo>
                  <a:lnTo>
                    <a:pt x="1661921" y="74040"/>
                  </a:lnTo>
                  <a:lnTo>
                    <a:pt x="1661921" y="104775"/>
                  </a:lnTo>
                  <a:lnTo>
                    <a:pt x="1585976" y="104775"/>
                  </a:lnTo>
                  <a:lnTo>
                    <a:pt x="1585976" y="182244"/>
                  </a:lnTo>
                  <a:lnTo>
                    <a:pt x="1549145" y="182244"/>
                  </a:lnTo>
                  <a:lnTo>
                    <a:pt x="1549145" y="0"/>
                  </a:lnTo>
                  <a:close/>
                </a:path>
                <a:path w="2498725" h="182244">
                  <a:moveTo>
                    <a:pt x="1093343" y="0"/>
                  </a:moveTo>
                  <a:lnTo>
                    <a:pt x="1130173" y="0"/>
                  </a:lnTo>
                  <a:lnTo>
                    <a:pt x="1130173" y="71754"/>
                  </a:lnTo>
                  <a:lnTo>
                    <a:pt x="1202308" y="71754"/>
                  </a:lnTo>
                  <a:lnTo>
                    <a:pt x="1202308" y="0"/>
                  </a:lnTo>
                  <a:lnTo>
                    <a:pt x="1239012" y="0"/>
                  </a:lnTo>
                  <a:lnTo>
                    <a:pt x="1239012" y="182244"/>
                  </a:lnTo>
                  <a:lnTo>
                    <a:pt x="1202308" y="182244"/>
                  </a:lnTo>
                  <a:lnTo>
                    <a:pt x="1202308" y="102615"/>
                  </a:lnTo>
                  <a:lnTo>
                    <a:pt x="1130173" y="102615"/>
                  </a:lnTo>
                  <a:lnTo>
                    <a:pt x="1130173" y="182244"/>
                  </a:lnTo>
                  <a:lnTo>
                    <a:pt x="1093343" y="182244"/>
                  </a:lnTo>
                  <a:lnTo>
                    <a:pt x="1093343" y="0"/>
                  </a:lnTo>
                  <a:close/>
                </a:path>
                <a:path w="2498725" h="182244">
                  <a:moveTo>
                    <a:pt x="738124" y="0"/>
                  </a:moveTo>
                  <a:lnTo>
                    <a:pt x="873251" y="0"/>
                  </a:lnTo>
                  <a:lnTo>
                    <a:pt x="873251" y="30861"/>
                  </a:lnTo>
                  <a:lnTo>
                    <a:pt x="774954" y="30861"/>
                  </a:lnTo>
                  <a:lnTo>
                    <a:pt x="774954" y="71247"/>
                  </a:lnTo>
                  <a:lnTo>
                    <a:pt x="866394" y="71247"/>
                  </a:lnTo>
                  <a:lnTo>
                    <a:pt x="866394" y="101980"/>
                  </a:lnTo>
                  <a:lnTo>
                    <a:pt x="774954" y="101980"/>
                  </a:lnTo>
                  <a:lnTo>
                    <a:pt x="774954" y="151511"/>
                  </a:lnTo>
                  <a:lnTo>
                    <a:pt x="876807" y="151511"/>
                  </a:lnTo>
                  <a:lnTo>
                    <a:pt x="876807" y="182244"/>
                  </a:lnTo>
                  <a:lnTo>
                    <a:pt x="738124" y="182244"/>
                  </a:lnTo>
                  <a:lnTo>
                    <a:pt x="738124" y="0"/>
                  </a:lnTo>
                  <a:close/>
                </a:path>
                <a:path w="2498725" h="182244">
                  <a:moveTo>
                    <a:pt x="568451" y="0"/>
                  </a:moveTo>
                  <a:lnTo>
                    <a:pt x="703580" y="0"/>
                  </a:lnTo>
                  <a:lnTo>
                    <a:pt x="703580" y="30861"/>
                  </a:lnTo>
                  <a:lnTo>
                    <a:pt x="605282" y="30861"/>
                  </a:lnTo>
                  <a:lnTo>
                    <a:pt x="605282" y="71247"/>
                  </a:lnTo>
                  <a:lnTo>
                    <a:pt x="696721" y="71247"/>
                  </a:lnTo>
                  <a:lnTo>
                    <a:pt x="696721" y="101980"/>
                  </a:lnTo>
                  <a:lnTo>
                    <a:pt x="605282" y="101980"/>
                  </a:lnTo>
                  <a:lnTo>
                    <a:pt x="605282" y="151511"/>
                  </a:lnTo>
                  <a:lnTo>
                    <a:pt x="707136" y="151511"/>
                  </a:lnTo>
                  <a:lnTo>
                    <a:pt x="707136" y="182244"/>
                  </a:lnTo>
                  <a:lnTo>
                    <a:pt x="568451" y="182244"/>
                  </a:lnTo>
                  <a:lnTo>
                    <a:pt x="568451" y="0"/>
                  </a:lnTo>
                  <a:close/>
                </a:path>
                <a:path w="2498725" h="182244">
                  <a:moveTo>
                    <a:pt x="395731" y="0"/>
                  </a:moveTo>
                  <a:lnTo>
                    <a:pt x="454659" y="0"/>
                  </a:lnTo>
                  <a:lnTo>
                    <a:pt x="470025" y="186"/>
                  </a:lnTo>
                  <a:lnTo>
                    <a:pt x="512841" y="9255"/>
                  </a:lnTo>
                  <a:lnTo>
                    <a:pt x="534638" y="45755"/>
                  </a:lnTo>
                  <a:lnTo>
                    <a:pt x="535305" y="56134"/>
                  </a:lnTo>
                  <a:lnTo>
                    <a:pt x="534924" y="64182"/>
                  </a:lnTo>
                  <a:lnTo>
                    <a:pt x="513714" y="102235"/>
                  </a:lnTo>
                  <a:lnTo>
                    <a:pt x="507364" y="106679"/>
                  </a:lnTo>
                  <a:lnTo>
                    <a:pt x="468179" y="113371"/>
                  </a:lnTo>
                  <a:lnTo>
                    <a:pt x="456438" y="113537"/>
                  </a:lnTo>
                  <a:lnTo>
                    <a:pt x="432434" y="113537"/>
                  </a:lnTo>
                  <a:lnTo>
                    <a:pt x="432434" y="182244"/>
                  </a:lnTo>
                  <a:lnTo>
                    <a:pt x="395731" y="182244"/>
                  </a:lnTo>
                  <a:lnTo>
                    <a:pt x="395731" y="0"/>
                  </a:lnTo>
                  <a:close/>
                </a:path>
                <a:path w="2498725" h="182244">
                  <a:moveTo>
                    <a:pt x="0" y="0"/>
                  </a:moveTo>
                  <a:lnTo>
                    <a:pt x="124904" y="0"/>
                  </a:lnTo>
                  <a:lnTo>
                    <a:pt x="124904" y="30861"/>
                  </a:lnTo>
                  <a:lnTo>
                    <a:pt x="36791" y="30861"/>
                  </a:lnTo>
                  <a:lnTo>
                    <a:pt x="36791" y="74040"/>
                  </a:lnTo>
                  <a:lnTo>
                    <a:pt x="112852" y="74040"/>
                  </a:lnTo>
                  <a:lnTo>
                    <a:pt x="112852" y="104775"/>
                  </a:lnTo>
                  <a:lnTo>
                    <a:pt x="36791" y="104775"/>
                  </a:lnTo>
                  <a:lnTo>
                    <a:pt x="36791" y="182244"/>
                  </a:lnTo>
                  <a:lnTo>
                    <a:pt x="0" y="182244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3423" y="1374162"/>
              <a:ext cx="174960" cy="1928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77769" y="1376426"/>
              <a:ext cx="177165" cy="188595"/>
            </a:xfrm>
            <a:custGeom>
              <a:avLst/>
              <a:gdLst/>
              <a:ahLst/>
              <a:cxnLst/>
              <a:rect l="l" t="t" r="r" b="b"/>
              <a:pathLst>
                <a:path w="177164" h="188594">
                  <a:moveTo>
                    <a:pt x="88137" y="0"/>
                  </a:moveTo>
                  <a:lnTo>
                    <a:pt x="139430" y="14091"/>
                  </a:lnTo>
                  <a:lnTo>
                    <a:pt x="170640" y="54848"/>
                  </a:lnTo>
                  <a:lnTo>
                    <a:pt x="176656" y="94487"/>
                  </a:lnTo>
                  <a:lnTo>
                    <a:pt x="175156" y="115300"/>
                  </a:lnTo>
                  <a:lnTo>
                    <a:pt x="152654" y="163449"/>
                  </a:lnTo>
                  <a:lnTo>
                    <a:pt x="107612" y="186791"/>
                  </a:lnTo>
                  <a:lnTo>
                    <a:pt x="88518" y="188340"/>
                  </a:lnTo>
                  <a:lnTo>
                    <a:pt x="69276" y="186793"/>
                  </a:lnTo>
                  <a:lnTo>
                    <a:pt x="24003" y="163575"/>
                  </a:lnTo>
                  <a:lnTo>
                    <a:pt x="1500" y="115927"/>
                  </a:lnTo>
                  <a:lnTo>
                    <a:pt x="0" y="95376"/>
                  </a:lnTo>
                  <a:lnTo>
                    <a:pt x="521" y="81966"/>
                  </a:lnTo>
                  <a:lnTo>
                    <a:pt x="11664" y="41856"/>
                  </a:lnTo>
                  <a:lnTo>
                    <a:pt x="42507" y="10263"/>
                  </a:lnTo>
                  <a:lnTo>
                    <a:pt x="8813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39642" y="1374162"/>
              <a:ext cx="163276" cy="1928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51810" y="1374162"/>
              <a:ext cx="152735" cy="19299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1748" y="1376426"/>
              <a:ext cx="177165" cy="188595"/>
            </a:xfrm>
            <a:custGeom>
              <a:avLst/>
              <a:gdLst/>
              <a:ahLst/>
              <a:cxnLst/>
              <a:rect l="l" t="t" r="r" b="b"/>
              <a:pathLst>
                <a:path w="177165" h="188594">
                  <a:moveTo>
                    <a:pt x="88112" y="0"/>
                  </a:moveTo>
                  <a:lnTo>
                    <a:pt x="139460" y="14091"/>
                  </a:lnTo>
                  <a:lnTo>
                    <a:pt x="170680" y="54848"/>
                  </a:lnTo>
                  <a:lnTo>
                    <a:pt x="176720" y="94487"/>
                  </a:lnTo>
                  <a:lnTo>
                    <a:pt x="175222" y="115300"/>
                  </a:lnTo>
                  <a:lnTo>
                    <a:pt x="152730" y="163449"/>
                  </a:lnTo>
                  <a:lnTo>
                    <a:pt x="107667" y="186791"/>
                  </a:lnTo>
                  <a:lnTo>
                    <a:pt x="88607" y="188340"/>
                  </a:lnTo>
                  <a:lnTo>
                    <a:pt x="69331" y="186793"/>
                  </a:lnTo>
                  <a:lnTo>
                    <a:pt x="23977" y="163575"/>
                  </a:lnTo>
                  <a:lnTo>
                    <a:pt x="1498" y="115927"/>
                  </a:lnTo>
                  <a:lnTo>
                    <a:pt x="0" y="95376"/>
                  </a:lnTo>
                  <a:lnTo>
                    <a:pt x="519" y="81966"/>
                  </a:lnTo>
                  <a:lnTo>
                    <a:pt x="11714" y="41856"/>
                  </a:lnTo>
                  <a:lnTo>
                    <a:pt x="42570" y="10263"/>
                  </a:lnTo>
                  <a:lnTo>
                    <a:pt x="88112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54220" y="1376426"/>
              <a:ext cx="2147569" cy="22593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54220" y="1379474"/>
              <a:ext cx="2147570" cy="222885"/>
            </a:xfrm>
            <a:custGeom>
              <a:avLst/>
              <a:gdLst/>
              <a:ahLst/>
              <a:cxnLst/>
              <a:rect l="l" t="t" r="r" b="b"/>
              <a:pathLst>
                <a:path w="2147570" h="222884">
                  <a:moveTo>
                    <a:pt x="2112644" y="147319"/>
                  </a:moveTo>
                  <a:lnTo>
                    <a:pt x="2147569" y="147319"/>
                  </a:lnTo>
                  <a:lnTo>
                    <a:pt x="2147569" y="172338"/>
                  </a:lnTo>
                  <a:lnTo>
                    <a:pt x="2147569" y="182372"/>
                  </a:lnTo>
                  <a:lnTo>
                    <a:pt x="2146680" y="190373"/>
                  </a:lnTo>
                  <a:lnTo>
                    <a:pt x="2144903" y="196214"/>
                  </a:lnTo>
                  <a:lnTo>
                    <a:pt x="2143125" y="202056"/>
                  </a:lnTo>
                  <a:lnTo>
                    <a:pt x="2116581" y="222885"/>
                  </a:lnTo>
                  <a:lnTo>
                    <a:pt x="2109724" y="208406"/>
                  </a:lnTo>
                  <a:lnTo>
                    <a:pt x="2116836" y="206121"/>
                  </a:lnTo>
                  <a:lnTo>
                    <a:pt x="2121789" y="202946"/>
                  </a:lnTo>
                  <a:lnTo>
                    <a:pt x="2124837" y="198881"/>
                  </a:lnTo>
                  <a:lnTo>
                    <a:pt x="2127757" y="194817"/>
                  </a:lnTo>
                  <a:lnTo>
                    <a:pt x="2129281" y="189229"/>
                  </a:lnTo>
                  <a:lnTo>
                    <a:pt x="2129536" y="182244"/>
                  </a:lnTo>
                  <a:lnTo>
                    <a:pt x="2112644" y="182244"/>
                  </a:lnTo>
                  <a:lnTo>
                    <a:pt x="2112644" y="147319"/>
                  </a:lnTo>
                  <a:close/>
                </a:path>
                <a:path w="2147570" h="222884">
                  <a:moveTo>
                    <a:pt x="1635252" y="42544"/>
                  </a:moveTo>
                  <a:lnTo>
                    <a:pt x="1610614" y="110109"/>
                  </a:lnTo>
                  <a:lnTo>
                    <a:pt x="1660398" y="110109"/>
                  </a:lnTo>
                  <a:lnTo>
                    <a:pt x="1635252" y="42544"/>
                  </a:lnTo>
                  <a:close/>
                </a:path>
                <a:path w="2147570" h="222884">
                  <a:moveTo>
                    <a:pt x="884301" y="42544"/>
                  </a:moveTo>
                  <a:lnTo>
                    <a:pt x="859663" y="110109"/>
                  </a:lnTo>
                  <a:lnTo>
                    <a:pt x="909319" y="110109"/>
                  </a:lnTo>
                  <a:lnTo>
                    <a:pt x="884301" y="42544"/>
                  </a:lnTo>
                  <a:close/>
                </a:path>
                <a:path w="2147570" h="222884">
                  <a:moveTo>
                    <a:pt x="653541" y="1524"/>
                  </a:moveTo>
                  <a:lnTo>
                    <a:pt x="690371" y="1524"/>
                  </a:lnTo>
                  <a:lnTo>
                    <a:pt x="690371" y="151511"/>
                  </a:lnTo>
                  <a:lnTo>
                    <a:pt x="781812" y="151511"/>
                  </a:lnTo>
                  <a:lnTo>
                    <a:pt x="781812" y="182244"/>
                  </a:lnTo>
                  <a:lnTo>
                    <a:pt x="653541" y="182244"/>
                  </a:lnTo>
                  <a:lnTo>
                    <a:pt x="653541" y="1524"/>
                  </a:lnTo>
                  <a:close/>
                </a:path>
                <a:path w="2147570" h="222884">
                  <a:moveTo>
                    <a:pt x="0" y="1524"/>
                  </a:moveTo>
                  <a:lnTo>
                    <a:pt x="36702" y="1524"/>
                  </a:lnTo>
                  <a:lnTo>
                    <a:pt x="36702" y="151511"/>
                  </a:lnTo>
                  <a:lnTo>
                    <a:pt x="128269" y="151511"/>
                  </a:lnTo>
                  <a:lnTo>
                    <a:pt x="128269" y="182244"/>
                  </a:lnTo>
                  <a:lnTo>
                    <a:pt x="0" y="182244"/>
                  </a:lnTo>
                  <a:lnTo>
                    <a:pt x="0" y="1524"/>
                  </a:lnTo>
                  <a:close/>
                </a:path>
                <a:path w="2147570" h="222884">
                  <a:moveTo>
                    <a:pt x="1943989" y="0"/>
                  </a:moveTo>
                  <a:lnTo>
                    <a:pt x="2079116" y="0"/>
                  </a:lnTo>
                  <a:lnTo>
                    <a:pt x="2079116" y="30861"/>
                  </a:lnTo>
                  <a:lnTo>
                    <a:pt x="1980818" y="30861"/>
                  </a:lnTo>
                  <a:lnTo>
                    <a:pt x="1980818" y="71247"/>
                  </a:lnTo>
                  <a:lnTo>
                    <a:pt x="2072258" y="71247"/>
                  </a:lnTo>
                  <a:lnTo>
                    <a:pt x="2072258" y="101980"/>
                  </a:lnTo>
                  <a:lnTo>
                    <a:pt x="1980818" y="101980"/>
                  </a:lnTo>
                  <a:lnTo>
                    <a:pt x="1980818" y="151511"/>
                  </a:lnTo>
                  <a:lnTo>
                    <a:pt x="2082545" y="151511"/>
                  </a:lnTo>
                  <a:lnTo>
                    <a:pt x="2082545" y="182244"/>
                  </a:lnTo>
                  <a:lnTo>
                    <a:pt x="1943989" y="182244"/>
                  </a:lnTo>
                  <a:lnTo>
                    <a:pt x="1943989" y="0"/>
                  </a:lnTo>
                  <a:close/>
                </a:path>
                <a:path w="2147570" h="222884">
                  <a:moveTo>
                    <a:pt x="1616202" y="0"/>
                  </a:moveTo>
                  <a:lnTo>
                    <a:pt x="1655190" y="0"/>
                  </a:lnTo>
                  <a:lnTo>
                    <a:pt x="1728089" y="182244"/>
                  </a:lnTo>
                  <a:lnTo>
                    <a:pt x="1688083" y="182244"/>
                  </a:lnTo>
                  <a:lnTo>
                    <a:pt x="1672208" y="140842"/>
                  </a:lnTo>
                  <a:lnTo>
                    <a:pt x="1599311" y="140842"/>
                  </a:lnTo>
                  <a:lnTo>
                    <a:pt x="1584325" y="182244"/>
                  </a:lnTo>
                  <a:lnTo>
                    <a:pt x="1545336" y="182244"/>
                  </a:lnTo>
                  <a:lnTo>
                    <a:pt x="1616202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6986" y="1377210"/>
              <a:ext cx="149814" cy="1898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05986" y="1376426"/>
              <a:ext cx="1755775" cy="188595"/>
            </a:xfrm>
            <a:custGeom>
              <a:avLst/>
              <a:gdLst/>
              <a:ahLst/>
              <a:cxnLst/>
              <a:rect l="l" t="t" r="r" b="b"/>
              <a:pathLst>
                <a:path w="1755775" h="188594">
                  <a:moveTo>
                    <a:pt x="837438" y="3048"/>
                  </a:moveTo>
                  <a:lnTo>
                    <a:pt x="873125" y="3048"/>
                  </a:lnTo>
                  <a:lnTo>
                    <a:pt x="947801" y="124713"/>
                  </a:lnTo>
                  <a:lnTo>
                    <a:pt x="947801" y="3048"/>
                  </a:lnTo>
                  <a:lnTo>
                    <a:pt x="981963" y="3048"/>
                  </a:lnTo>
                  <a:lnTo>
                    <a:pt x="981963" y="185292"/>
                  </a:lnTo>
                  <a:lnTo>
                    <a:pt x="945006" y="185292"/>
                  </a:lnTo>
                  <a:lnTo>
                    <a:pt x="871601" y="66548"/>
                  </a:lnTo>
                  <a:lnTo>
                    <a:pt x="871601" y="185292"/>
                  </a:lnTo>
                  <a:lnTo>
                    <a:pt x="837438" y="185292"/>
                  </a:lnTo>
                  <a:lnTo>
                    <a:pt x="837438" y="3048"/>
                  </a:lnTo>
                  <a:close/>
                </a:path>
                <a:path w="1755775" h="188594">
                  <a:moveTo>
                    <a:pt x="713486" y="3048"/>
                  </a:moveTo>
                  <a:lnTo>
                    <a:pt x="752348" y="3048"/>
                  </a:lnTo>
                  <a:lnTo>
                    <a:pt x="825373" y="185292"/>
                  </a:lnTo>
                  <a:lnTo>
                    <a:pt x="785367" y="185292"/>
                  </a:lnTo>
                  <a:lnTo>
                    <a:pt x="769365" y="143890"/>
                  </a:lnTo>
                  <a:lnTo>
                    <a:pt x="696594" y="143890"/>
                  </a:lnTo>
                  <a:lnTo>
                    <a:pt x="681609" y="185292"/>
                  </a:lnTo>
                  <a:lnTo>
                    <a:pt x="642492" y="185292"/>
                  </a:lnTo>
                  <a:lnTo>
                    <a:pt x="713486" y="3048"/>
                  </a:lnTo>
                  <a:close/>
                </a:path>
                <a:path w="1755775" h="188594">
                  <a:moveTo>
                    <a:pt x="243204" y="3048"/>
                  </a:moveTo>
                  <a:lnTo>
                    <a:pt x="280035" y="3048"/>
                  </a:lnTo>
                  <a:lnTo>
                    <a:pt x="280035" y="74802"/>
                  </a:lnTo>
                  <a:lnTo>
                    <a:pt x="352171" y="74802"/>
                  </a:lnTo>
                  <a:lnTo>
                    <a:pt x="352171" y="3048"/>
                  </a:lnTo>
                  <a:lnTo>
                    <a:pt x="388874" y="3048"/>
                  </a:lnTo>
                  <a:lnTo>
                    <a:pt x="388874" y="185292"/>
                  </a:lnTo>
                  <a:lnTo>
                    <a:pt x="352171" y="185292"/>
                  </a:lnTo>
                  <a:lnTo>
                    <a:pt x="352171" y="105663"/>
                  </a:lnTo>
                  <a:lnTo>
                    <a:pt x="280035" y="105663"/>
                  </a:lnTo>
                  <a:lnTo>
                    <a:pt x="280035" y="185292"/>
                  </a:lnTo>
                  <a:lnTo>
                    <a:pt x="243204" y="185292"/>
                  </a:lnTo>
                  <a:lnTo>
                    <a:pt x="243204" y="3048"/>
                  </a:lnTo>
                  <a:close/>
                </a:path>
                <a:path w="1755775" h="188594">
                  <a:moveTo>
                    <a:pt x="0" y="3048"/>
                  </a:moveTo>
                  <a:lnTo>
                    <a:pt x="36829" y="3048"/>
                  </a:lnTo>
                  <a:lnTo>
                    <a:pt x="36829" y="185292"/>
                  </a:lnTo>
                  <a:lnTo>
                    <a:pt x="0" y="185292"/>
                  </a:lnTo>
                  <a:lnTo>
                    <a:pt x="0" y="3048"/>
                  </a:lnTo>
                  <a:close/>
                </a:path>
                <a:path w="1755775" h="188594">
                  <a:moveTo>
                    <a:pt x="1675256" y="0"/>
                  </a:moveTo>
                  <a:lnTo>
                    <a:pt x="1717869" y="7983"/>
                  </a:lnTo>
                  <a:lnTo>
                    <a:pt x="1749256" y="41709"/>
                  </a:lnTo>
                  <a:lnTo>
                    <a:pt x="1752853" y="53594"/>
                  </a:lnTo>
                  <a:lnTo>
                    <a:pt x="1716277" y="60451"/>
                  </a:lnTo>
                  <a:lnTo>
                    <a:pt x="1713944" y="54048"/>
                  </a:lnTo>
                  <a:lnTo>
                    <a:pt x="1710753" y="48371"/>
                  </a:lnTo>
                  <a:lnTo>
                    <a:pt x="1675256" y="31496"/>
                  </a:lnTo>
                  <a:lnTo>
                    <a:pt x="1663852" y="32448"/>
                  </a:lnTo>
                  <a:lnTo>
                    <a:pt x="1630715" y="55284"/>
                  </a:lnTo>
                  <a:lnTo>
                    <a:pt x="1622678" y="92075"/>
                  </a:lnTo>
                  <a:lnTo>
                    <a:pt x="1623583" y="107265"/>
                  </a:lnTo>
                  <a:lnTo>
                    <a:pt x="1644943" y="147810"/>
                  </a:lnTo>
                  <a:lnTo>
                    <a:pt x="1674876" y="156972"/>
                  </a:lnTo>
                  <a:lnTo>
                    <a:pt x="1682623" y="156972"/>
                  </a:lnTo>
                  <a:lnTo>
                    <a:pt x="1690369" y="155448"/>
                  </a:lnTo>
                  <a:lnTo>
                    <a:pt x="1698116" y="152400"/>
                  </a:lnTo>
                  <a:lnTo>
                    <a:pt x="1705864" y="149351"/>
                  </a:lnTo>
                  <a:lnTo>
                    <a:pt x="1712467" y="145796"/>
                  </a:lnTo>
                  <a:lnTo>
                    <a:pt x="1718055" y="141477"/>
                  </a:lnTo>
                  <a:lnTo>
                    <a:pt x="1718055" y="118363"/>
                  </a:lnTo>
                  <a:lnTo>
                    <a:pt x="1675891" y="118363"/>
                  </a:lnTo>
                  <a:lnTo>
                    <a:pt x="1675891" y="87629"/>
                  </a:lnTo>
                  <a:lnTo>
                    <a:pt x="1755266" y="87629"/>
                  </a:lnTo>
                  <a:lnTo>
                    <a:pt x="1755266" y="160147"/>
                  </a:lnTo>
                  <a:lnTo>
                    <a:pt x="1721739" y="179832"/>
                  </a:lnTo>
                  <a:lnTo>
                    <a:pt x="1677289" y="188340"/>
                  </a:lnTo>
                  <a:lnTo>
                    <a:pt x="1663455" y="187600"/>
                  </a:lnTo>
                  <a:lnTo>
                    <a:pt x="1617503" y="169759"/>
                  </a:lnTo>
                  <a:lnTo>
                    <a:pt x="1590833" y="130710"/>
                  </a:lnTo>
                  <a:lnTo>
                    <a:pt x="1584833" y="93599"/>
                  </a:lnTo>
                  <a:lnTo>
                    <a:pt x="1585573" y="79736"/>
                  </a:lnTo>
                  <a:lnTo>
                    <a:pt x="1596771" y="43052"/>
                  </a:lnTo>
                  <a:lnTo>
                    <a:pt x="1631696" y="9016"/>
                  </a:lnTo>
                  <a:lnTo>
                    <a:pt x="1662753" y="569"/>
                  </a:lnTo>
                  <a:lnTo>
                    <a:pt x="1675256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19849" y="1374162"/>
              <a:ext cx="174833" cy="1928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67857" y="1374162"/>
              <a:ext cx="152608" cy="19299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0686" y="1718830"/>
              <a:ext cx="4999355" cy="355600"/>
            </a:xfrm>
            <a:custGeom>
              <a:avLst/>
              <a:gdLst/>
              <a:ahLst/>
              <a:cxnLst/>
              <a:rect l="l" t="t" r="r" b="b"/>
              <a:pathLst>
                <a:path w="4999355" h="355600">
                  <a:moveTo>
                    <a:pt x="4999355" y="0"/>
                  </a:moveTo>
                  <a:lnTo>
                    <a:pt x="0" y="0"/>
                  </a:lnTo>
                  <a:lnTo>
                    <a:pt x="0" y="355079"/>
                  </a:lnTo>
                  <a:lnTo>
                    <a:pt x="4999355" y="355079"/>
                  </a:lnTo>
                  <a:lnTo>
                    <a:pt x="4999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3574" y="1954479"/>
              <a:ext cx="5388991" cy="2639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0686" y="1778635"/>
              <a:ext cx="3230308" cy="1884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6053" y="1781683"/>
              <a:ext cx="3165475" cy="182245"/>
            </a:xfrm>
            <a:custGeom>
              <a:avLst/>
              <a:gdLst/>
              <a:ahLst/>
              <a:cxnLst/>
              <a:rect l="l" t="t" r="r" b="b"/>
              <a:pathLst>
                <a:path w="3165475" h="182244">
                  <a:moveTo>
                    <a:pt x="2770987" y="42544"/>
                  </a:moveTo>
                  <a:lnTo>
                    <a:pt x="2746349" y="110108"/>
                  </a:lnTo>
                  <a:lnTo>
                    <a:pt x="2796006" y="110108"/>
                  </a:lnTo>
                  <a:lnTo>
                    <a:pt x="2770987" y="42544"/>
                  </a:lnTo>
                  <a:close/>
                </a:path>
                <a:path w="3165475" h="182244">
                  <a:moveTo>
                    <a:pt x="24612" y="42544"/>
                  </a:moveTo>
                  <a:lnTo>
                    <a:pt x="0" y="110108"/>
                  </a:lnTo>
                  <a:lnTo>
                    <a:pt x="49707" y="110108"/>
                  </a:lnTo>
                  <a:lnTo>
                    <a:pt x="24612" y="42544"/>
                  </a:lnTo>
                  <a:close/>
                </a:path>
                <a:path w="3165475" h="182244">
                  <a:moveTo>
                    <a:pt x="2290165" y="30860"/>
                  </a:moveTo>
                  <a:lnTo>
                    <a:pt x="2290165" y="77088"/>
                  </a:lnTo>
                  <a:lnTo>
                    <a:pt x="2317470" y="77088"/>
                  </a:lnTo>
                  <a:lnTo>
                    <a:pt x="2358364" y="70865"/>
                  </a:lnTo>
                  <a:lnTo>
                    <a:pt x="2360777" y="67182"/>
                  </a:lnTo>
                  <a:lnTo>
                    <a:pt x="2363317" y="63500"/>
                  </a:lnTo>
                  <a:lnTo>
                    <a:pt x="2364460" y="58927"/>
                  </a:lnTo>
                  <a:lnTo>
                    <a:pt x="2364460" y="53466"/>
                  </a:lnTo>
                  <a:lnTo>
                    <a:pt x="2364460" y="47370"/>
                  </a:lnTo>
                  <a:lnTo>
                    <a:pt x="2328968" y="30906"/>
                  </a:lnTo>
                  <a:lnTo>
                    <a:pt x="2318867" y="30860"/>
                  </a:lnTo>
                  <a:lnTo>
                    <a:pt x="2290165" y="30860"/>
                  </a:lnTo>
                  <a:close/>
                </a:path>
                <a:path w="3165475" h="182244">
                  <a:moveTo>
                    <a:pt x="2136368" y="28447"/>
                  </a:moveTo>
                  <a:lnTo>
                    <a:pt x="2099665" y="43941"/>
                  </a:lnTo>
                  <a:lnTo>
                    <a:pt x="2085822" y="91058"/>
                  </a:lnTo>
                  <a:lnTo>
                    <a:pt x="2086705" y="105560"/>
                  </a:lnTo>
                  <a:lnTo>
                    <a:pt x="2107668" y="144922"/>
                  </a:lnTo>
                  <a:lnTo>
                    <a:pt x="2136368" y="153923"/>
                  </a:lnTo>
                  <a:lnTo>
                    <a:pt x="2146844" y="152925"/>
                  </a:lnTo>
                  <a:lnTo>
                    <a:pt x="2178604" y="129145"/>
                  </a:lnTo>
                  <a:lnTo>
                    <a:pt x="2186533" y="90550"/>
                  </a:lnTo>
                  <a:lnTo>
                    <a:pt x="2185676" y="75854"/>
                  </a:lnTo>
                  <a:lnTo>
                    <a:pt x="2165390" y="37074"/>
                  </a:lnTo>
                  <a:lnTo>
                    <a:pt x="2136368" y="28447"/>
                  </a:lnTo>
                  <a:close/>
                </a:path>
                <a:path w="3165475" h="182244">
                  <a:moveTo>
                    <a:pt x="712952" y="28447"/>
                  </a:moveTo>
                  <a:lnTo>
                    <a:pt x="676249" y="43941"/>
                  </a:lnTo>
                  <a:lnTo>
                    <a:pt x="662279" y="91058"/>
                  </a:lnTo>
                  <a:lnTo>
                    <a:pt x="663182" y="105560"/>
                  </a:lnTo>
                  <a:lnTo>
                    <a:pt x="684252" y="144922"/>
                  </a:lnTo>
                  <a:lnTo>
                    <a:pt x="712952" y="153923"/>
                  </a:lnTo>
                  <a:lnTo>
                    <a:pt x="723428" y="152925"/>
                  </a:lnTo>
                  <a:lnTo>
                    <a:pt x="755188" y="129145"/>
                  </a:lnTo>
                  <a:lnTo>
                    <a:pt x="763117" y="90550"/>
                  </a:lnTo>
                  <a:lnTo>
                    <a:pt x="762260" y="75854"/>
                  </a:lnTo>
                  <a:lnTo>
                    <a:pt x="741974" y="37074"/>
                  </a:lnTo>
                  <a:lnTo>
                    <a:pt x="712952" y="28447"/>
                  </a:lnTo>
                  <a:close/>
                </a:path>
                <a:path w="3165475" h="182244">
                  <a:moveTo>
                    <a:pt x="3036671" y="1523"/>
                  </a:moveTo>
                  <a:lnTo>
                    <a:pt x="3073501" y="1523"/>
                  </a:lnTo>
                  <a:lnTo>
                    <a:pt x="3073501" y="151510"/>
                  </a:lnTo>
                  <a:lnTo>
                    <a:pt x="3164941" y="151510"/>
                  </a:lnTo>
                  <a:lnTo>
                    <a:pt x="3164941" y="182244"/>
                  </a:lnTo>
                  <a:lnTo>
                    <a:pt x="3036671" y="182244"/>
                  </a:lnTo>
                  <a:lnTo>
                    <a:pt x="3036671" y="1523"/>
                  </a:lnTo>
                  <a:close/>
                </a:path>
                <a:path w="3165475" h="182244">
                  <a:moveTo>
                    <a:pt x="2876397" y="1523"/>
                  </a:moveTo>
                  <a:lnTo>
                    <a:pt x="2913227" y="1523"/>
                  </a:lnTo>
                  <a:lnTo>
                    <a:pt x="2913227" y="151510"/>
                  </a:lnTo>
                  <a:lnTo>
                    <a:pt x="3004667" y="151510"/>
                  </a:lnTo>
                  <a:lnTo>
                    <a:pt x="3004667" y="182244"/>
                  </a:lnTo>
                  <a:lnTo>
                    <a:pt x="2876397" y="182244"/>
                  </a:lnTo>
                  <a:lnTo>
                    <a:pt x="2876397" y="1523"/>
                  </a:lnTo>
                  <a:close/>
                </a:path>
                <a:path w="3165475" h="182244">
                  <a:moveTo>
                    <a:pt x="133248" y="1523"/>
                  </a:moveTo>
                  <a:lnTo>
                    <a:pt x="170040" y="1523"/>
                  </a:lnTo>
                  <a:lnTo>
                    <a:pt x="170040" y="151510"/>
                  </a:lnTo>
                  <a:lnTo>
                    <a:pt x="261505" y="151510"/>
                  </a:lnTo>
                  <a:lnTo>
                    <a:pt x="261505" y="182244"/>
                  </a:lnTo>
                  <a:lnTo>
                    <a:pt x="133248" y="182244"/>
                  </a:lnTo>
                  <a:lnTo>
                    <a:pt x="133248" y="1523"/>
                  </a:lnTo>
                  <a:close/>
                </a:path>
                <a:path w="3165475" h="182244">
                  <a:moveTo>
                    <a:pt x="2751937" y="0"/>
                  </a:moveTo>
                  <a:lnTo>
                    <a:pt x="2790799" y="0"/>
                  </a:lnTo>
                  <a:lnTo>
                    <a:pt x="2863824" y="182244"/>
                  </a:lnTo>
                  <a:lnTo>
                    <a:pt x="2823819" y="182244"/>
                  </a:lnTo>
                  <a:lnTo>
                    <a:pt x="2807817" y="140842"/>
                  </a:lnTo>
                  <a:lnTo>
                    <a:pt x="2735046" y="140842"/>
                  </a:lnTo>
                  <a:lnTo>
                    <a:pt x="2719933" y="182244"/>
                  </a:lnTo>
                  <a:lnTo>
                    <a:pt x="2680944" y="182244"/>
                  </a:lnTo>
                  <a:lnTo>
                    <a:pt x="2751937" y="0"/>
                  </a:lnTo>
                  <a:close/>
                </a:path>
                <a:path w="3165475" h="182244">
                  <a:moveTo>
                    <a:pt x="2434437" y="0"/>
                  </a:moveTo>
                  <a:lnTo>
                    <a:pt x="2471267" y="0"/>
                  </a:lnTo>
                  <a:lnTo>
                    <a:pt x="2471267" y="182244"/>
                  </a:lnTo>
                  <a:lnTo>
                    <a:pt x="2434437" y="182244"/>
                  </a:lnTo>
                  <a:lnTo>
                    <a:pt x="2434437" y="0"/>
                  </a:lnTo>
                  <a:close/>
                </a:path>
                <a:path w="3165475" h="182244">
                  <a:moveTo>
                    <a:pt x="2253462" y="0"/>
                  </a:moveTo>
                  <a:lnTo>
                    <a:pt x="2330805" y="0"/>
                  </a:lnTo>
                  <a:lnTo>
                    <a:pt x="2344452" y="309"/>
                  </a:lnTo>
                  <a:lnTo>
                    <a:pt x="2385209" y="11811"/>
                  </a:lnTo>
                  <a:lnTo>
                    <a:pt x="2402433" y="51180"/>
                  </a:lnTo>
                  <a:lnTo>
                    <a:pt x="2401673" y="60942"/>
                  </a:lnTo>
                  <a:lnTo>
                    <a:pt x="2375334" y="95884"/>
                  </a:lnTo>
                  <a:lnTo>
                    <a:pt x="2354300" y="101853"/>
                  </a:lnTo>
                  <a:lnTo>
                    <a:pt x="2362301" y="106425"/>
                  </a:lnTo>
                  <a:lnTo>
                    <a:pt x="2388701" y="136900"/>
                  </a:lnTo>
                  <a:lnTo>
                    <a:pt x="2417165" y="182244"/>
                  </a:lnTo>
                  <a:lnTo>
                    <a:pt x="2373223" y="182244"/>
                  </a:lnTo>
                  <a:lnTo>
                    <a:pt x="2346680" y="142620"/>
                  </a:lnTo>
                  <a:lnTo>
                    <a:pt x="2340108" y="132951"/>
                  </a:lnTo>
                  <a:lnTo>
                    <a:pt x="2312263" y="106933"/>
                  </a:lnTo>
                  <a:lnTo>
                    <a:pt x="2306167" y="106171"/>
                  </a:lnTo>
                  <a:lnTo>
                    <a:pt x="2297658" y="106171"/>
                  </a:lnTo>
                  <a:lnTo>
                    <a:pt x="2290165" y="106171"/>
                  </a:lnTo>
                  <a:lnTo>
                    <a:pt x="2290165" y="182244"/>
                  </a:lnTo>
                  <a:lnTo>
                    <a:pt x="2253462" y="182244"/>
                  </a:lnTo>
                  <a:lnTo>
                    <a:pt x="2253462" y="0"/>
                  </a:lnTo>
                  <a:close/>
                </a:path>
                <a:path w="3165475" h="182244">
                  <a:moveTo>
                    <a:pt x="1885162" y="0"/>
                  </a:moveTo>
                  <a:lnTo>
                    <a:pt x="2029942" y="0"/>
                  </a:lnTo>
                  <a:lnTo>
                    <a:pt x="2029942" y="30860"/>
                  </a:lnTo>
                  <a:lnTo>
                    <a:pt x="1975967" y="30860"/>
                  </a:lnTo>
                  <a:lnTo>
                    <a:pt x="1975967" y="182244"/>
                  </a:lnTo>
                  <a:lnTo>
                    <a:pt x="1939264" y="182244"/>
                  </a:lnTo>
                  <a:lnTo>
                    <a:pt x="1939264" y="30860"/>
                  </a:lnTo>
                  <a:lnTo>
                    <a:pt x="1885162" y="30860"/>
                  </a:lnTo>
                  <a:lnTo>
                    <a:pt x="1885162" y="0"/>
                  </a:lnTo>
                  <a:close/>
                </a:path>
                <a:path w="3165475" h="182244">
                  <a:moveTo>
                    <a:pt x="1655165" y="0"/>
                  </a:moveTo>
                  <a:lnTo>
                    <a:pt x="1691868" y="0"/>
                  </a:lnTo>
                  <a:lnTo>
                    <a:pt x="1691868" y="182244"/>
                  </a:lnTo>
                  <a:lnTo>
                    <a:pt x="1655165" y="182244"/>
                  </a:lnTo>
                  <a:lnTo>
                    <a:pt x="1655165" y="0"/>
                  </a:lnTo>
                  <a:close/>
                </a:path>
                <a:path w="3165475" h="182244">
                  <a:moveTo>
                    <a:pt x="1474190" y="0"/>
                  </a:moveTo>
                  <a:lnTo>
                    <a:pt x="1510893" y="0"/>
                  </a:lnTo>
                  <a:lnTo>
                    <a:pt x="1510893" y="71754"/>
                  </a:lnTo>
                  <a:lnTo>
                    <a:pt x="1583029" y="71754"/>
                  </a:lnTo>
                  <a:lnTo>
                    <a:pt x="1583029" y="0"/>
                  </a:lnTo>
                  <a:lnTo>
                    <a:pt x="1619732" y="0"/>
                  </a:lnTo>
                  <a:lnTo>
                    <a:pt x="1619732" y="182244"/>
                  </a:lnTo>
                  <a:lnTo>
                    <a:pt x="1583029" y="182244"/>
                  </a:lnTo>
                  <a:lnTo>
                    <a:pt x="1583029" y="102615"/>
                  </a:lnTo>
                  <a:lnTo>
                    <a:pt x="1510893" y="102615"/>
                  </a:lnTo>
                  <a:lnTo>
                    <a:pt x="1510893" y="182244"/>
                  </a:lnTo>
                  <a:lnTo>
                    <a:pt x="1474190" y="182244"/>
                  </a:lnTo>
                  <a:lnTo>
                    <a:pt x="1474190" y="0"/>
                  </a:lnTo>
                  <a:close/>
                </a:path>
                <a:path w="3165475" h="182244">
                  <a:moveTo>
                    <a:pt x="1216507" y="0"/>
                  </a:moveTo>
                  <a:lnTo>
                    <a:pt x="1253210" y="0"/>
                  </a:lnTo>
                  <a:lnTo>
                    <a:pt x="1253210" y="71754"/>
                  </a:lnTo>
                  <a:lnTo>
                    <a:pt x="1325346" y="71754"/>
                  </a:lnTo>
                  <a:lnTo>
                    <a:pt x="1325346" y="0"/>
                  </a:lnTo>
                  <a:lnTo>
                    <a:pt x="1362176" y="0"/>
                  </a:lnTo>
                  <a:lnTo>
                    <a:pt x="1362176" y="182244"/>
                  </a:lnTo>
                  <a:lnTo>
                    <a:pt x="1325346" y="182244"/>
                  </a:lnTo>
                  <a:lnTo>
                    <a:pt x="1325346" y="102615"/>
                  </a:lnTo>
                  <a:lnTo>
                    <a:pt x="1253210" y="102615"/>
                  </a:lnTo>
                  <a:lnTo>
                    <a:pt x="1253210" y="182244"/>
                  </a:lnTo>
                  <a:lnTo>
                    <a:pt x="1216507" y="182244"/>
                  </a:lnTo>
                  <a:lnTo>
                    <a:pt x="121650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503" y="1779419"/>
              <a:ext cx="149814" cy="1898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20686" y="1778635"/>
              <a:ext cx="2728595" cy="188595"/>
            </a:xfrm>
            <a:custGeom>
              <a:avLst/>
              <a:gdLst/>
              <a:ahLst/>
              <a:cxnLst/>
              <a:rect l="l" t="t" r="r" b="b"/>
              <a:pathLst>
                <a:path w="2728595" h="188594">
                  <a:moveTo>
                    <a:pt x="512000" y="3048"/>
                  </a:moveTo>
                  <a:lnTo>
                    <a:pt x="548703" y="3048"/>
                  </a:lnTo>
                  <a:lnTo>
                    <a:pt x="548703" y="74802"/>
                  </a:lnTo>
                  <a:lnTo>
                    <a:pt x="620839" y="74802"/>
                  </a:lnTo>
                  <a:lnTo>
                    <a:pt x="620839" y="3048"/>
                  </a:lnTo>
                  <a:lnTo>
                    <a:pt x="657669" y="3048"/>
                  </a:lnTo>
                  <a:lnTo>
                    <a:pt x="657669" y="185292"/>
                  </a:lnTo>
                  <a:lnTo>
                    <a:pt x="620839" y="185292"/>
                  </a:lnTo>
                  <a:lnTo>
                    <a:pt x="620839" y="105663"/>
                  </a:lnTo>
                  <a:lnTo>
                    <a:pt x="548703" y="105663"/>
                  </a:lnTo>
                  <a:lnTo>
                    <a:pt x="548703" y="185292"/>
                  </a:lnTo>
                  <a:lnTo>
                    <a:pt x="512000" y="185292"/>
                  </a:lnTo>
                  <a:lnTo>
                    <a:pt x="512000" y="3048"/>
                  </a:lnTo>
                  <a:close/>
                </a:path>
                <a:path w="2728595" h="188594">
                  <a:moveTo>
                    <a:pt x="341693" y="3048"/>
                  </a:moveTo>
                  <a:lnTo>
                    <a:pt x="486473" y="3048"/>
                  </a:lnTo>
                  <a:lnTo>
                    <a:pt x="486473" y="33908"/>
                  </a:lnTo>
                  <a:lnTo>
                    <a:pt x="432498" y="33908"/>
                  </a:lnTo>
                  <a:lnTo>
                    <a:pt x="432498" y="185292"/>
                  </a:lnTo>
                  <a:lnTo>
                    <a:pt x="395795" y="185292"/>
                  </a:lnTo>
                  <a:lnTo>
                    <a:pt x="395795" y="33908"/>
                  </a:lnTo>
                  <a:lnTo>
                    <a:pt x="341693" y="33908"/>
                  </a:lnTo>
                  <a:lnTo>
                    <a:pt x="341693" y="3048"/>
                  </a:lnTo>
                  <a:close/>
                </a:path>
                <a:path w="2728595" h="188594">
                  <a:moveTo>
                    <a:pt x="70967" y="3048"/>
                  </a:moveTo>
                  <a:lnTo>
                    <a:pt x="109854" y="3048"/>
                  </a:lnTo>
                  <a:lnTo>
                    <a:pt x="182816" y="185292"/>
                  </a:lnTo>
                  <a:lnTo>
                    <a:pt x="142798" y="185292"/>
                  </a:lnTo>
                  <a:lnTo>
                    <a:pt x="126885" y="143890"/>
                  </a:lnTo>
                  <a:lnTo>
                    <a:pt x="54063" y="143890"/>
                  </a:lnTo>
                  <a:lnTo>
                    <a:pt x="39027" y="185292"/>
                  </a:lnTo>
                  <a:lnTo>
                    <a:pt x="0" y="185292"/>
                  </a:lnTo>
                  <a:lnTo>
                    <a:pt x="70967" y="3048"/>
                  </a:lnTo>
                  <a:close/>
                </a:path>
                <a:path w="2728595" h="188594">
                  <a:moveTo>
                    <a:pt x="2655125" y="0"/>
                  </a:moveTo>
                  <a:lnTo>
                    <a:pt x="2698220" y="11144"/>
                  </a:lnTo>
                  <a:lnTo>
                    <a:pt x="2724572" y="43029"/>
                  </a:lnTo>
                  <a:lnTo>
                    <a:pt x="2728023" y="53339"/>
                  </a:lnTo>
                  <a:lnTo>
                    <a:pt x="2691701" y="61975"/>
                  </a:lnTo>
                  <a:lnTo>
                    <a:pt x="2689631" y="55286"/>
                  </a:lnTo>
                  <a:lnTo>
                    <a:pt x="2686669" y="49323"/>
                  </a:lnTo>
                  <a:lnTo>
                    <a:pt x="2653220" y="31495"/>
                  </a:lnTo>
                  <a:lnTo>
                    <a:pt x="2643598" y="32400"/>
                  </a:lnTo>
                  <a:lnTo>
                    <a:pt x="2610897" y="65008"/>
                  </a:lnTo>
                  <a:lnTo>
                    <a:pt x="2607754" y="93090"/>
                  </a:lnTo>
                  <a:lnTo>
                    <a:pt x="2608538" y="109092"/>
                  </a:lnTo>
                  <a:lnTo>
                    <a:pt x="2626866" y="148667"/>
                  </a:lnTo>
                  <a:lnTo>
                    <a:pt x="2652458" y="156971"/>
                  </a:lnTo>
                  <a:lnTo>
                    <a:pt x="2659550" y="156380"/>
                  </a:lnTo>
                  <a:lnTo>
                    <a:pt x="2690179" y="127698"/>
                  </a:lnTo>
                  <a:lnTo>
                    <a:pt x="2692844" y="118363"/>
                  </a:lnTo>
                  <a:lnTo>
                    <a:pt x="2728531" y="129666"/>
                  </a:lnTo>
                  <a:lnTo>
                    <a:pt x="2710136" y="165671"/>
                  </a:lnTo>
                  <a:lnTo>
                    <a:pt x="2666865" y="187436"/>
                  </a:lnTo>
                  <a:lnTo>
                    <a:pt x="2652839" y="188340"/>
                  </a:lnTo>
                  <a:lnTo>
                    <a:pt x="2635531" y="186793"/>
                  </a:lnTo>
                  <a:lnTo>
                    <a:pt x="2593276" y="163575"/>
                  </a:lnTo>
                  <a:lnTo>
                    <a:pt x="2571363" y="116141"/>
                  </a:lnTo>
                  <a:lnTo>
                    <a:pt x="2569908" y="95757"/>
                  </a:lnTo>
                  <a:lnTo>
                    <a:pt x="2571365" y="74330"/>
                  </a:lnTo>
                  <a:lnTo>
                    <a:pt x="2593403" y="25145"/>
                  </a:lnTo>
                  <a:lnTo>
                    <a:pt x="2636908" y="1571"/>
                  </a:lnTo>
                  <a:lnTo>
                    <a:pt x="2655125" y="0"/>
                  </a:lnTo>
                  <a:close/>
                </a:path>
                <a:path w="2728595" h="188594">
                  <a:moveTo>
                    <a:pt x="2201354" y="0"/>
                  </a:moveTo>
                  <a:lnTo>
                    <a:pt x="2252646" y="14091"/>
                  </a:lnTo>
                  <a:lnTo>
                    <a:pt x="2283920" y="54848"/>
                  </a:lnTo>
                  <a:lnTo>
                    <a:pt x="2290000" y="94487"/>
                  </a:lnTo>
                  <a:lnTo>
                    <a:pt x="2288500" y="115300"/>
                  </a:lnTo>
                  <a:lnTo>
                    <a:pt x="2265997" y="163449"/>
                  </a:lnTo>
                  <a:lnTo>
                    <a:pt x="2220938" y="186791"/>
                  </a:lnTo>
                  <a:lnTo>
                    <a:pt x="2201862" y="188340"/>
                  </a:lnTo>
                  <a:lnTo>
                    <a:pt x="2182600" y="186793"/>
                  </a:lnTo>
                  <a:lnTo>
                    <a:pt x="2137219" y="163575"/>
                  </a:lnTo>
                  <a:lnTo>
                    <a:pt x="2114716" y="115927"/>
                  </a:lnTo>
                  <a:lnTo>
                    <a:pt x="2113216" y="95376"/>
                  </a:lnTo>
                  <a:lnTo>
                    <a:pt x="2113740" y="81966"/>
                  </a:lnTo>
                  <a:lnTo>
                    <a:pt x="2124952" y="41856"/>
                  </a:lnTo>
                  <a:lnTo>
                    <a:pt x="2155848" y="10263"/>
                  </a:lnTo>
                  <a:lnTo>
                    <a:pt x="2201354" y="0"/>
                  </a:lnTo>
                  <a:close/>
                </a:path>
                <a:path w="2728595" h="188594">
                  <a:moveTo>
                    <a:pt x="1857692" y="0"/>
                  </a:moveTo>
                  <a:lnTo>
                    <a:pt x="1899537" y="8411"/>
                  </a:lnTo>
                  <a:lnTo>
                    <a:pt x="1926042" y="43239"/>
                  </a:lnTo>
                  <a:lnTo>
                    <a:pt x="1927542" y="55117"/>
                  </a:lnTo>
                  <a:lnTo>
                    <a:pt x="1890712" y="56768"/>
                  </a:lnTo>
                  <a:lnTo>
                    <a:pt x="1889188" y="47370"/>
                  </a:lnTo>
                  <a:lnTo>
                    <a:pt x="1885759" y="40639"/>
                  </a:lnTo>
                  <a:lnTo>
                    <a:pt x="1880552" y="36575"/>
                  </a:lnTo>
                  <a:lnTo>
                    <a:pt x="1875345" y="32512"/>
                  </a:lnTo>
                  <a:lnTo>
                    <a:pt x="1867598" y="30479"/>
                  </a:lnTo>
                  <a:lnTo>
                    <a:pt x="1857311" y="30479"/>
                  </a:lnTo>
                  <a:lnTo>
                    <a:pt x="1849739" y="30886"/>
                  </a:lnTo>
                  <a:lnTo>
                    <a:pt x="1826323" y="43561"/>
                  </a:lnTo>
                  <a:lnTo>
                    <a:pt x="1826323" y="48387"/>
                  </a:lnTo>
                  <a:lnTo>
                    <a:pt x="1826323" y="52704"/>
                  </a:lnTo>
                  <a:lnTo>
                    <a:pt x="1865566" y="71627"/>
                  </a:lnTo>
                  <a:lnTo>
                    <a:pt x="1878117" y="74797"/>
                  </a:lnTo>
                  <a:lnTo>
                    <a:pt x="1888918" y="78025"/>
                  </a:lnTo>
                  <a:lnTo>
                    <a:pt x="1925383" y="103250"/>
                  </a:lnTo>
                  <a:lnTo>
                    <a:pt x="1932749" y="132206"/>
                  </a:lnTo>
                  <a:lnTo>
                    <a:pt x="1932201" y="139898"/>
                  </a:lnTo>
                  <a:lnTo>
                    <a:pt x="1913524" y="173466"/>
                  </a:lnTo>
                  <a:lnTo>
                    <a:pt x="1871130" y="188061"/>
                  </a:lnTo>
                  <a:lnTo>
                    <a:pt x="1859724" y="188467"/>
                  </a:lnTo>
                  <a:lnTo>
                    <a:pt x="1843482" y="187487"/>
                  </a:lnTo>
                  <a:lnTo>
                    <a:pt x="1806638" y="172592"/>
                  </a:lnTo>
                  <a:lnTo>
                    <a:pt x="1784540" y="125983"/>
                  </a:lnTo>
                  <a:lnTo>
                    <a:pt x="1820354" y="122554"/>
                  </a:lnTo>
                  <a:lnTo>
                    <a:pt x="1822380" y="130933"/>
                  </a:lnTo>
                  <a:lnTo>
                    <a:pt x="1825228" y="138144"/>
                  </a:lnTo>
                  <a:lnTo>
                    <a:pt x="1860105" y="157479"/>
                  </a:lnTo>
                  <a:lnTo>
                    <a:pt x="1868489" y="157005"/>
                  </a:lnTo>
                  <a:lnTo>
                    <a:pt x="1895919" y="139064"/>
                  </a:lnTo>
                  <a:lnTo>
                    <a:pt x="1895919" y="132333"/>
                  </a:lnTo>
                  <a:lnTo>
                    <a:pt x="1895919" y="128015"/>
                  </a:lnTo>
                  <a:lnTo>
                    <a:pt x="1894649" y="124332"/>
                  </a:lnTo>
                  <a:lnTo>
                    <a:pt x="1892109" y="121412"/>
                  </a:lnTo>
                  <a:lnTo>
                    <a:pt x="1889569" y="118363"/>
                  </a:lnTo>
                  <a:lnTo>
                    <a:pt x="1849437" y="105537"/>
                  </a:lnTo>
                  <a:lnTo>
                    <a:pt x="1835769" y="101629"/>
                  </a:lnTo>
                  <a:lnTo>
                    <a:pt x="1800574" y="79571"/>
                  </a:lnTo>
                  <a:lnTo>
                    <a:pt x="1791144" y="50800"/>
                  </a:lnTo>
                  <a:lnTo>
                    <a:pt x="1791642" y="43963"/>
                  </a:lnTo>
                  <a:lnTo>
                    <a:pt x="1814770" y="9870"/>
                  </a:lnTo>
                  <a:lnTo>
                    <a:pt x="1847522" y="402"/>
                  </a:lnTo>
                  <a:lnTo>
                    <a:pt x="1857692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92652" y="1776371"/>
              <a:ext cx="174960" cy="1928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0486" y="1778635"/>
              <a:ext cx="177165" cy="188595"/>
            </a:xfrm>
            <a:custGeom>
              <a:avLst/>
              <a:gdLst/>
              <a:ahLst/>
              <a:cxnLst/>
              <a:rect l="l" t="t" r="r" b="b"/>
              <a:pathLst>
                <a:path w="177164" h="188594">
                  <a:moveTo>
                    <a:pt x="88137" y="0"/>
                  </a:moveTo>
                  <a:lnTo>
                    <a:pt x="139430" y="14091"/>
                  </a:lnTo>
                  <a:lnTo>
                    <a:pt x="170640" y="54848"/>
                  </a:lnTo>
                  <a:lnTo>
                    <a:pt x="176656" y="94487"/>
                  </a:lnTo>
                  <a:lnTo>
                    <a:pt x="175158" y="115300"/>
                  </a:lnTo>
                  <a:lnTo>
                    <a:pt x="152781" y="163449"/>
                  </a:lnTo>
                  <a:lnTo>
                    <a:pt x="107668" y="186791"/>
                  </a:lnTo>
                  <a:lnTo>
                    <a:pt x="88645" y="188340"/>
                  </a:lnTo>
                  <a:lnTo>
                    <a:pt x="69330" y="186793"/>
                  </a:lnTo>
                  <a:lnTo>
                    <a:pt x="24002" y="163575"/>
                  </a:lnTo>
                  <a:lnTo>
                    <a:pt x="1500" y="115927"/>
                  </a:lnTo>
                  <a:lnTo>
                    <a:pt x="0" y="95376"/>
                  </a:lnTo>
                  <a:lnTo>
                    <a:pt x="521" y="81966"/>
                  </a:lnTo>
                  <a:lnTo>
                    <a:pt x="11682" y="41856"/>
                  </a:lnTo>
                  <a:lnTo>
                    <a:pt x="42507" y="10263"/>
                  </a:lnTo>
                  <a:lnTo>
                    <a:pt x="8813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60012" y="1781683"/>
              <a:ext cx="1747392" cy="1822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81291" y="1779419"/>
              <a:ext cx="328376" cy="18677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13756" y="1781683"/>
              <a:ext cx="139065" cy="182245"/>
            </a:xfrm>
            <a:custGeom>
              <a:avLst/>
              <a:gdLst/>
              <a:ahLst/>
              <a:cxnLst/>
              <a:rect l="l" t="t" r="r" b="b"/>
              <a:pathLst>
                <a:path w="139064" h="182244">
                  <a:moveTo>
                    <a:pt x="0" y="0"/>
                  </a:moveTo>
                  <a:lnTo>
                    <a:pt x="135128" y="0"/>
                  </a:lnTo>
                  <a:lnTo>
                    <a:pt x="135128" y="30860"/>
                  </a:lnTo>
                  <a:lnTo>
                    <a:pt x="36830" y="30860"/>
                  </a:lnTo>
                  <a:lnTo>
                    <a:pt x="36830" y="71246"/>
                  </a:lnTo>
                  <a:lnTo>
                    <a:pt x="128270" y="71246"/>
                  </a:lnTo>
                  <a:lnTo>
                    <a:pt x="128270" y="101980"/>
                  </a:lnTo>
                  <a:lnTo>
                    <a:pt x="36830" y="101980"/>
                  </a:lnTo>
                  <a:lnTo>
                    <a:pt x="36830" y="151510"/>
                  </a:lnTo>
                  <a:lnTo>
                    <a:pt x="138557" y="151510"/>
                  </a:lnTo>
                  <a:lnTo>
                    <a:pt x="138557" y="182244"/>
                  </a:lnTo>
                  <a:lnTo>
                    <a:pt x="0" y="182244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48729" y="1779419"/>
              <a:ext cx="243667" cy="18677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60012" y="1781683"/>
              <a:ext cx="921385" cy="182245"/>
            </a:xfrm>
            <a:custGeom>
              <a:avLst/>
              <a:gdLst/>
              <a:ahLst/>
              <a:cxnLst/>
              <a:rect l="l" t="t" r="r" b="b"/>
              <a:pathLst>
                <a:path w="921385" h="182244">
                  <a:moveTo>
                    <a:pt x="750951" y="0"/>
                  </a:moveTo>
                  <a:lnTo>
                    <a:pt x="794130" y="0"/>
                  </a:lnTo>
                  <a:lnTo>
                    <a:pt x="836929" y="72135"/>
                  </a:lnTo>
                  <a:lnTo>
                    <a:pt x="878966" y="0"/>
                  </a:lnTo>
                  <a:lnTo>
                    <a:pt x="921385" y="0"/>
                  </a:lnTo>
                  <a:lnTo>
                    <a:pt x="854328" y="105790"/>
                  </a:lnTo>
                  <a:lnTo>
                    <a:pt x="854328" y="182244"/>
                  </a:lnTo>
                  <a:lnTo>
                    <a:pt x="817752" y="182244"/>
                  </a:lnTo>
                  <a:lnTo>
                    <a:pt x="817752" y="105537"/>
                  </a:lnTo>
                  <a:lnTo>
                    <a:pt x="750951" y="0"/>
                  </a:lnTo>
                  <a:close/>
                </a:path>
                <a:path w="921385" h="182244">
                  <a:moveTo>
                    <a:pt x="597026" y="0"/>
                  </a:moveTo>
                  <a:lnTo>
                    <a:pt x="732154" y="0"/>
                  </a:lnTo>
                  <a:lnTo>
                    <a:pt x="732154" y="30860"/>
                  </a:lnTo>
                  <a:lnTo>
                    <a:pt x="633857" y="30860"/>
                  </a:lnTo>
                  <a:lnTo>
                    <a:pt x="633857" y="71246"/>
                  </a:lnTo>
                  <a:lnTo>
                    <a:pt x="725297" y="71246"/>
                  </a:lnTo>
                  <a:lnTo>
                    <a:pt x="725297" y="101980"/>
                  </a:lnTo>
                  <a:lnTo>
                    <a:pt x="633857" y="101980"/>
                  </a:lnTo>
                  <a:lnTo>
                    <a:pt x="633857" y="151510"/>
                  </a:lnTo>
                  <a:lnTo>
                    <a:pt x="735584" y="151510"/>
                  </a:lnTo>
                  <a:lnTo>
                    <a:pt x="735584" y="182244"/>
                  </a:lnTo>
                  <a:lnTo>
                    <a:pt x="597026" y="182244"/>
                  </a:lnTo>
                  <a:lnTo>
                    <a:pt x="597026" y="0"/>
                  </a:lnTo>
                  <a:close/>
                </a:path>
                <a:path w="921385" h="182244">
                  <a:moveTo>
                    <a:pt x="414909" y="0"/>
                  </a:moveTo>
                  <a:lnTo>
                    <a:pt x="451738" y="0"/>
                  </a:lnTo>
                  <a:lnTo>
                    <a:pt x="451738" y="71754"/>
                  </a:lnTo>
                  <a:lnTo>
                    <a:pt x="523748" y="71754"/>
                  </a:lnTo>
                  <a:lnTo>
                    <a:pt x="523748" y="0"/>
                  </a:lnTo>
                  <a:lnTo>
                    <a:pt x="560577" y="0"/>
                  </a:lnTo>
                  <a:lnTo>
                    <a:pt x="560577" y="182244"/>
                  </a:lnTo>
                  <a:lnTo>
                    <a:pt x="523748" y="182244"/>
                  </a:lnTo>
                  <a:lnTo>
                    <a:pt x="523748" y="102615"/>
                  </a:lnTo>
                  <a:lnTo>
                    <a:pt x="451738" y="102615"/>
                  </a:lnTo>
                  <a:lnTo>
                    <a:pt x="451738" y="182244"/>
                  </a:lnTo>
                  <a:lnTo>
                    <a:pt x="414909" y="182244"/>
                  </a:lnTo>
                  <a:lnTo>
                    <a:pt x="414909" y="0"/>
                  </a:lnTo>
                  <a:close/>
                </a:path>
                <a:path w="921385" h="182244">
                  <a:moveTo>
                    <a:pt x="244601" y="0"/>
                  </a:moveTo>
                  <a:lnTo>
                    <a:pt x="389382" y="0"/>
                  </a:lnTo>
                  <a:lnTo>
                    <a:pt x="389382" y="30860"/>
                  </a:lnTo>
                  <a:lnTo>
                    <a:pt x="335534" y="30860"/>
                  </a:lnTo>
                  <a:lnTo>
                    <a:pt x="335534" y="182244"/>
                  </a:lnTo>
                  <a:lnTo>
                    <a:pt x="298703" y="182244"/>
                  </a:lnTo>
                  <a:lnTo>
                    <a:pt x="298703" y="30860"/>
                  </a:lnTo>
                  <a:lnTo>
                    <a:pt x="244601" y="30860"/>
                  </a:lnTo>
                  <a:lnTo>
                    <a:pt x="244601" y="0"/>
                  </a:lnTo>
                  <a:close/>
                </a:path>
                <a:path w="921385" h="182244">
                  <a:moveTo>
                    <a:pt x="0" y="0"/>
                  </a:moveTo>
                  <a:lnTo>
                    <a:pt x="43052" y="0"/>
                  </a:lnTo>
                  <a:lnTo>
                    <a:pt x="85978" y="72135"/>
                  </a:lnTo>
                  <a:lnTo>
                    <a:pt x="128015" y="0"/>
                  </a:lnTo>
                  <a:lnTo>
                    <a:pt x="170307" y="0"/>
                  </a:lnTo>
                  <a:lnTo>
                    <a:pt x="103377" y="105790"/>
                  </a:lnTo>
                  <a:lnTo>
                    <a:pt x="103377" y="182244"/>
                  </a:lnTo>
                  <a:lnTo>
                    <a:pt x="66675" y="182244"/>
                  </a:lnTo>
                  <a:lnTo>
                    <a:pt x="66675" y="105537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20686" y="2117864"/>
              <a:ext cx="4505960" cy="355600"/>
            </a:xfrm>
            <a:custGeom>
              <a:avLst/>
              <a:gdLst/>
              <a:ahLst/>
              <a:cxnLst/>
              <a:rect l="l" t="t" r="r" b="b"/>
              <a:pathLst>
                <a:path w="4505960" h="355600">
                  <a:moveTo>
                    <a:pt x="4505960" y="0"/>
                  </a:moveTo>
                  <a:lnTo>
                    <a:pt x="0" y="0"/>
                  </a:lnTo>
                  <a:lnTo>
                    <a:pt x="0" y="355079"/>
                  </a:lnTo>
                  <a:lnTo>
                    <a:pt x="4505960" y="355079"/>
                  </a:lnTo>
                  <a:lnTo>
                    <a:pt x="4505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3574" y="2353513"/>
              <a:ext cx="4823333" cy="2639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2738" y="2177669"/>
              <a:ext cx="3236417" cy="18859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25588" y="2182241"/>
              <a:ext cx="2454910" cy="180975"/>
            </a:xfrm>
            <a:custGeom>
              <a:avLst/>
              <a:gdLst/>
              <a:ahLst/>
              <a:cxnLst/>
              <a:rect l="l" t="t" r="r" b="b"/>
              <a:pathLst>
                <a:path w="2454910" h="180975">
                  <a:moveTo>
                    <a:pt x="230771" y="41021"/>
                  </a:moveTo>
                  <a:lnTo>
                    <a:pt x="206133" y="108712"/>
                  </a:lnTo>
                  <a:lnTo>
                    <a:pt x="255790" y="108712"/>
                  </a:lnTo>
                  <a:lnTo>
                    <a:pt x="230771" y="41021"/>
                  </a:lnTo>
                  <a:close/>
                </a:path>
                <a:path w="2454910" h="180975">
                  <a:moveTo>
                    <a:pt x="2379992" y="29337"/>
                  </a:moveTo>
                  <a:lnTo>
                    <a:pt x="2379992" y="75565"/>
                  </a:lnTo>
                  <a:lnTo>
                    <a:pt x="2407297" y="75565"/>
                  </a:lnTo>
                  <a:lnTo>
                    <a:pt x="2448191" y="69342"/>
                  </a:lnTo>
                  <a:lnTo>
                    <a:pt x="2450604" y="65659"/>
                  </a:lnTo>
                  <a:lnTo>
                    <a:pt x="2453144" y="61976"/>
                  </a:lnTo>
                  <a:lnTo>
                    <a:pt x="2454414" y="57531"/>
                  </a:lnTo>
                  <a:lnTo>
                    <a:pt x="2454414" y="51943"/>
                  </a:lnTo>
                  <a:lnTo>
                    <a:pt x="2454414" y="45847"/>
                  </a:lnTo>
                  <a:lnTo>
                    <a:pt x="2452763" y="40893"/>
                  </a:lnTo>
                  <a:lnTo>
                    <a:pt x="2449461" y="37211"/>
                  </a:lnTo>
                  <a:lnTo>
                    <a:pt x="2446159" y="33401"/>
                  </a:lnTo>
                  <a:lnTo>
                    <a:pt x="2408821" y="29337"/>
                  </a:lnTo>
                  <a:lnTo>
                    <a:pt x="2379992" y="29337"/>
                  </a:lnTo>
                  <a:close/>
                </a:path>
                <a:path w="2454910" h="180975">
                  <a:moveTo>
                    <a:pt x="887234" y="29337"/>
                  </a:moveTo>
                  <a:lnTo>
                    <a:pt x="887234" y="150114"/>
                  </a:lnTo>
                  <a:lnTo>
                    <a:pt x="914666" y="150114"/>
                  </a:lnTo>
                  <a:lnTo>
                    <a:pt x="924953" y="150114"/>
                  </a:lnTo>
                  <a:lnTo>
                    <a:pt x="951750" y="140716"/>
                  </a:lnTo>
                  <a:lnTo>
                    <a:pt x="955687" y="137160"/>
                  </a:lnTo>
                  <a:lnTo>
                    <a:pt x="964867" y="99794"/>
                  </a:lnTo>
                  <a:lnTo>
                    <a:pt x="965085" y="89789"/>
                  </a:lnTo>
                  <a:lnTo>
                    <a:pt x="964867" y="79835"/>
                  </a:lnTo>
                  <a:lnTo>
                    <a:pt x="950988" y="39751"/>
                  </a:lnTo>
                  <a:lnTo>
                    <a:pt x="946543" y="35433"/>
                  </a:lnTo>
                  <a:lnTo>
                    <a:pt x="903744" y="29337"/>
                  </a:lnTo>
                  <a:lnTo>
                    <a:pt x="887234" y="29337"/>
                  </a:lnTo>
                  <a:close/>
                </a:path>
                <a:path w="2454910" h="180975">
                  <a:moveTo>
                    <a:pt x="1343291" y="26924"/>
                  </a:moveTo>
                  <a:lnTo>
                    <a:pt x="1306588" y="42545"/>
                  </a:lnTo>
                  <a:lnTo>
                    <a:pt x="1292618" y="89535"/>
                  </a:lnTo>
                  <a:lnTo>
                    <a:pt x="1293521" y="104054"/>
                  </a:lnTo>
                  <a:lnTo>
                    <a:pt x="1314591" y="143398"/>
                  </a:lnTo>
                  <a:lnTo>
                    <a:pt x="1343291" y="152400"/>
                  </a:lnTo>
                  <a:lnTo>
                    <a:pt x="1353767" y="151419"/>
                  </a:lnTo>
                  <a:lnTo>
                    <a:pt x="1385527" y="127621"/>
                  </a:lnTo>
                  <a:lnTo>
                    <a:pt x="1393456" y="89027"/>
                  </a:lnTo>
                  <a:lnTo>
                    <a:pt x="1392599" y="74384"/>
                  </a:lnTo>
                  <a:lnTo>
                    <a:pt x="1372313" y="35550"/>
                  </a:lnTo>
                  <a:lnTo>
                    <a:pt x="1343291" y="26924"/>
                  </a:lnTo>
                  <a:close/>
                </a:path>
                <a:path w="2454910" h="180975">
                  <a:moveTo>
                    <a:pt x="0" y="0"/>
                  </a:moveTo>
                  <a:lnTo>
                    <a:pt x="36791" y="0"/>
                  </a:lnTo>
                  <a:lnTo>
                    <a:pt x="36791" y="150114"/>
                  </a:lnTo>
                  <a:lnTo>
                    <a:pt x="128257" y="150114"/>
                  </a:lnTo>
                  <a:lnTo>
                    <a:pt x="128257" y="180721"/>
                  </a:lnTo>
                  <a:lnTo>
                    <a:pt x="0" y="180721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03342" y="2178580"/>
              <a:ext cx="468076" cy="18664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66329" y="2177669"/>
              <a:ext cx="2366645" cy="188595"/>
            </a:xfrm>
            <a:custGeom>
              <a:avLst/>
              <a:gdLst/>
              <a:ahLst/>
              <a:cxnLst/>
              <a:rect l="l" t="t" r="r" b="b"/>
              <a:pathLst>
                <a:path w="2366645" h="188594">
                  <a:moveTo>
                    <a:pt x="2202548" y="3175"/>
                  </a:moveTo>
                  <a:lnTo>
                    <a:pt x="2279891" y="3175"/>
                  </a:lnTo>
                  <a:lnTo>
                    <a:pt x="2293539" y="3482"/>
                  </a:lnTo>
                  <a:lnTo>
                    <a:pt x="2334310" y="14858"/>
                  </a:lnTo>
                  <a:lnTo>
                    <a:pt x="2351519" y="54229"/>
                  </a:lnTo>
                  <a:lnTo>
                    <a:pt x="2350759" y="64045"/>
                  </a:lnTo>
                  <a:lnTo>
                    <a:pt x="2324420" y="98996"/>
                  </a:lnTo>
                  <a:lnTo>
                    <a:pt x="2303386" y="104901"/>
                  </a:lnTo>
                  <a:lnTo>
                    <a:pt x="2311387" y="109600"/>
                  </a:lnTo>
                  <a:lnTo>
                    <a:pt x="2337789" y="139950"/>
                  </a:lnTo>
                  <a:lnTo>
                    <a:pt x="2366378" y="185293"/>
                  </a:lnTo>
                  <a:lnTo>
                    <a:pt x="2322309" y="185293"/>
                  </a:lnTo>
                  <a:lnTo>
                    <a:pt x="2295766" y="145669"/>
                  </a:lnTo>
                  <a:lnTo>
                    <a:pt x="2289194" y="136052"/>
                  </a:lnTo>
                  <a:lnTo>
                    <a:pt x="2265286" y="111379"/>
                  </a:lnTo>
                  <a:lnTo>
                    <a:pt x="2261349" y="109981"/>
                  </a:lnTo>
                  <a:lnTo>
                    <a:pt x="2255253" y="109219"/>
                  </a:lnTo>
                  <a:lnTo>
                    <a:pt x="2246744" y="109219"/>
                  </a:lnTo>
                  <a:lnTo>
                    <a:pt x="2239251" y="109219"/>
                  </a:lnTo>
                  <a:lnTo>
                    <a:pt x="2239251" y="185293"/>
                  </a:lnTo>
                  <a:lnTo>
                    <a:pt x="2202548" y="185293"/>
                  </a:lnTo>
                  <a:lnTo>
                    <a:pt x="2202548" y="3175"/>
                  </a:lnTo>
                  <a:close/>
                </a:path>
                <a:path w="2366645" h="188594">
                  <a:moveTo>
                    <a:pt x="2029574" y="3175"/>
                  </a:moveTo>
                  <a:lnTo>
                    <a:pt x="2164702" y="3175"/>
                  </a:lnTo>
                  <a:lnTo>
                    <a:pt x="2164702" y="33908"/>
                  </a:lnTo>
                  <a:lnTo>
                    <a:pt x="2066404" y="33908"/>
                  </a:lnTo>
                  <a:lnTo>
                    <a:pt x="2066404" y="74294"/>
                  </a:lnTo>
                  <a:lnTo>
                    <a:pt x="2157844" y="74294"/>
                  </a:lnTo>
                  <a:lnTo>
                    <a:pt x="2157844" y="105029"/>
                  </a:lnTo>
                  <a:lnTo>
                    <a:pt x="2066404" y="105029"/>
                  </a:lnTo>
                  <a:lnTo>
                    <a:pt x="2066404" y="154686"/>
                  </a:lnTo>
                  <a:lnTo>
                    <a:pt x="2168131" y="154686"/>
                  </a:lnTo>
                  <a:lnTo>
                    <a:pt x="2168131" y="185293"/>
                  </a:lnTo>
                  <a:lnTo>
                    <a:pt x="2029574" y="185293"/>
                  </a:lnTo>
                  <a:lnTo>
                    <a:pt x="2029574" y="3175"/>
                  </a:lnTo>
                  <a:close/>
                </a:path>
                <a:path w="2366645" h="188594">
                  <a:moveTo>
                    <a:pt x="1847456" y="3175"/>
                  </a:moveTo>
                  <a:lnTo>
                    <a:pt x="1884286" y="3175"/>
                  </a:lnTo>
                  <a:lnTo>
                    <a:pt x="1884286" y="74802"/>
                  </a:lnTo>
                  <a:lnTo>
                    <a:pt x="1956295" y="74802"/>
                  </a:lnTo>
                  <a:lnTo>
                    <a:pt x="1956295" y="3175"/>
                  </a:lnTo>
                  <a:lnTo>
                    <a:pt x="1993125" y="3175"/>
                  </a:lnTo>
                  <a:lnTo>
                    <a:pt x="1993125" y="185293"/>
                  </a:lnTo>
                  <a:lnTo>
                    <a:pt x="1956295" y="185293"/>
                  </a:lnTo>
                  <a:lnTo>
                    <a:pt x="1956295" y="105663"/>
                  </a:lnTo>
                  <a:lnTo>
                    <a:pt x="1884286" y="105663"/>
                  </a:lnTo>
                  <a:lnTo>
                    <a:pt x="1884286" y="185293"/>
                  </a:lnTo>
                  <a:lnTo>
                    <a:pt x="1847456" y="185293"/>
                  </a:lnTo>
                  <a:lnTo>
                    <a:pt x="1847456" y="3175"/>
                  </a:lnTo>
                  <a:close/>
                </a:path>
                <a:path w="2366645" h="188594">
                  <a:moveTo>
                    <a:pt x="1677149" y="3175"/>
                  </a:moveTo>
                  <a:lnTo>
                    <a:pt x="1821929" y="3175"/>
                  </a:lnTo>
                  <a:lnTo>
                    <a:pt x="1821929" y="33908"/>
                  </a:lnTo>
                  <a:lnTo>
                    <a:pt x="1767954" y="33908"/>
                  </a:lnTo>
                  <a:lnTo>
                    <a:pt x="1767954" y="185293"/>
                  </a:lnTo>
                  <a:lnTo>
                    <a:pt x="1731251" y="185293"/>
                  </a:lnTo>
                  <a:lnTo>
                    <a:pt x="1731251" y="33908"/>
                  </a:lnTo>
                  <a:lnTo>
                    <a:pt x="1677149" y="33908"/>
                  </a:lnTo>
                  <a:lnTo>
                    <a:pt x="1677149" y="3175"/>
                  </a:lnTo>
                  <a:close/>
                </a:path>
                <a:path w="2366645" h="188594">
                  <a:moveTo>
                    <a:pt x="1517383" y="3175"/>
                  </a:moveTo>
                  <a:lnTo>
                    <a:pt x="1652511" y="3175"/>
                  </a:lnTo>
                  <a:lnTo>
                    <a:pt x="1652511" y="33908"/>
                  </a:lnTo>
                  <a:lnTo>
                    <a:pt x="1554213" y="33908"/>
                  </a:lnTo>
                  <a:lnTo>
                    <a:pt x="1554213" y="74294"/>
                  </a:lnTo>
                  <a:lnTo>
                    <a:pt x="1645653" y="74294"/>
                  </a:lnTo>
                  <a:lnTo>
                    <a:pt x="1645653" y="105029"/>
                  </a:lnTo>
                  <a:lnTo>
                    <a:pt x="1554213" y="105029"/>
                  </a:lnTo>
                  <a:lnTo>
                    <a:pt x="1554213" y="154686"/>
                  </a:lnTo>
                  <a:lnTo>
                    <a:pt x="1655940" y="154686"/>
                  </a:lnTo>
                  <a:lnTo>
                    <a:pt x="1655940" y="185293"/>
                  </a:lnTo>
                  <a:lnTo>
                    <a:pt x="1517383" y="185293"/>
                  </a:lnTo>
                  <a:lnTo>
                    <a:pt x="1517383" y="3175"/>
                  </a:lnTo>
                  <a:close/>
                </a:path>
                <a:path w="2366645" h="188594">
                  <a:moveTo>
                    <a:pt x="951344" y="3175"/>
                  </a:moveTo>
                  <a:lnTo>
                    <a:pt x="1096124" y="3175"/>
                  </a:lnTo>
                  <a:lnTo>
                    <a:pt x="1096124" y="33908"/>
                  </a:lnTo>
                  <a:lnTo>
                    <a:pt x="1042149" y="33908"/>
                  </a:lnTo>
                  <a:lnTo>
                    <a:pt x="1042149" y="185293"/>
                  </a:lnTo>
                  <a:lnTo>
                    <a:pt x="1005319" y="185293"/>
                  </a:lnTo>
                  <a:lnTo>
                    <a:pt x="1005319" y="33908"/>
                  </a:lnTo>
                  <a:lnTo>
                    <a:pt x="951344" y="33908"/>
                  </a:lnTo>
                  <a:lnTo>
                    <a:pt x="951344" y="3175"/>
                  </a:lnTo>
                  <a:close/>
                </a:path>
                <a:path w="2366645" h="188594">
                  <a:moveTo>
                    <a:pt x="709663" y="3175"/>
                  </a:moveTo>
                  <a:lnTo>
                    <a:pt x="776973" y="3175"/>
                  </a:lnTo>
                  <a:lnTo>
                    <a:pt x="787641" y="3389"/>
                  </a:lnTo>
                  <a:lnTo>
                    <a:pt x="826503" y="13176"/>
                  </a:lnTo>
                  <a:lnTo>
                    <a:pt x="853167" y="44531"/>
                  </a:lnTo>
                  <a:lnTo>
                    <a:pt x="862065" y="83677"/>
                  </a:lnTo>
                  <a:lnTo>
                    <a:pt x="862444" y="96012"/>
                  </a:lnTo>
                  <a:lnTo>
                    <a:pt x="862089" y="106868"/>
                  </a:lnTo>
                  <a:lnTo>
                    <a:pt x="853068" y="144196"/>
                  </a:lnTo>
                  <a:lnTo>
                    <a:pt x="826074" y="175228"/>
                  </a:lnTo>
                  <a:lnTo>
                    <a:pt x="788568" y="185054"/>
                  </a:lnTo>
                  <a:lnTo>
                    <a:pt x="778878" y="185293"/>
                  </a:lnTo>
                  <a:lnTo>
                    <a:pt x="709663" y="185293"/>
                  </a:lnTo>
                  <a:lnTo>
                    <a:pt x="709663" y="3175"/>
                  </a:lnTo>
                  <a:close/>
                </a:path>
                <a:path w="2366645" h="188594">
                  <a:moveTo>
                    <a:pt x="536943" y="3175"/>
                  </a:moveTo>
                  <a:lnTo>
                    <a:pt x="672071" y="3175"/>
                  </a:lnTo>
                  <a:lnTo>
                    <a:pt x="672071" y="33908"/>
                  </a:lnTo>
                  <a:lnTo>
                    <a:pt x="573773" y="33908"/>
                  </a:lnTo>
                  <a:lnTo>
                    <a:pt x="573773" y="74294"/>
                  </a:lnTo>
                  <a:lnTo>
                    <a:pt x="665213" y="74294"/>
                  </a:lnTo>
                  <a:lnTo>
                    <a:pt x="665213" y="105029"/>
                  </a:lnTo>
                  <a:lnTo>
                    <a:pt x="573773" y="105029"/>
                  </a:lnTo>
                  <a:lnTo>
                    <a:pt x="573773" y="154686"/>
                  </a:lnTo>
                  <a:lnTo>
                    <a:pt x="675627" y="154686"/>
                  </a:lnTo>
                  <a:lnTo>
                    <a:pt x="675627" y="185293"/>
                  </a:lnTo>
                  <a:lnTo>
                    <a:pt x="536943" y="185293"/>
                  </a:lnTo>
                  <a:lnTo>
                    <a:pt x="536943" y="3175"/>
                  </a:lnTo>
                  <a:close/>
                </a:path>
                <a:path w="2366645" h="188594">
                  <a:moveTo>
                    <a:pt x="70980" y="3175"/>
                  </a:moveTo>
                  <a:lnTo>
                    <a:pt x="109842" y="3175"/>
                  </a:lnTo>
                  <a:lnTo>
                    <a:pt x="182867" y="185293"/>
                  </a:lnTo>
                  <a:lnTo>
                    <a:pt x="142862" y="185293"/>
                  </a:lnTo>
                  <a:lnTo>
                    <a:pt x="126860" y="143890"/>
                  </a:lnTo>
                  <a:lnTo>
                    <a:pt x="54089" y="143890"/>
                  </a:lnTo>
                  <a:lnTo>
                    <a:pt x="38976" y="185293"/>
                  </a:lnTo>
                  <a:lnTo>
                    <a:pt x="0" y="185293"/>
                  </a:lnTo>
                  <a:lnTo>
                    <a:pt x="70980" y="3175"/>
                  </a:lnTo>
                  <a:close/>
                </a:path>
                <a:path w="2366645" h="188594">
                  <a:moveTo>
                    <a:pt x="1403591" y="0"/>
                  </a:moveTo>
                  <a:lnTo>
                    <a:pt x="1446096" y="8036"/>
                  </a:lnTo>
                  <a:lnTo>
                    <a:pt x="1477517" y="41709"/>
                  </a:lnTo>
                  <a:lnTo>
                    <a:pt x="1481061" y="53593"/>
                  </a:lnTo>
                  <a:lnTo>
                    <a:pt x="1444612" y="60451"/>
                  </a:lnTo>
                  <a:lnTo>
                    <a:pt x="1442207" y="54066"/>
                  </a:lnTo>
                  <a:lnTo>
                    <a:pt x="1438992" y="48418"/>
                  </a:lnTo>
                  <a:lnTo>
                    <a:pt x="1403591" y="31495"/>
                  </a:lnTo>
                  <a:lnTo>
                    <a:pt x="1392133" y="32448"/>
                  </a:lnTo>
                  <a:lnTo>
                    <a:pt x="1358996" y="55284"/>
                  </a:lnTo>
                  <a:lnTo>
                    <a:pt x="1351013" y="92075"/>
                  </a:lnTo>
                  <a:lnTo>
                    <a:pt x="1351916" y="107318"/>
                  </a:lnTo>
                  <a:lnTo>
                    <a:pt x="1373152" y="147863"/>
                  </a:lnTo>
                  <a:lnTo>
                    <a:pt x="1403210" y="156971"/>
                  </a:lnTo>
                  <a:lnTo>
                    <a:pt x="1410830" y="156971"/>
                  </a:lnTo>
                  <a:lnTo>
                    <a:pt x="1418577" y="155448"/>
                  </a:lnTo>
                  <a:lnTo>
                    <a:pt x="1426324" y="152400"/>
                  </a:lnTo>
                  <a:lnTo>
                    <a:pt x="1434071" y="149479"/>
                  </a:lnTo>
                  <a:lnTo>
                    <a:pt x="1440802" y="145795"/>
                  </a:lnTo>
                  <a:lnTo>
                    <a:pt x="1446263" y="141477"/>
                  </a:lnTo>
                  <a:lnTo>
                    <a:pt x="1446263" y="118363"/>
                  </a:lnTo>
                  <a:lnTo>
                    <a:pt x="1404226" y="118363"/>
                  </a:lnTo>
                  <a:lnTo>
                    <a:pt x="1404226" y="87630"/>
                  </a:lnTo>
                  <a:lnTo>
                    <a:pt x="1483474" y="87630"/>
                  </a:lnTo>
                  <a:lnTo>
                    <a:pt x="1483474" y="160274"/>
                  </a:lnTo>
                  <a:lnTo>
                    <a:pt x="1449946" y="179958"/>
                  </a:lnTo>
                  <a:lnTo>
                    <a:pt x="1405496" y="188468"/>
                  </a:lnTo>
                  <a:lnTo>
                    <a:pt x="1391681" y="187707"/>
                  </a:lnTo>
                  <a:lnTo>
                    <a:pt x="1345728" y="169759"/>
                  </a:lnTo>
                  <a:lnTo>
                    <a:pt x="1319041" y="130728"/>
                  </a:lnTo>
                  <a:lnTo>
                    <a:pt x="1313040" y="93599"/>
                  </a:lnTo>
                  <a:lnTo>
                    <a:pt x="1313798" y="79789"/>
                  </a:lnTo>
                  <a:lnTo>
                    <a:pt x="1324978" y="43052"/>
                  </a:lnTo>
                  <a:lnTo>
                    <a:pt x="1359903" y="9143"/>
                  </a:lnTo>
                  <a:lnTo>
                    <a:pt x="1391067" y="571"/>
                  </a:lnTo>
                  <a:lnTo>
                    <a:pt x="1403591" y="0"/>
                  </a:lnTo>
                  <a:close/>
                </a:path>
                <a:path w="2366645" h="188594">
                  <a:moveTo>
                    <a:pt x="1202169" y="0"/>
                  </a:moveTo>
                  <a:lnTo>
                    <a:pt x="1253461" y="14091"/>
                  </a:lnTo>
                  <a:lnTo>
                    <a:pt x="1284671" y="54848"/>
                  </a:lnTo>
                  <a:lnTo>
                    <a:pt x="1290688" y="94487"/>
                  </a:lnTo>
                  <a:lnTo>
                    <a:pt x="1289188" y="115373"/>
                  </a:lnTo>
                  <a:lnTo>
                    <a:pt x="1266685" y="163575"/>
                  </a:lnTo>
                  <a:lnTo>
                    <a:pt x="1221643" y="186900"/>
                  </a:lnTo>
                  <a:lnTo>
                    <a:pt x="1202550" y="188468"/>
                  </a:lnTo>
                  <a:lnTo>
                    <a:pt x="1183307" y="186920"/>
                  </a:lnTo>
                  <a:lnTo>
                    <a:pt x="1138034" y="163702"/>
                  </a:lnTo>
                  <a:lnTo>
                    <a:pt x="1115531" y="115929"/>
                  </a:lnTo>
                  <a:lnTo>
                    <a:pt x="1114031" y="95376"/>
                  </a:lnTo>
                  <a:lnTo>
                    <a:pt x="1114553" y="82020"/>
                  </a:lnTo>
                  <a:lnTo>
                    <a:pt x="1125695" y="41856"/>
                  </a:lnTo>
                  <a:lnTo>
                    <a:pt x="1156538" y="10263"/>
                  </a:lnTo>
                  <a:lnTo>
                    <a:pt x="1202169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22066" y="2175405"/>
              <a:ext cx="152608" cy="19312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51483" y="2177669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90" h="188594">
                  <a:moveTo>
                    <a:pt x="73151" y="0"/>
                  </a:moveTo>
                  <a:lnTo>
                    <a:pt x="114996" y="8518"/>
                  </a:lnTo>
                  <a:lnTo>
                    <a:pt x="141448" y="43312"/>
                  </a:lnTo>
                  <a:lnTo>
                    <a:pt x="142875" y="55244"/>
                  </a:lnTo>
                  <a:lnTo>
                    <a:pt x="106172" y="56768"/>
                  </a:lnTo>
                  <a:lnTo>
                    <a:pt x="104520" y="47498"/>
                  </a:lnTo>
                  <a:lnTo>
                    <a:pt x="101218" y="40767"/>
                  </a:lnTo>
                  <a:lnTo>
                    <a:pt x="96011" y="36575"/>
                  </a:lnTo>
                  <a:lnTo>
                    <a:pt x="90804" y="32512"/>
                  </a:lnTo>
                  <a:lnTo>
                    <a:pt x="83057" y="30480"/>
                  </a:lnTo>
                  <a:lnTo>
                    <a:pt x="72770" y="30480"/>
                  </a:lnTo>
                  <a:lnTo>
                    <a:pt x="41782" y="43687"/>
                  </a:lnTo>
                  <a:lnTo>
                    <a:pt x="41782" y="48387"/>
                  </a:lnTo>
                  <a:lnTo>
                    <a:pt x="41782" y="52705"/>
                  </a:lnTo>
                  <a:lnTo>
                    <a:pt x="81025" y="71627"/>
                  </a:lnTo>
                  <a:lnTo>
                    <a:pt x="93577" y="74814"/>
                  </a:lnTo>
                  <a:lnTo>
                    <a:pt x="104378" y="78073"/>
                  </a:lnTo>
                  <a:lnTo>
                    <a:pt x="140842" y="103250"/>
                  </a:lnTo>
                  <a:lnTo>
                    <a:pt x="148208" y="132206"/>
                  </a:lnTo>
                  <a:lnTo>
                    <a:pt x="147661" y="139969"/>
                  </a:lnTo>
                  <a:lnTo>
                    <a:pt x="128936" y="173466"/>
                  </a:lnTo>
                  <a:lnTo>
                    <a:pt x="86590" y="188168"/>
                  </a:lnTo>
                  <a:lnTo>
                    <a:pt x="75183" y="188594"/>
                  </a:lnTo>
                  <a:lnTo>
                    <a:pt x="58941" y="187594"/>
                  </a:lnTo>
                  <a:lnTo>
                    <a:pt x="22097" y="172593"/>
                  </a:lnTo>
                  <a:lnTo>
                    <a:pt x="0" y="126111"/>
                  </a:lnTo>
                  <a:lnTo>
                    <a:pt x="35813" y="122555"/>
                  </a:lnTo>
                  <a:lnTo>
                    <a:pt x="37840" y="130988"/>
                  </a:lnTo>
                  <a:lnTo>
                    <a:pt x="40687" y="138207"/>
                  </a:lnTo>
                  <a:lnTo>
                    <a:pt x="75564" y="157480"/>
                  </a:lnTo>
                  <a:lnTo>
                    <a:pt x="83895" y="157005"/>
                  </a:lnTo>
                  <a:lnTo>
                    <a:pt x="111378" y="139064"/>
                  </a:lnTo>
                  <a:lnTo>
                    <a:pt x="111378" y="132333"/>
                  </a:lnTo>
                  <a:lnTo>
                    <a:pt x="111378" y="128015"/>
                  </a:lnTo>
                  <a:lnTo>
                    <a:pt x="110108" y="124459"/>
                  </a:lnTo>
                  <a:lnTo>
                    <a:pt x="107568" y="121412"/>
                  </a:lnTo>
                  <a:lnTo>
                    <a:pt x="105028" y="118363"/>
                  </a:lnTo>
                  <a:lnTo>
                    <a:pt x="64896" y="105537"/>
                  </a:lnTo>
                  <a:lnTo>
                    <a:pt x="51228" y="101683"/>
                  </a:lnTo>
                  <a:lnTo>
                    <a:pt x="16033" y="79571"/>
                  </a:lnTo>
                  <a:lnTo>
                    <a:pt x="6603" y="50800"/>
                  </a:lnTo>
                  <a:lnTo>
                    <a:pt x="7102" y="43963"/>
                  </a:lnTo>
                  <a:lnTo>
                    <a:pt x="30229" y="9870"/>
                  </a:lnTo>
                  <a:lnTo>
                    <a:pt x="62982" y="402"/>
                  </a:lnTo>
                  <a:lnTo>
                    <a:pt x="73151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30475" y="2175405"/>
              <a:ext cx="163225" cy="19299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94682" y="2177669"/>
              <a:ext cx="1209802" cy="18859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61789" y="2209165"/>
              <a:ext cx="742950" cy="154305"/>
            </a:xfrm>
            <a:custGeom>
              <a:avLst/>
              <a:gdLst/>
              <a:ahLst/>
              <a:cxnLst/>
              <a:rect l="l" t="t" r="r" b="b"/>
              <a:pathLst>
                <a:path w="742950" h="154305">
                  <a:moveTo>
                    <a:pt x="707771" y="118872"/>
                  </a:moveTo>
                  <a:lnTo>
                    <a:pt x="742696" y="118872"/>
                  </a:lnTo>
                  <a:lnTo>
                    <a:pt x="742696" y="153797"/>
                  </a:lnTo>
                  <a:lnTo>
                    <a:pt x="707771" y="153797"/>
                  </a:lnTo>
                  <a:lnTo>
                    <a:pt x="707771" y="118872"/>
                  </a:lnTo>
                  <a:close/>
                </a:path>
                <a:path w="742950" h="154305">
                  <a:moveTo>
                    <a:pt x="50546" y="0"/>
                  </a:moveTo>
                  <a:lnTo>
                    <a:pt x="13970" y="15621"/>
                  </a:lnTo>
                  <a:lnTo>
                    <a:pt x="0" y="62611"/>
                  </a:lnTo>
                  <a:lnTo>
                    <a:pt x="902" y="77130"/>
                  </a:lnTo>
                  <a:lnTo>
                    <a:pt x="21971" y="116474"/>
                  </a:lnTo>
                  <a:lnTo>
                    <a:pt x="50546" y="125475"/>
                  </a:lnTo>
                  <a:lnTo>
                    <a:pt x="61094" y="124495"/>
                  </a:lnTo>
                  <a:lnTo>
                    <a:pt x="92908" y="100697"/>
                  </a:lnTo>
                  <a:lnTo>
                    <a:pt x="100837" y="62103"/>
                  </a:lnTo>
                  <a:lnTo>
                    <a:pt x="99980" y="47460"/>
                  </a:lnTo>
                  <a:lnTo>
                    <a:pt x="79692" y="8626"/>
                  </a:lnTo>
                  <a:lnTo>
                    <a:pt x="50546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16014" y="2178580"/>
              <a:ext cx="149052" cy="18664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29959" y="2178580"/>
              <a:ext cx="149814" cy="18981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47181" y="2178580"/>
              <a:ext cx="149052" cy="18664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94682" y="2180844"/>
              <a:ext cx="146050" cy="182245"/>
            </a:xfrm>
            <a:custGeom>
              <a:avLst/>
              <a:gdLst/>
              <a:ahLst/>
              <a:cxnLst/>
              <a:rect l="l" t="t" r="r" b="b"/>
              <a:pathLst>
                <a:path w="146050" h="182244">
                  <a:moveTo>
                    <a:pt x="0" y="0"/>
                  </a:moveTo>
                  <a:lnTo>
                    <a:pt x="36829" y="0"/>
                  </a:lnTo>
                  <a:lnTo>
                    <a:pt x="36829" y="71627"/>
                  </a:lnTo>
                  <a:lnTo>
                    <a:pt x="108838" y="71627"/>
                  </a:lnTo>
                  <a:lnTo>
                    <a:pt x="108838" y="0"/>
                  </a:lnTo>
                  <a:lnTo>
                    <a:pt x="145668" y="0"/>
                  </a:lnTo>
                  <a:lnTo>
                    <a:pt x="145668" y="182118"/>
                  </a:lnTo>
                  <a:lnTo>
                    <a:pt x="108838" y="182118"/>
                  </a:lnTo>
                  <a:lnTo>
                    <a:pt x="108838" y="102488"/>
                  </a:lnTo>
                  <a:lnTo>
                    <a:pt x="36829" y="102488"/>
                  </a:lnTo>
                  <a:lnTo>
                    <a:pt x="36829" y="182118"/>
                  </a:lnTo>
                  <a:lnTo>
                    <a:pt x="0" y="182118"/>
                  </a:lnTo>
                  <a:lnTo>
                    <a:pt x="0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88480" y="2175405"/>
              <a:ext cx="152735" cy="19312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23943" y="2177669"/>
              <a:ext cx="177165" cy="188595"/>
            </a:xfrm>
            <a:custGeom>
              <a:avLst/>
              <a:gdLst/>
              <a:ahLst/>
              <a:cxnLst/>
              <a:rect l="l" t="t" r="r" b="b"/>
              <a:pathLst>
                <a:path w="177164" h="188594">
                  <a:moveTo>
                    <a:pt x="88137" y="0"/>
                  </a:moveTo>
                  <a:lnTo>
                    <a:pt x="139430" y="14091"/>
                  </a:lnTo>
                  <a:lnTo>
                    <a:pt x="170640" y="54848"/>
                  </a:lnTo>
                  <a:lnTo>
                    <a:pt x="176657" y="94487"/>
                  </a:lnTo>
                  <a:lnTo>
                    <a:pt x="175156" y="115373"/>
                  </a:lnTo>
                  <a:lnTo>
                    <a:pt x="152654" y="163575"/>
                  </a:lnTo>
                  <a:lnTo>
                    <a:pt x="107612" y="186900"/>
                  </a:lnTo>
                  <a:lnTo>
                    <a:pt x="88519" y="188468"/>
                  </a:lnTo>
                  <a:lnTo>
                    <a:pt x="69276" y="186920"/>
                  </a:lnTo>
                  <a:lnTo>
                    <a:pt x="24003" y="163702"/>
                  </a:lnTo>
                  <a:lnTo>
                    <a:pt x="1500" y="115929"/>
                  </a:lnTo>
                  <a:lnTo>
                    <a:pt x="0" y="95376"/>
                  </a:lnTo>
                  <a:lnTo>
                    <a:pt x="521" y="82020"/>
                  </a:lnTo>
                  <a:lnTo>
                    <a:pt x="11664" y="41856"/>
                  </a:lnTo>
                  <a:lnTo>
                    <a:pt x="42507" y="10263"/>
                  </a:lnTo>
                  <a:lnTo>
                    <a:pt x="88137" y="0"/>
                  </a:lnTo>
                  <a:close/>
                </a:path>
              </a:pathLst>
            </a:custGeom>
            <a:ln w="4526">
              <a:solidFill>
                <a:srgbClr val="5B4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916" y="933818"/>
            <a:ext cx="5972810" cy="1510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935" indent="-229870">
              <a:lnSpc>
                <a:spcPts val="2365"/>
              </a:lnSpc>
              <a:spcBef>
                <a:spcPts val="105"/>
              </a:spcBef>
              <a:buAutoNum type="arabicPeriod"/>
              <a:tabLst>
                <a:tab pos="242570" algn="l"/>
              </a:tabLst>
            </a:pP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They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live in a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big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0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beautiful</a:t>
            </a:r>
            <a:endParaRPr sz="2000">
              <a:latin typeface="Arial"/>
              <a:cs typeface="Arial"/>
            </a:endParaRPr>
          </a:p>
          <a:p>
            <a:pPr marL="241935" indent="-229870">
              <a:lnSpc>
                <a:spcPts val="2315"/>
              </a:lnSpc>
              <a:buAutoNum type="arabicPeriod"/>
              <a:tabLst>
                <a:tab pos="24257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Since it’s a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hot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day,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Lisa is wearing a</a:t>
            </a:r>
            <a:r>
              <a:rPr sz="2000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sleeveless</a:t>
            </a:r>
            <a:endParaRPr sz="2000">
              <a:latin typeface="Arial"/>
              <a:cs typeface="Arial"/>
            </a:endParaRPr>
          </a:p>
          <a:p>
            <a:pPr marL="241935" indent="-229870">
              <a:lnSpc>
                <a:spcPts val="2315"/>
              </a:lnSpc>
              <a:buAutoNum type="arabicPeriod"/>
              <a:tabLst>
                <a:tab pos="242570" algn="l"/>
              </a:tabLst>
            </a:pP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mountaintops are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covered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0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sparkling</a:t>
            </a:r>
            <a:endParaRPr sz="2000">
              <a:latin typeface="Arial"/>
              <a:cs typeface="Arial"/>
            </a:endParaRPr>
          </a:p>
          <a:p>
            <a:pPr marL="241935" marR="5080" indent="-229870">
              <a:lnSpc>
                <a:spcPts val="2330"/>
              </a:lnSpc>
              <a:spcBef>
                <a:spcPts val="100"/>
              </a:spcBef>
              <a:buAutoNum type="arabicPeriod"/>
              <a:tabLst>
                <a:tab pos="24257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On her birthday,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Brenda received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antique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vase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filled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20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fragrant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7832" y="2681073"/>
            <a:ext cx="3830320" cy="351790"/>
            <a:chOff x="907832" y="2681073"/>
            <a:chExt cx="3830320" cy="351790"/>
          </a:xfrm>
        </p:grpSpPr>
        <p:sp>
          <p:nvSpPr>
            <p:cNvPr id="4" name="object 4"/>
            <p:cNvSpPr/>
            <p:nvPr/>
          </p:nvSpPr>
          <p:spPr>
            <a:xfrm>
              <a:off x="907832" y="2681073"/>
              <a:ext cx="3830153" cy="3516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7836" y="2701798"/>
              <a:ext cx="3788181" cy="312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0466" y="2802636"/>
              <a:ext cx="3000375" cy="109855"/>
            </a:xfrm>
            <a:custGeom>
              <a:avLst/>
              <a:gdLst/>
              <a:ahLst/>
              <a:cxnLst/>
              <a:rect l="l" t="t" r="r" b="b"/>
              <a:pathLst>
                <a:path w="3000375" h="109855">
                  <a:moveTo>
                    <a:pt x="854710" y="2285"/>
                  </a:moveTo>
                  <a:lnTo>
                    <a:pt x="819277" y="23546"/>
                  </a:lnTo>
                  <a:lnTo>
                    <a:pt x="812419" y="55371"/>
                  </a:lnTo>
                  <a:lnTo>
                    <a:pt x="813181" y="67470"/>
                  </a:lnTo>
                  <a:lnTo>
                    <a:pt x="838231" y="104917"/>
                  </a:lnTo>
                  <a:lnTo>
                    <a:pt x="854710" y="108331"/>
                  </a:lnTo>
                  <a:lnTo>
                    <a:pt x="863304" y="107475"/>
                  </a:lnTo>
                  <a:lnTo>
                    <a:pt x="893826" y="77962"/>
                  </a:lnTo>
                  <a:lnTo>
                    <a:pt x="896874" y="54990"/>
                  </a:lnTo>
                  <a:lnTo>
                    <a:pt x="896112" y="43041"/>
                  </a:lnTo>
                  <a:lnTo>
                    <a:pt x="871172" y="5714"/>
                  </a:lnTo>
                  <a:lnTo>
                    <a:pt x="854710" y="2285"/>
                  </a:lnTo>
                  <a:close/>
                </a:path>
                <a:path w="3000375" h="109855">
                  <a:moveTo>
                    <a:pt x="38862" y="1142"/>
                  </a:moveTo>
                  <a:lnTo>
                    <a:pt x="6215" y="21339"/>
                  </a:lnTo>
                  <a:lnTo>
                    <a:pt x="0" y="52450"/>
                  </a:lnTo>
                  <a:lnTo>
                    <a:pt x="716" y="65998"/>
                  </a:lnTo>
                  <a:lnTo>
                    <a:pt x="17603" y="101471"/>
                  </a:lnTo>
                  <a:lnTo>
                    <a:pt x="39624" y="109346"/>
                  </a:lnTo>
                  <a:lnTo>
                    <a:pt x="47271" y="108539"/>
                  </a:lnTo>
                  <a:lnTo>
                    <a:pt x="74056" y="79660"/>
                  </a:lnTo>
                  <a:lnTo>
                    <a:pt x="76708" y="54609"/>
                  </a:lnTo>
                  <a:lnTo>
                    <a:pt x="76019" y="41943"/>
                  </a:lnTo>
                  <a:lnTo>
                    <a:pt x="53609" y="4460"/>
                  </a:lnTo>
                  <a:lnTo>
                    <a:pt x="38862" y="1142"/>
                  </a:lnTo>
                  <a:close/>
                </a:path>
                <a:path w="3000375" h="109855">
                  <a:moveTo>
                    <a:pt x="2965831" y="0"/>
                  </a:moveTo>
                  <a:lnTo>
                    <a:pt x="2933827" y="23764"/>
                  </a:lnTo>
                  <a:lnTo>
                    <a:pt x="2931541" y="40512"/>
                  </a:lnTo>
                  <a:lnTo>
                    <a:pt x="2999867" y="40512"/>
                  </a:lnTo>
                  <a:lnTo>
                    <a:pt x="2978753" y="2587"/>
                  </a:lnTo>
                  <a:lnTo>
                    <a:pt x="2965831" y="0"/>
                  </a:lnTo>
                  <a:close/>
                </a:path>
                <a:path w="3000375" h="109855">
                  <a:moveTo>
                    <a:pt x="2016887" y="0"/>
                  </a:moveTo>
                  <a:lnTo>
                    <a:pt x="1984883" y="23764"/>
                  </a:lnTo>
                  <a:lnTo>
                    <a:pt x="1982597" y="40512"/>
                  </a:lnTo>
                  <a:lnTo>
                    <a:pt x="2050923" y="40512"/>
                  </a:lnTo>
                  <a:lnTo>
                    <a:pt x="2029809" y="2587"/>
                  </a:lnTo>
                  <a:lnTo>
                    <a:pt x="2016887" y="0"/>
                  </a:lnTo>
                  <a:close/>
                </a:path>
                <a:path w="3000375" h="109855">
                  <a:moveTo>
                    <a:pt x="1645793" y="0"/>
                  </a:moveTo>
                  <a:lnTo>
                    <a:pt x="1610328" y="29067"/>
                  </a:lnTo>
                  <a:lnTo>
                    <a:pt x="1607566" y="51562"/>
                  </a:lnTo>
                  <a:lnTo>
                    <a:pt x="1608042" y="64420"/>
                  </a:lnTo>
                  <a:lnTo>
                    <a:pt x="1628489" y="104997"/>
                  </a:lnTo>
                  <a:lnTo>
                    <a:pt x="1646174" y="109473"/>
                  </a:lnTo>
                  <a:lnTo>
                    <a:pt x="1653772" y="108638"/>
                  </a:lnTo>
                  <a:lnTo>
                    <a:pt x="1681257" y="79343"/>
                  </a:lnTo>
                  <a:lnTo>
                    <a:pt x="1684020" y="56006"/>
                  </a:lnTo>
                  <a:lnTo>
                    <a:pt x="1683353" y="42173"/>
                  </a:lnTo>
                  <a:lnTo>
                    <a:pt x="1667563" y="7393"/>
                  </a:lnTo>
                  <a:lnTo>
                    <a:pt x="1645793" y="0"/>
                  </a:lnTo>
                  <a:close/>
                </a:path>
                <a:path w="3000375" h="109855">
                  <a:moveTo>
                    <a:pt x="266572" y="0"/>
                  </a:moveTo>
                  <a:lnTo>
                    <a:pt x="234632" y="23764"/>
                  </a:lnTo>
                  <a:lnTo>
                    <a:pt x="232283" y="40512"/>
                  </a:lnTo>
                  <a:lnTo>
                    <a:pt x="300609" y="40512"/>
                  </a:lnTo>
                  <a:lnTo>
                    <a:pt x="279542" y="2587"/>
                  </a:lnTo>
                  <a:lnTo>
                    <a:pt x="266572" y="0"/>
                  </a:lnTo>
                  <a:close/>
                </a:path>
              </a:pathLst>
            </a:custGeom>
            <a:ln w="5754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02651" y="2768770"/>
              <a:ext cx="185205" cy="1784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27577" y="2771648"/>
              <a:ext cx="814069" cy="243204"/>
            </a:xfrm>
            <a:custGeom>
              <a:avLst/>
              <a:gdLst/>
              <a:ahLst/>
              <a:cxnLst/>
              <a:rect l="l" t="t" r="r" b="b"/>
              <a:pathLst>
                <a:path w="814070" h="243205">
                  <a:moveTo>
                    <a:pt x="768096" y="0"/>
                  </a:moveTo>
                  <a:lnTo>
                    <a:pt x="813816" y="0"/>
                  </a:lnTo>
                  <a:lnTo>
                    <a:pt x="813816" y="172719"/>
                  </a:lnTo>
                  <a:lnTo>
                    <a:pt x="768096" y="172719"/>
                  </a:lnTo>
                  <a:lnTo>
                    <a:pt x="768096" y="0"/>
                  </a:lnTo>
                  <a:close/>
                </a:path>
                <a:path w="814070" h="243205">
                  <a:moveTo>
                    <a:pt x="38226" y="0"/>
                  </a:moveTo>
                  <a:lnTo>
                    <a:pt x="83820" y="0"/>
                  </a:lnTo>
                  <a:lnTo>
                    <a:pt x="83820" y="167258"/>
                  </a:lnTo>
                  <a:lnTo>
                    <a:pt x="81462" y="205888"/>
                  </a:lnTo>
                  <a:lnTo>
                    <a:pt x="56393" y="238430"/>
                  </a:lnTo>
                  <a:lnTo>
                    <a:pt x="31623" y="242823"/>
                  </a:lnTo>
                  <a:lnTo>
                    <a:pt x="27177" y="242823"/>
                  </a:lnTo>
                  <a:lnTo>
                    <a:pt x="0" y="237870"/>
                  </a:lnTo>
                  <a:lnTo>
                    <a:pt x="7874" y="198881"/>
                  </a:lnTo>
                  <a:lnTo>
                    <a:pt x="10033" y="199262"/>
                  </a:lnTo>
                  <a:lnTo>
                    <a:pt x="12065" y="199644"/>
                  </a:lnTo>
                  <a:lnTo>
                    <a:pt x="13970" y="199897"/>
                  </a:lnTo>
                  <a:lnTo>
                    <a:pt x="15875" y="200151"/>
                  </a:lnTo>
                  <a:lnTo>
                    <a:pt x="17653" y="200278"/>
                  </a:lnTo>
                  <a:lnTo>
                    <a:pt x="19304" y="200278"/>
                  </a:lnTo>
                  <a:lnTo>
                    <a:pt x="24002" y="200278"/>
                  </a:lnTo>
                  <a:lnTo>
                    <a:pt x="38226" y="164719"/>
                  </a:lnTo>
                  <a:lnTo>
                    <a:pt x="38226" y="0"/>
                  </a:lnTo>
                  <a:close/>
                </a:path>
              </a:pathLst>
            </a:custGeom>
            <a:ln w="5754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2043" y="2768770"/>
              <a:ext cx="183351" cy="2485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1850" y="2764833"/>
              <a:ext cx="167044" cy="1862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4382" y="2767711"/>
              <a:ext cx="161290" cy="180975"/>
            </a:xfrm>
            <a:custGeom>
              <a:avLst/>
              <a:gdLst/>
              <a:ahLst/>
              <a:cxnLst/>
              <a:rect l="l" t="t" r="r" b="b"/>
              <a:pathLst>
                <a:path w="161289" h="180975">
                  <a:moveTo>
                    <a:pt x="79120" y="0"/>
                  </a:moveTo>
                  <a:lnTo>
                    <a:pt x="127805" y="14305"/>
                  </a:lnTo>
                  <a:lnTo>
                    <a:pt x="156432" y="57673"/>
                  </a:lnTo>
                  <a:lnTo>
                    <a:pt x="161289" y="103377"/>
                  </a:lnTo>
                  <a:lnTo>
                    <a:pt x="46736" y="103377"/>
                  </a:lnTo>
                  <a:lnTo>
                    <a:pt x="47640" y="112998"/>
                  </a:lnTo>
                  <a:lnTo>
                    <a:pt x="76626" y="145609"/>
                  </a:lnTo>
                  <a:lnTo>
                    <a:pt x="84200" y="146303"/>
                  </a:lnTo>
                  <a:lnTo>
                    <a:pt x="91312" y="146303"/>
                  </a:lnTo>
                  <a:lnTo>
                    <a:pt x="97408" y="144398"/>
                  </a:lnTo>
                  <a:lnTo>
                    <a:pt x="102234" y="140462"/>
                  </a:lnTo>
                  <a:lnTo>
                    <a:pt x="107187" y="136651"/>
                  </a:lnTo>
                  <a:lnTo>
                    <a:pt x="110870" y="130301"/>
                  </a:lnTo>
                  <a:lnTo>
                    <a:pt x="113283" y="121665"/>
                  </a:lnTo>
                  <a:lnTo>
                    <a:pt x="158876" y="129285"/>
                  </a:lnTo>
                  <a:lnTo>
                    <a:pt x="131063" y="167385"/>
                  </a:lnTo>
                  <a:lnTo>
                    <a:pt x="83692" y="180466"/>
                  </a:lnTo>
                  <a:lnTo>
                    <a:pt x="62666" y="178633"/>
                  </a:lnTo>
                  <a:lnTo>
                    <a:pt x="17017" y="151129"/>
                  </a:lnTo>
                  <a:lnTo>
                    <a:pt x="1051" y="108785"/>
                  </a:lnTo>
                  <a:lnTo>
                    <a:pt x="0" y="91566"/>
                  </a:lnTo>
                  <a:lnTo>
                    <a:pt x="1402" y="71227"/>
                  </a:lnTo>
                  <a:lnTo>
                    <a:pt x="22351" y="24256"/>
                  </a:lnTo>
                  <a:lnTo>
                    <a:pt x="62714" y="1522"/>
                  </a:lnTo>
                  <a:lnTo>
                    <a:pt x="79120" y="0"/>
                  </a:lnTo>
                  <a:close/>
                </a:path>
              </a:pathLst>
            </a:custGeom>
            <a:ln w="5754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8875" y="2764833"/>
              <a:ext cx="168695" cy="1862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6022" y="2767711"/>
              <a:ext cx="1330960" cy="180975"/>
            </a:xfrm>
            <a:custGeom>
              <a:avLst/>
              <a:gdLst/>
              <a:ahLst/>
              <a:cxnLst/>
              <a:rect l="l" t="t" r="r" b="b"/>
              <a:pathLst>
                <a:path w="1330960" h="180975">
                  <a:moveTo>
                    <a:pt x="1248537" y="0"/>
                  </a:moveTo>
                  <a:lnTo>
                    <a:pt x="1297203" y="14305"/>
                  </a:lnTo>
                  <a:lnTo>
                    <a:pt x="1325848" y="57673"/>
                  </a:lnTo>
                  <a:lnTo>
                    <a:pt x="1330705" y="103377"/>
                  </a:lnTo>
                  <a:lnTo>
                    <a:pt x="1216152" y="103377"/>
                  </a:lnTo>
                  <a:lnTo>
                    <a:pt x="1217056" y="112998"/>
                  </a:lnTo>
                  <a:lnTo>
                    <a:pt x="1246042" y="145609"/>
                  </a:lnTo>
                  <a:lnTo>
                    <a:pt x="1253616" y="146303"/>
                  </a:lnTo>
                  <a:lnTo>
                    <a:pt x="1260728" y="146303"/>
                  </a:lnTo>
                  <a:lnTo>
                    <a:pt x="1266825" y="144398"/>
                  </a:lnTo>
                  <a:lnTo>
                    <a:pt x="1271651" y="140462"/>
                  </a:lnTo>
                  <a:lnTo>
                    <a:pt x="1276477" y="136651"/>
                  </a:lnTo>
                  <a:lnTo>
                    <a:pt x="1280160" y="130301"/>
                  </a:lnTo>
                  <a:lnTo>
                    <a:pt x="1282700" y="121665"/>
                  </a:lnTo>
                  <a:lnTo>
                    <a:pt x="1328292" y="129285"/>
                  </a:lnTo>
                  <a:lnTo>
                    <a:pt x="1300479" y="167385"/>
                  </a:lnTo>
                  <a:lnTo>
                    <a:pt x="1253109" y="180466"/>
                  </a:lnTo>
                  <a:lnTo>
                    <a:pt x="1232011" y="178633"/>
                  </a:lnTo>
                  <a:lnTo>
                    <a:pt x="1186434" y="151129"/>
                  </a:lnTo>
                  <a:lnTo>
                    <a:pt x="1170360" y="108785"/>
                  </a:lnTo>
                  <a:lnTo>
                    <a:pt x="1169289" y="91566"/>
                  </a:lnTo>
                  <a:lnTo>
                    <a:pt x="1170693" y="71227"/>
                  </a:lnTo>
                  <a:lnTo>
                    <a:pt x="1191767" y="24256"/>
                  </a:lnTo>
                  <a:lnTo>
                    <a:pt x="1232130" y="1522"/>
                  </a:lnTo>
                  <a:lnTo>
                    <a:pt x="1248537" y="0"/>
                  </a:lnTo>
                  <a:close/>
                </a:path>
                <a:path w="1330960" h="180975">
                  <a:moveTo>
                    <a:pt x="89026" y="0"/>
                  </a:moveTo>
                  <a:lnTo>
                    <a:pt x="139854" y="14305"/>
                  </a:lnTo>
                  <a:lnTo>
                    <a:pt x="172037" y="54260"/>
                  </a:lnTo>
                  <a:lnTo>
                    <a:pt x="178307" y="89788"/>
                  </a:lnTo>
                  <a:lnTo>
                    <a:pt x="176734" y="108555"/>
                  </a:lnTo>
                  <a:lnTo>
                    <a:pt x="153034" y="154685"/>
                  </a:lnTo>
                  <a:lnTo>
                    <a:pt x="107690" y="178867"/>
                  </a:lnTo>
                  <a:lnTo>
                    <a:pt x="89281" y="180466"/>
                  </a:lnTo>
                  <a:lnTo>
                    <a:pt x="77591" y="179800"/>
                  </a:lnTo>
                  <a:lnTo>
                    <a:pt x="33948" y="163770"/>
                  </a:lnTo>
                  <a:lnTo>
                    <a:pt x="6375" y="127369"/>
                  </a:lnTo>
                  <a:lnTo>
                    <a:pt x="0" y="87756"/>
                  </a:lnTo>
                  <a:lnTo>
                    <a:pt x="712" y="76495"/>
                  </a:lnTo>
                  <a:lnTo>
                    <a:pt x="17496" y="33714"/>
                  </a:lnTo>
                  <a:lnTo>
                    <a:pt x="53647" y="6268"/>
                  </a:lnTo>
                  <a:lnTo>
                    <a:pt x="89026" y="0"/>
                  </a:lnTo>
                  <a:close/>
                </a:path>
              </a:pathLst>
            </a:custGeom>
            <a:ln w="5754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2592" y="2764833"/>
              <a:ext cx="167044" cy="1862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5254" y="2761488"/>
              <a:ext cx="1473200" cy="248920"/>
            </a:xfrm>
            <a:custGeom>
              <a:avLst/>
              <a:gdLst/>
              <a:ahLst/>
              <a:cxnLst/>
              <a:rect l="l" t="t" r="r" b="b"/>
              <a:pathLst>
                <a:path w="1473200" h="248919">
                  <a:moveTo>
                    <a:pt x="309118" y="6223"/>
                  </a:moveTo>
                  <a:lnTo>
                    <a:pt x="357784" y="20528"/>
                  </a:lnTo>
                  <a:lnTo>
                    <a:pt x="386365" y="63896"/>
                  </a:lnTo>
                  <a:lnTo>
                    <a:pt x="391159" y="109600"/>
                  </a:lnTo>
                  <a:lnTo>
                    <a:pt x="276732" y="109600"/>
                  </a:lnTo>
                  <a:lnTo>
                    <a:pt x="277566" y="119221"/>
                  </a:lnTo>
                  <a:lnTo>
                    <a:pt x="306552" y="151832"/>
                  </a:lnTo>
                  <a:lnTo>
                    <a:pt x="314070" y="152526"/>
                  </a:lnTo>
                  <a:lnTo>
                    <a:pt x="321309" y="152526"/>
                  </a:lnTo>
                  <a:lnTo>
                    <a:pt x="327278" y="150621"/>
                  </a:lnTo>
                  <a:lnTo>
                    <a:pt x="332105" y="146685"/>
                  </a:lnTo>
                  <a:lnTo>
                    <a:pt x="337057" y="142875"/>
                  </a:lnTo>
                  <a:lnTo>
                    <a:pt x="340740" y="136525"/>
                  </a:lnTo>
                  <a:lnTo>
                    <a:pt x="343281" y="127888"/>
                  </a:lnTo>
                  <a:lnTo>
                    <a:pt x="388746" y="135508"/>
                  </a:lnTo>
                  <a:lnTo>
                    <a:pt x="361061" y="173608"/>
                  </a:lnTo>
                  <a:lnTo>
                    <a:pt x="313689" y="186689"/>
                  </a:lnTo>
                  <a:lnTo>
                    <a:pt x="292590" y="184856"/>
                  </a:lnTo>
                  <a:lnTo>
                    <a:pt x="246887" y="157352"/>
                  </a:lnTo>
                  <a:lnTo>
                    <a:pt x="230939" y="115008"/>
                  </a:lnTo>
                  <a:lnTo>
                    <a:pt x="229869" y="97789"/>
                  </a:lnTo>
                  <a:lnTo>
                    <a:pt x="231274" y="77450"/>
                  </a:lnTo>
                  <a:lnTo>
                    <a:pt x="252349" y="30480"/>
                  </a:lnTo>
                  <a:lnTo>
                    <a:pt x="292711" y="7745"/>
                  </a:lnTo>
                  <a:lnTo>
                    <a:pt x="309118" y="6223"/>
                  </a:lnTo>
                  <a:close/>
                </a:path>
                <a:path w="1473200" h="248919">
                  <a:moveTo>
                    <a:pt x="96392" y="6223"/>
                  </a:moveTo>
                  <a:lnTo>
                    <a:pt x="136397" y="19510"/>
                  </a:lnTo>
                  <a:lnTo>
                    <a:pt x="163163" y="58007"/>
                  </a:lnTo>
                  <a:lnTo>
                    <a:pt x="168401" y="95504"/>
                  </a:lnTo>
                  <a:lnTo>
                    <a:pt x="167090" y="115931"/>
                  </a:lnTo>
                  <a:lnTo>
                    <a:pt x="147319" y="162687"/>
                  </a:lnTo>
                  <a:lnTo>
                    <a:pt x="110511" y="185189"/>
                  </a:lnTo>
                  <a:lnTo>
                    <a:pt x="96011" y="186689"/>
                  </a:lnTo>
                  <a:lnTo>
                    <a:pt x="89034" y="186334"/>
                  </a:lnTo>
                  <a:lnTo>
                    <a:pt x="51976" y="167921"/>
                  </a:lnTo>
                  <a:lnTo>
                    <a:pt x="45592" y="161544"/>
                  </a:lnTo>
                  <a:lnTo>
                    <a:pt x="45592" y="248538"/>
                  </a:lnTo>
                  <a:lnTo>
                    <a:pt x="0" y="248538"/>
                  </a:lnTo>
                  <a:lnTo>
                    <a:pt x="0" y="10160"/>
                  </a:lnTo>
                  <a:lnTo>
                    <a:pt x="42544" y="10160"/>
                  </a:lnTo>
                  <a:lnTo>
                    <a:pt x="42544" y="35432"/>
                  </a:lnTo>
                  <a:lnTo>
                    <a:pt x="47093" y="29263"/>
                  </a:lnTo>
                  <a:lnTo>
                    <a:pt x="79946" y="8239"/>
                  </a:lnTo>
                  <a:lnTo>
                    <a:pt x="87991" y="6725"/>
                  </a:lnTo>
                  <a:lnTo>
                    <a:pt x="96392" y="6223"/>
                  </a:lnTo>
                  <a:close/>
                </a:path>
                <a:path w="1473200" h="248919">
                  <a:moveTo>
                    <a:pt x="1439926" y="0"/>
                  </a:moveTo>
                  <a:lnTo>
                    <a:pt x="1407795" y="88518"/>
                  </a:lnTo>
                  <a:lnTo>
                    <a:pt x="1472819" y="88518"/>
                  </a:lnTo>
                  <a:lnTo>
                    <a:pt x="1439926" y="0"/>
                  </a:lnTo>
                  <a:close/>
                </a:path>
              </a:pathLst>
            </a:custGeom>
            <a:ln w="5754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3124" y="2707683"/>
              <a:ext cx="107608" cy="2433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7836" y="2705862"/>
              <a:ext cx="3114040" cy="242570"/>
            </a:xfrm>
            <a:custGeom>
              <a:avLst/>
              <a:gdLst/>
              <a:ahLst/>
              <a:cxnLst/>
              <a:rect l="l" t="t" r="r" b="b"/>
              <a:pathLst>
                <a:path w="3114040" h="242569">
                  <a:moveTo>
                    <a:pt x="3067837" y="0"/>
                  </a:moveTo>
                  <a:lnTo>
                    <a:pt x="3113557" y="0"/>
                  </a:lnTo>
                  <a:lnTo>
                    <a:pt x="3113557" y="42290"/>
                  </a:lnTo>
                  <a:lnTo>
                    <a:pt x="3067837" y="42290"/>
                  </a:lnTo>
                  <a:lnTo>
                    <a:pt x="3067837" y="0"/>
                  </a:lnTo>
                  <a:close/>
                </a:path>
                <a:path w="3114040" h="242569">
                  <a:moveTo>
                    <a:pt x="2337968" y="0"/>
                  </a:moveTo>
                  <a:lnTo>
                    <a:pt x="2383561" y="0"/>
                  </a:lnTo>
                  <a:lnTo>
                    <a:pt x="2383561" y="42290"/>
                  </a:lnTo>
                  <a:lnTo>
                    <a:pt x="2337968" y="42290"/>
                  </a:lnTo>
                  <a:lnTo>
                    <a:pt x="2337968" y="0"/>
                  </a:lnTo>
                  <a:close/>
                </a:path>
                <a:path w="3114040" h="242569">
                  <a:moveTo>
                    <a:pt x="2206523" y="0"/>
                  </a:moveTo>
                  <a:lnTo>
                    <a:pt x="2252243" y="0"/>
                  </a:lnTo>
                  <a:lnTo>
                    <a:pt x="2252243" y="238506"/>
                  </a:lnTo>
                  <a:lnTo>
                    <a:pt x="2209698" y="238506"/>
                  </a:lnTo>
                  <a:lnTo>
                    <a:pt x="2209698" y="213106"/>
                  </a:lnTo>
                  <a:lnTo>
                    <a:pt x="2204201" y="220039"/>
                  </a:lnTo>
                  <a:lnTo>
                    <a:pt x="2170312" y="240506"/>
                  </a:lnTo>
                  <a:lnTo>
                    <a:pt x="2155723" y="242315"/>
                  </a:lnTo>
                  <a:lnTo>
                    <a:pt x="2141390" y="240815"/>
                  </a:lnTo>
                  <a:lnTo>
                    <a:pt x="2104796" y="218312"/>
                  </a:lnTo>
                  <a:lnTo>
                    <a:pt x="2084901" y="171717"/>
                  </a:lnTo>
                  <a:lnTo>
                    <a:pt x="2083587" y="151383"/>
                  </a:lnTo>
                  <a:lnTo>
                    <a:pt x="2084873" y="130786"/>
                  </a:lnTo>
                  <a:lnTo>
                    <a:pt x="2104161" y="84708"/>
                  </a:lnTo>
                  <a:lnTo>
                    <a:pt x="2141308" y="63277"/>
                  </a:lnTo>
                  <a:lnTo>
                    <a:pt x="2156358" y="61849"/>
                  </a:lnTo>
                  <a:lnTo>
                    <a:pt x="2170358" y="63349"/>
                  </a:lnTo>
                  <a:lnTo>
                    <a:pt x="2183393" y="67849"/>
                  </a:lnTo>
                  <a:lnTo>
                    <a:pt x="2195452" y="75350"/>
                  </a:lnTo>
                  <a:lnTo>
                    <a:pt x="2206523" y="85851"/>
                  </a:lnTo>
                  <a:lnTo>
                    <a:pt x="2206523" y="0"/>
                  </a:lnTo>
                  <a:close/>
                </a:path>
                <a:path w="3114040" h="242569">
                  <a:moveTo>
                    <a:pt x="1892579" y="0"/>
                  </a:moveTo>
                  <a:lnTo>
                    <a:pt x="1943379" y="0"/>
                  </a:lnTo>
                  <a:lnTo>
                    <a:pt x="2038883" y="238506"/>
                  </a:lnTo>
                  <a:lnTo>
                    <a:pt x="1986559" y="238506"/>
                  </a:lnTo>
                  <a:lnTo>
                    <a:pt x="1965731" y="184276"/>
                  </a:lnTo>
                  <a:lnTo>
                    <a:pt x="1870354" y="184276"/>
                  </a:lnTo>
                  <a:lnTo>
                    <a:pt x="1850669" y="238506"/>
                  </a:lnTo>
                  <a:lnTo>
                    <a:pt x="1799615" y="238506"/>
                  </a:lnTo>
                  <a:lnTo>
                    <a:pt x="1892579" y="0"/>
                  </a:lnTo>
                  <a:close/>
                </a:path>
                <a:path w="3114040" h="242569">
                  <a:moveTo>
                    <a:pt x="0" y="0"/>
                  </a:moveTo>
                  <a:lnTo>
                    <a:pt x="189471" y="0"/>
                  </a:lnTo>
                  <a:lnTo>
                    <a:pt x="189471" y="40386"/>
                  </a:lnTo>
                  <a:lnTo>
                    <a:pt x="118897" y="40386"/>
                  </a:lnTo>
                  <a:lnTo>
                    <a:pt x="118897" y="238506"/>
                  </a:lnTo>
                  <a:lnTo>
                    <a:pt x="70751" y="238506"/>
                  </a:lnTo>
                  <a:lnTo>
                    <a:pt x="70751" y="40386"/>
                  </a:lnTo>
                  <a:lnTo>
                    <a:pt x="0" y="40386"/>
                  </a:lnTo>
                  <a:lnTo>
                    <a:pt x="0" y="0"/>
                  </a:lnTo>
                  <a:close/>
                </a:path>
              </a:pathLst>
            </a:custGeom>
            <a:ln w="5754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45682" y="2698920"/>
              <a:ext cx="122594" cy="248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47864" y="3294356"/>
            <a:ext cx="5967095" cy="781685"/>
            <a:chOff x="747864" y="3294356"/>
            <a:chExt cx="5967095" cy="781685"/>
          </a:xfrm>
        </p:grpSpPr>
        <p:sp>
          <p:nvSpPr>
            <p:cNvPr id="20" name="object 20"/>
            <p:cNvSpPr/>
            <p:nvPr/>
          </p:nvSpPr>
          <p:spPr>
            <a:xfrm>
              <a:off x="916967" y="3294356"/>
              <a:ext cx="5516393" cy="2889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9330" y="3318382"/>
              <a:ext cx="5467565" cy="238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7343" y="3368674"/>
              <a:ext cx="5124450" cy="188595"/>
            </a:xfrm>
            <a:custGeom>
              <a:avLst/>
              <a:gdLst/>
              <a:ahLst/>
              <a:cxnLst/>
              <a:rect l="l" t="t" r="r" b="b"/>
              <a:pathLst>
                <a:path w="5124450" h="188595">
                  <a:moveTo>
                    <a:pt x="4524476" y="71627"/>
                  </a:moveTo>
                  <a:lnTo>
                    <a:pt x="4519904" y="73025"/>
                  </a:lnTo>
                  <a:lnTo>
                    <a:pt x="4512919" y="74802"/>
                  </a:lnTo>
                  <a:lnTo>
                    <a:pt x="4503140" y="76962"/>
                  </a:lnTo>
                  <a:lnTo>
                    <a:pt x="4493488" y="78993"/>
                  </a:lnTo>
                  <a:lnTo>
                    <a:pt x="4487138" y="81025"/>
                  </a:lnTo>
                  <a:lnTo>
                    <a:pt x="4484217" y="83057"/>
                  </a:lnTo>
                  <a:lnTo>
                    <a:pt x="4479645" y="86232"/>
                  </a:lnTo>
                  <a:lnTo>
                    <a:pt x="4477359" y="90296"/>
                  </a:lnTo>
                  <a:lnTo>
                    <a:pt x="4477359" y="95376"/>
                  </a:lnTo>
                  <a:lnTo>
                    <a:pt x="4477359" y="100202"/>
                  </a:lnTo>
                  <a:lnTo>
                    <a:pt x="4479137" y="104393"/>
                  </a:lnTo>
                  <a:lnTo>
                    <a:pt x="4482820" y="107950"/>
                  </a:lnTo>
                  <a:lnTo>
                    <a:pt x="4486376" y="111506"/>
                  </a:lnTo>
                  <a:lnTo>
                    <a:pt x="4491075" y="113283"/>
                  </a:lnTo>
                  <a:lnTo>
                    <a:pt x="4496663" y="113283"/>
                  </a:lnTo>
                  <a:lnTo>
                    <a:pt x="4503013" y="113283"/>
                  </a:lnTo>
                  <a:lnTo>
                    <a:pt x="4508982" y="111251"/>
                  </a:lnTo>
                  <a:lnTo>
                    <a:pt x="4524476" y="86868"/>
                  </a:lnTo>
                  <a:lnTo>
                    <a:pt x="4524476" y="78486"/>
                  </a:lnTo>
                  <a:lnTo>
                    <a:pt x="4524476" y="71627"/>
                  </a:lnTo>
                  <a:close/>
                </a:path>
                <a:path w="5124450" h="188595">
                  <a:moveTo>
                    <a:pt x="3248634" y="71627"/>
                  </a:moveTo>
                  <a:lnTo>
                    <a:pt x="3244189" y="73025"/>
                  </a:lnTo>
                  <a:lnTo>
                    <a:pt x="3237077" y="74802"/>
                  </a:lnTo>
                  <a:lnTo>
                    <a:pt x="3227425" y="76962"/>
                  </a:lnTo>
                  <a:lnTo>
                    <a:pt x="3217773" y="78993"/>
                  </a:lnTo>
                  <a:lnTo>
                    <a:pt x="3211423" y="81025"/>
                  </a:lnTo>
                  <a:lnTo>
                    <a:pt x="3208375" y="83057"/>
                  </a:lnTo>
                  <a:lnTo>
                    <a:pt x="3203803" y="86232"/>
                  </a:lnTo>
                  <a:lnTo>
                    <a:pt x="3201517" y="90296"/>
                  </a:lnTo>
                  <a:lnTo>
                    <a:pt x="3201517" y="95376"/>
                  </a:lnTo>
                  <a:lnTo>
                    <a:pt x="3201517" y="100202"/>
                  </a:lnTo>
                  <a:lnTo>
                    <a:pt x="3203422" y="104393"/>
                  </a:lnTo>
                  <a:lnTo>
                    <a:pt x="3206978" y="107950"/>
                  </a:lnTo>
                  <a:lnTo>
                    <a:pt x="3210661" y="111506"/>
                  </a:lnTo>
                  <a:lnTo>
                    <a:pt x="3215360" y="113283"/>
                  </a:lnTo>
                  <a:lnTo>
                    <a:pt x="3220948" y="113283"/>
                  </a:lnTo>
                  <a:lnTo>
                    <a:pt x="3227298" y="113283"/>
                  </a:lnTo>
                  <a:lnTo>
                    <a:pt x="3247237" y="95631"/>
                  </a:lnTo>
                  <a:lnTo>
                    <a:pt x="3248253" y="92582"/>
                  </a:lnTo>
                  <a:lnTo>
                    <a:pt x="3248634" y="86868"/>
                  </a:lnTo>
                  <a:lnTo>
                    <a:pt x="3248634" y="78486"/>
                  </a:lnTo>
                  <a:lnTo>
                    <a:pt x="3248634" y="71627"/>
                  </a:lnTo>
                  <a:close/>
                </a:path>
                <a:path w="5124450" h="188595">
                  <a:moveTo>
                    <a:pt x="1796897" y="71627"/>
                  </a:moveTo>
                  <a:lnTo>
                    <a:pt x="1792452" y="73025"/>
                  </a:lnTo>
                  <a:lnTo>
                    <a:pt x="1785340" y="74802"/>
                  </a:lnTo>
                  <a:lnTo>
                    <a:pt x="1775688" y="76962"/>
                  </a:lnTo>
                  <a:lnTo>
                    <a:pt x="1766036" y="78993"/>
                  </a:lnTo>
                  <a:lnTo>
                    <a:pt x="1759686" y="81025"/>
                  </a:lnTo>
                  <a:lnTo>
                    <a:pt x="1756638" y="83057"/>
                  </a:lnTo>
                  <a:lnTo>
                    <a:pt x="1752066" y="86232"/>
                  </a:lnTo>
                  <a:lnTo>
                    <a:pt x="1749780" y="90296"/>
                  </a:lnTo>
                  <a:lnTo>
                    <a:pt x="1749780" y="95376"/>
                  </a:lnTo>
                  <a:lnTo>
                    <a:pt x="1749780" y="100202"/>
                  </a:lnTo>
                  <a:lnTo>
                    <a:pt x="1751685" y="104393"/>
                  </a:lnTo>
                  <a:lnTo>
                    <a:pt x="1755241" y="107950"/>
                  </a:lnTo>
                  <a:lnTo>
                    <a:pt x="1758924" y="111506"/>
                  </a:lnTo>
                  <a:lnTo>
                    <a:pt x="1763623" y="113283"/>
                  </a:lnTo>
                  <a:lnTo>
                    <a:pt x="1769211" y="113283"/>
                  </a:lnTo>
                  <a:lnTo>
                    <a:pt x="1775561" y="113283"/>
                  </a:lnTo>
                  <a:lnTo>
                    <a:pt x="1796897" y="86868"/>
                  </a:lnTo>
                  <a:lnTo>
                    <a:pt x="1796897" y="78486"/>
                  </a:lnTo>
                  <a:lnTo>
                    <a:pt x="1796897" y="71627"/>
                  </a:lnTo>
                  <a:close/>
                </a:path>
                <a:path w="5124450" h="188595">
                  <a:moveTo>
                    <a:pt x="1498447" y="71627"/>
                  </a:moveTo>
                  <a:lnTo>
                    <a:pt x="1494002" y="73025"/>
                  </a:lnTo>
                  <a:lnTo>
                    <a:pt x="1486890" y="74802"/>
                  </a:lnTo>
                  <a:lnTo>
                    <a:pt x="1477111" y="76962"/>
                  </a:lnTo>
                  <a:lnTo>
                    <a:pt x="1467459" y="78993"/>
                  </a:lnTo>
                  <a:lnTo>
                    <a:pt x="1461109" y="81025"/>
                  </a:lnTo>
                  <a:lnTo>
                    <a:pt x="1458188" y="83057"/>
                  </a:lnTo>
                  <a:lnTo>
                    <a:pt x="1453616" y="86232"/>
                  </a:lnTo>
                  <a:lnTo>
                    <a:pt x="1451330" y="90296"/>
                  </a:lnTo>
                  <a:lnTo>
                    <a:pt x="1451330" y="95376"/>
                  </a:lnTo>
                  <a:lnTo>
                    <a:pt x="1451330" y="100202"/>
                  </a:lnTo>
                  <a:lnTo>
                    <a:pt x="1453108" y="104393"/>
                  </a:lnTo>
                  <a:lnTo>
                    <a:pt x="1456791" y="107950"/>
                  </a:lnTo>
                  <a:lnTo>
                    <a:pt x="1460474" y="111506"/>
                  </a:lnTo>
                  <a:lnTo>
                    <a:pt x="1465046" y="113283"/>
                  </a:lnTo>
                  <a:lnTo>
                    <a:pt x="1470761" y="113283"/>
                  </a:lnTo>
                  <a:lnTo>
                    <a:pt x="1476984" y="113283"/>
                  </a:lnTo>
                  <a:lnTo>
                    <a:pt x="1482953" y="111251"/>
                  </a:lnTo>
                  <a:lnTo>
                    <a:pt x="1488668" y="107187"/>
                  </a:lnTo>
                  <a:lnTo>
                    <a:pt x="1492986" y="104012"/>
                  </a:lnTo>
                  <a:lnTo>
                    <a:pt x="1495780" y="100075"/>
                  </a:lnTo>
                  <a:lnTo>
                    <a:pt x="1497050" y="95631"/>
                  </a:lnTo>
                  <a:lnTo>
                    <a:pt x="1497939" y="92582"/>
                  </a:lnTo>
                  <a:lnTo>
                    <a:pt x="1498447" y="86868"/>
                  </a:lnTo>
                  <a:lnTo>
                    <a:pt x="1498447" y="78486"/>
                  </a:lnTo>
                  <a:lnTo>
                    <a:pt x="1498447" y="71627"/>
                  </a:lnTo>
                  <a:close/>
                </a:path>
                <a:path w="5124450" h="188595">
                  <a:moveTo>
                    <a:pt x="3832834" y="28448"/>
                  </a:moveTo>
                  <a:lnTo>
                    <a:pt x="3823817" y="28448"/>
                  </a:lnTo>
                  <a:lnTo>
                    <a:pt x="3816070" y="32003"/>
                  </a:lnTo>
                  <a:lnTo>
                    <a:pt x="3800576" y="68961"/>
                  </a:lnTo>
                  <a:lnTo>
                    <a:pt x="3801150" y="78200"/>
                  </a:lnTo>
                  <a:lnTo>
                    <a:pt x="3823817" y="109474"/>
                  </a:lnTo>
                  <a:lnTo>
                    <a:pt x="3832834" y="109474"/>
                  </a:lnTo>
                  <a:lnTo>
                    <a:pt x="3841978" y="109474"/>
                  </a:lnTo>
                  <a:lnTo>
                    <a:pt x="3864519" y="78093"/>
                  </a:lnTo>
                  <a:lnTo>
                    <a:pt x="3865092" y="68706"/>
                  </a:lnTo>
                  <a:lnTo>
                    <a:pt x="3864519" y="59561"/>
                  </a:lnTo>
                  <a:lnTo>
                    <a:pt x="3841978" y="28448"/>
                  </a:lnTo>
                  <a:lnTo>
                    <a:pt x="3832834" y="28448"/>
                  </a:lnTo>
                  <a:close/>
                </a:path>
                <a:path w="5124450" h="188595">
                  <a:moveTo>
                    <a:pt x="5063337" y="26669"/>
                  </a:moveTo>
                  <a:lnTo>
                    <a:pt x="5055717" y="26669"/>
                  </a:lnTo>
                  <a:lnTo>
                    <a:pt x="5049494" y="29463"/>
                  </a:lnTo>
                  <a:lnTo>
                    <a:pt x="5044414" y="35051"/>
                  </a:lnTo>
                  <a:lnTo>
                    <a:pt x="5039461" y="40639"/>
                  </a:lnTo>
                  <a:lnTo>
                    <a:pt x="5037048" y="48132"/>
                  </a:lnTo>
                  <a:lnTo>
                    <a:pt x="5037175" y="57657"/>
                  </a:lnTo>
                  <a:lnTo>
                    <a:pt x="5089372" y="57657"/>
                  </a:lnTo>
                  <a:lnTo>
                    <a:pt x="5089118" y="47498"/>
                  </a:lnTo>
                  <a:lnTo>
                    <a:pt x="5086451" y="39877"/>
                  </a:lnTo>
                  <a:lnTo>
                    <a:pt x="5081498" y="34670"/>
                  </a:lnTo>
                  <a:lnTo>
                    <a:pt x="5076545" y="29337"/>
                  </a:lnTo>
                  <a:lnTo>
                    <a:pt x="5070449" y="26669"/>
                  </a:lnTo>
                  <a:lnTo>
                    <a:pt x="5063337" y="26669"/>
                  </a:lnTo>
                  <a:close/>
                </a:path>
                <a:path w="5124450" h="188595">
                  <a:moveTo>
                    <a:pt x="3983837" y="26669"/>
                  </a:moveTo>
                  <a:lnTo>
                    <a:pt x="3975582" y="26669"/>
                  </a:lnTo>
                  <a:lnTo>
                    <a:pt x="3968597" y="29971"/>
                  </a:lnTo>
                  <a:lnTo>
                    <a:pt x="3954627" y="66167"/>
                  </a:lnTo>
                  <a:lnTo>
                    <a:pt x="3955004" y="76001"/>
                  </a:lnTo>
                  <a:lnTo>
                    <a:pt x="3976971" y="109505"/>
                  </a:lnTo>
                  <a:lnTo>
                    <a:pt x="3984091" y="110362"/>
                  </a:lnTo>
                  <a:lnTo>
                    <a:pt x="3992219" y="110362"/>
                  </a:lnTo>
                  <a:lnTo>
                    <a:pt x="4013047" y="69468"/>
                  </a:lnTo>
                  <a:lnTo>
                    <a:pt x="4012545" y="58920"/>
                  </a:lnTo>
                  <a:lnTo>
                    <a:pt x="3992473" y="26669"/>
                  </a:lnTo>
                  <a:lnTo>
                    <a:pt x="3983837" y="26669"/>
                  </a:lnTo>
                  <a:close/>
                </a:path>
                <a:path w="5124450" h="188595">
                  <a:moveTo>
                    <a:pt x="2728696" y="26669"/>
                  </a:moveTo>
                  <a:lnTo>
                    <a:pt x="2721076" y="26669"/>
                  </a:lnTo>
                  <a:lnTo>
                    <a:pt x="2714726" y="29463"/>
                  </a:lnTo>
                  <a:lnTo>
                    <a:pt x="2709773" y="35051"/>
                  </a:lnTo>
                  <a:lnTo>
                    <a:pt x="2704820" y="40639"/>
                  </a:lnTo>
                  <a:lnTo>
                    <a:pt x="2702407" y="48132"/>
                  </a:lnTo>
                  <a:lnTo>
                    <a:pt x="2702407" y="57657"/>
                  </a:lnTo>
                  <a:lnTo>
                    <a:pt x="2754604" y="57657"/>
                  </a:lnTo>
                  <a:lnTo>
                    <a:pt x="2754350" y="47498"/>
                  </a:lnTo>
                  <a:lnTo>
                    <a:pt x="2751810" y="39877"/>
                  </a:lnTo>
                  <a:lnTo>
                    <a:pt x="2746857" y="34670"/>
                  </a:lnTo>
                  <a:lnTo>
                    <a:pt x="2741777" y="29337"/>
                  </a:lnTo>
                  <a:lnTo>
                    <a:pt x="2735808" y="26669"/>
                  </a:lnTo>
                  <a:lnTo>
                    <a:pt x="2728696" y="26669"/>
                  </a:lnTo>
                  <a:close/>
                </a:path>
                <a:path w="5124450" h="188595">
                  <a:moveTo>
                    <a:pt x="2144242" y="26669"/>
                  </a:moveTo>
                  <a:lnTo>
                    <a:pt x="2136622" y="26669"/>
                  </a:lnTo>
                  <a:lnTo>
                    <a:pt x="2130272" y="29463"/>
                  </a:lnTo>
                  <a:lnTo>
                    <a:pt x="2125319" y="35051"/>
                  </a:lnTo>
                  <a:lnTo>
                    <a:pt x="2120366" y="40639"/>
                  </a:lnTo>
                  <a:lnTo>
                    <a:pt x="2117953" y="48132"/>
                  </a:lnTo>
                  <a:lnTo>
                    <a:pt x="2117953" y="57657"/>
                  </a:lnTo>
                  <a:lnTo>
                    <a:pt x="2170150" y="57657"/>
                  </a:lnTo>
                  <a:lnTo>
                    <a:pt x="2169896" y="47498"/>
                  </a:lnTo>
                  <a:lnTo>
                    <a:pt x="2167356" y="39877"/>
                  </a:lnTo>
                  <a:lnTo>
                    <a:pt x="2162403" y="34670"/>
                  </a:lnTo>
                  <a:lnTo>
                    <a:pt x="2157323" y="29337"/>
                  </a:lnTo>
                  <a:lnTo>
                    <a:pt x="2151354" y="26669"/>
                  </a:lnTo>
                  <a:lnTo>
                    <a:pt x="2144242" y="26669"/>
                  </a:lnTo>
                  <a:close/>
                </a:path>
                <a:path w="5124450" h="188595">
                  <a:moveTo>
                    <a:pt x="1922500" y="26669"/>
                  </a:moveTo>
                  <a:lnTo>
                    <a:pt x="1914245" y="26669"/>
                  </a:lnTo>
                  <a:lnTo>
                    <a:pt x="1907387" y="29971"/>
                  </a:lnTo>
                  <a:lnTo>
                    <a:pt x="1893290" y="66167"/>
                  </a:lnTo>
                  <a:lnTo>
                    <a:pt x="1893667" y="76001"/>
                  </a:lnTo>
                  <a:lnTo>
                    <a:pt x="1915634" y="109505"/>
                  </a:lnTo>
                  <a:lnTo>
                    <a:pt x="1922754" y="110362"/>
                  </a:lnTo>
                  <a:lnTo>
                    <a:pt x="1930882" y="110362"/>
                  </a:lnTo>
                  <a:lnTo>
                    <a:pt x="1951710" y="69468"/>
                  </a:lnTo>
                  <a:lnTo>
                    <a:pt x="1951208" y="58920"/>
                  </a:lnTo>
                  <a:lnTo>
                    <a:pt x="1931136" y="26669"/>
                  </a:lnTo>
                  <a:lnTo>
                    <a:pt x="1922500" y="26669"/>
                  </a:lnTo>
                  <a:close/>
                </a:path>
                <a:path w="5124450" h="188595">
                  <a:moveTo>
                    <a:pt x="921867" y="26669"/>
                  </a:moveTo>
                  <a:lnTo>
                    <a:pt x="914247" y="26669"/>
                  </a:lnTo>
                  <a:lnTo>
                    <a:pt x="907897" y="29463"/>
                  </a:lnTo>
                  <a:lnTo>
                    <a:pt x="902944" y="35051"/>
                  </a:lnTo>
                  <a:lnTo>
                    <a:pt x="897991" y="40639"/>
                  </a:lnTo>
                  <a:lnTo>
                    <a:pt x="895578" y="48132"/>
                  </a:lnTo>
                  <a:lnTo>
                    <a:pt x="895578" y="57657"/>
                  </a:lnTo>
                  <a:lnTo>
                    <a:pt x="947775" y="57657"/>
                  </a:lnTo>
                  <a:lnTo>
                    <a:pt x="947521" y="47498"/>
                  </a:lnTo>
                  <a:lnTo>
                    <a:pt x="944981" y="39877"/>
                  </a:lnTo>
                  <a:lnTo>
                    <a:pt x="940028" y="34670"/>
                  </a:lnTo>
                  <a:lnTo>
                    <a:pt x="935075" y="29337"/>
                  </a:lnTo>
                  <a:lnTo>
                    <a:pt x="928979" y="26669"/>
                  </a:lnTo>
                  <a:lnTo>
                    <a:pt x="921867" y="26669"/>
                  </a:lnTo>
                  <a:close/>
                </a:path>
                <a:path w="5124450" h="188595">
                  <a:moveTo>
                    <a:pt x="777849" y="26669"/>
                  </a:moveTo>
                  <a:lnTo>
                    <a:pt x="769467" y="26669"/>
                  </a:lnTo>
                  <a:lnTo>
                    <a:pt x="762482" y="29971"/>
                  </a:lnTo>
                  <a:lnTo>
                    <a:pt x="748639" y="66167"/>
                  </a:lnTo>
                  <a:lnTo>
                    <a:pt x="749044" y="75711"/>
                  </a:lnTo>
                  <a:lnTo>
                    <a:pt x="772083" y="109483"/>
                  </a:lnTo>
                  <a:lnTo>
                    <a:pt x="779246" y="110362"/>
                  </a:lnTo>
                  <a:lnTo>
                    <a:pt x="786866" y="110362"/>
                  </a:lnTo>
                  <a:lnTo>
                    <a:pt x="807059" y="69342"/>
                  </a:lnTo>
                  <a:lnTo>
                    <a:pt x="806537" y="58812"/>
                  </a:lnTo>
                  <a:lnTo>
                    <a:pt x="786358" y="26669"/>
                  </a:lnTo>
                  <a:lnTo>
                    <a:pt x="777849" y="26669"/>
                  </a:lnTo>
                  <a:close/>
                </a:path>
                <a:path w="5124450" h="188595">
                  <a:moveTo>
                    <a:pt x="397103" y="26669"/>
                  </a:moveTo>
                  <a:lnTo>
                    <a:pt x="389483" y="26669"/>
                  </a:lnTo>
                  <a:lnTo>
                    <a:pt x="383133" y="29463"/>
                  </a:lnTo>
                  <a:lnTo>
                    <a:pt x="378180" y="35051"/>
                  </a:lnTo>
                  <a:lnTo>
                    <a:pt x="373227" y="40639"/>
                  </a:lnTo>
                  <a:lnTo>
                    <a:pt x="370814" y="48132"/>
                  </a:lnTo>
                  <a:lnTo>
                    <a:pt x="370814" y="57657"/>
                  </a:lnTo>
                  <a:lnTo>
                    <a:pt x="423011" y="57657"/>
                  </a:lnTo>
                  <a:lnTo>
                    <a:pt x="422757" y="47498"/>
                  </a:lnTo>
                  <a:lnTo>
                    <a:pt x="420217" y="39877"/>
                  </a:lnTo>
                  <a:lnTo>
                    <a:pt x="415264" y="34670"/>
                  </a:lnTo>
                  <a:lnTo>
                    <a:pt x="410311" y="29337"/>
                  </a:lnTo>
                  <a:lnTo>
                    <a:pt x="404215" y="26669"/>
                  </a:lnTo>
                  <a:lnTo>
                    <a:pt x="397103" y="26669"/>
                  </a:lnTo>
                  <a:close/>
                </a:path>
                <a:path w="5124450" h="188595">
                  <a:moveTo>
                    <a:pt x="26301" y="26669"/>
                  </a:moveTo>
                  <a:lnTo>
                    <a:pt x="18681" y="26669"/>
                  </a:lnTo>
                  <a:lnTo>
                    <a:pt x="12382" y="29463"/>
                  </a:lnTo>
                  <a:lnTo>
                    <a:pt x="7416" y="35051"/>
                  </a:lnTo>
                  <a:lnTo>
                    <a:pt x="2451" y="40639"/>
                  </a:lnTo>
                  <a:lnTo>
                    <a:pt x="0" y="48132"/>
                  </a:lnTo>
                  <a:lnTo>
                    <a:pt x="88" y="57657"/>
                  </a:lnTo>
                  <a:lnTo>
                    <a:pt x="52285" y="57657"/>
                  </a:lnTo>
                  <a:lnTo>
                    <a:pt x="52031" y="47498"/>
                  </a:lnTo>
                  <a:lnTo>
                    <a:pt x="49428" y="39877"/>
                  </a:lnTo>
                  <a:lnTo>
                    <a:pt x="44450" y="34670"/>
                  </a:lnTo>
                  <a:lnTo>
                    <a:pt x="39484" y="29337"/>
                  </a:lnTo>
                  <a:lnTo>
                    <a:pt x="33439" y="26669"/>
                  </a:lnTo>
                  <a:lnTo>
                    <a:pt x="26301" y="26669"/>
                  </a:lnTo>
                  <a:close/>
                </a:path>
                <a:path w="5124450" h="188595">
                  <a:moveTo>
                    <a:pt x="4792700" y="2920"/>
                  </a:moveTo>
                  <a:lnTo>
                    <a:pt x="4826609" y="2920"/>
                  </a:lnTo>
                  <a:lnTo>
                    <a:pt x="4851374" y="89534"/>
                  </a:lnTo>
                  <a:lnTo>
                    <a:pt x="4874107" y="2920"/>
                  </a:lnTo>
                  <a:lnTo>
                    <a:pt x="4907762" y="2920"/>
                  </a:lnTo>
                  <a:lnTo>
                    <a:pt x="4929733" y="89534"/>
                  </a:lnTo>
                  <a:lnTo>
                    <a:pt x="4955006" y="2920"/>
                  </a:lnTo>
                  <a:lnTo>
                    <a:pt x="4989423" y="2920"/>
                  </a:lnTo>
                  <a:lnTo>
                    <a:pt x="4947005" y="135000"/>
                  </a:lnTo>
                  <a:lnTo>
                    <a:pt x="4913477" y="135000"/>
                  </a:lnTo>
                  <a:lnTo>
                    <a:pt x="4890744" y="50037"/>
                  </a:lnTo>
                  <a:lnTo>
                    <a:pt x="4868392" y="135000"/>
                  </a:lnTo>
                  <a:lnTo>
                    <a:pt x="4834356" y="135000"/>
                  </a:lnTo>
                  <a:lnTo>
                    <a:pt x="4792700" y="2920"/>
                  </a:lnTo>
                  <a:close/>
                </a:path>
                <a:path w="5124450" h="188595">
                  <a:moveTo>
                    <a:pt x="4227677" y="2920"/>
                  </a:moveTo>
                  <a:lnTo>
                    <a:pt x="4264888" y="2920"/>
                  </a:lnTo>
                  <a:lnTo>
                    <a:pt x="4296384" y="96646"/>
                  </a:lnTo>
                  <a:lnTo>
                    <a:pt x="4327245" y="2920"/>
                  </a:lnTo>
                  <a:lnTo>
                    <a:pt x="4363440" y="2920"/>
                  </a:lnTo>
                  <a:lnTo>
                    <a:pt x="4316831" y="130048"/>
                  </a:lnTo>
                  <a:lnTo>
                    <a:pt x="4308449" y="153034"/>
                  </a:lnTo>
                  <a:lnTo>
                    <a:pt x="4305401" y="160655"/>
                  </a:lnTo>
                  <a:lnTo>
                    <a:pt x="4302480" y="166624"/>
                  </a:lnTo>
                  <a:lnTo>
                    <a:pt x="4299686" y="170687"/>
                  </a:lnTo>
                  <a:lnTo>
                    <a:pt x="4296892" y="174751"/>
                  </a:lnTo>
                  <a:lnTo>
                    <a:pt x="4265650" y="188594"/>
                  </a:lnTo>
                  <a:lnTo>
                    <a:pt x="4259046" y="188594"/>
                  </a:lnTo>
                  <a:lnTo>
                    <a:pt x="4252315" y="188594"/>
                  </a:lnTo>
                  <a:lnTo>
                    <a:pt x="4245711" y="187832"/>
                  </a:lnTo>
                  <a:lnTo>
                    <a:pt x="4239234" y="186436"/>
                  </a:lnTo>
                  <a:lnTo>
                    <a:pt x="4236186" y="159131"/>
                  </a:lnTo>
                  <a:lnTo>
                    <a:pt x="4241647" y="160146"/>
                  </a:lnTo>
                  <a:lnTo>
                    <a:pt x="4246473" y="160655"/>
                  </a:lnTo>
                  <a:lnTo>
                    <a:pt x="4250918" y="160655"/>
                  </a:lnTo>
                  <a:lnTo>
                    <a:pt x="4259046" y="160655"/>
                  </a:lnTo>
                  <a:lnTo>
                    <a:pt x="4265015" y="158369"/>
                  </a:lnTo>
                  <a:lnTo>
                    <a:pt x="4268952" y="153543"/>
                  </a:lnTo>
                  <a:lnTo>
                    <a:pt x="4272889" y="148844"/>
                  </a:lnTo>
                  <a:lnTo>
                    <a:pt x="4275810" y="142748"/>
                  </a:lnTo>
                  <a:lnTo>
                    <a:pt x="4277842" y="135381"/>
                  </a:lnTo>
                  <a:lnTo>
                    <a:pt x="4227677" y="2920"/>
                  </a:lnTo>
                  <a:close/>
                </a:path>
                <a:path w="5124450" h="188595">
                  <a:moveTo>
                    <a:pt x="4080865" y="2920"/>
                  </a:moveTo>
                  <a:lnTo>
                    <a:pt x="4115790" y="2920"/>
                  </a:lnTo>
                  <a:lnTo>
                    <a:pt x="4115790" y="135000"/>
                  </a:lnTo>
                  <a:lnTo>
                    <a:pt x="4080865" y="135000"/>
                  </a:lnTo>
                  <a:lnTo>
                    <a:pt x="4080865" y="2920"/>
                  </a:lnTo>
                  <a:close/>
                </a:path>
                <a:path w="5124450" h="188595">
                  <a:moveTo>
                    <a:pt x="2521051" y="2920"/>
                  </a:moveTo>
                  <a:lnTo>
                    <a:pt x="2557754" y="2920"/>
                  </a:lnTo>
                  <a:lnTo>
                    <a:pt x="2582519" y="70357"/>
                  </a:lnTo>
                  <a:lnTo>
                    <a:pt x="2589758" y="92837"/>
                  </a:lnTo>
                  <a:lnTo>
                    <a:pt x="2591663" y="87121"/>
                  </a:lnTo>
                  <a:lnTo>
                    <a:pt x="2592933" y="83312"/>
                  </a:lnTo>
                  <a:lnTo>
                    <a:pt x="2593441" y="81533"/>
                  </a:lnTo>
                  <a:lnTo>
                    <a:pt x="2594584" y="77850"/>
                  </a:lnTo>
                  <a:lnTo>
                    <a:pt x="2595727" y="74040"/>
                  </a:lnTo>
                  <a:lnTo>
                    <a:pt x="2597124" y="70357"/>
                  </a:lnTo>
                  <a:lnTo>
                    <a:pt x="2622270" y="2920"/>
                  </a:lnTo>
                  <a:lnTo>
                    <a:pt x="2658084" y="2920"/>
                  </a:lnTo>
                  <a:lnTo>
                    <a:pt x="2605633" y="135000"/>
                  </a:lnTo>
                  <a:lnTo>
                    <a:pt x="2574264" y="135000"/>
                  </a:lnTo>
                  <a:lnTo>
                    <a:pt x="2521051" y="2920"/>
                  </a:lnTo>
                  <a:close/>
                </a:path>
                <a:path w="5124450" h="188595">
                  <a:moveTo>
                    <a:pt x="2462504" y="2920"/>
                  </a:moveTo>
                  <a:lnTo>
                    <a:pt x="2497429" y="2920"/>
                  </a:lnTo>
                  <a:lnTo>
                    <a:pt x="2497429" y="135000"/>
                  </a:lnTo>
                  <a:lnTo>
                    <a:pt x="2462504" y="135000"/>
                  </a:lnTo>
                  <a:lnTo>
                    <a:pt x="2462504" y="2920"/>
                  </a:lnTo>
                  <a:close/>
                </a:path>
                <a:path w="5124450" h="188595">
                  <a:moveTo>
                    <a:pt x="2021814" y="2920"/>
                  </a:moveTo>
                  <a:lnTo>
                    <a:pt x="2056739" y="2920"/>
                  </a:lnTo>
                  <a:lnTo>
                    <a:pt x="2056739" y="130809"/>
                  </a:lnTo>
                  <a:lnTo>
                    <a:pt x="2051278" y="173355"/>
                  </a:lnTo>
                  <a:lnTo>
                    <a:pt x="2026640" y="188594"/>
                  </a:lnTo>
                  <a:lnTo>
                    <a:pt x="2016861" y="188594"/>
                  </a:lnTo>
                  <a:lnTo>
                    <a:pt x="2013432" y="188594"/>
                  </a:lnTo>
                  <a:lnTo>
                    <a:pt x="2009622" y="188213"/>
                  </a:lnTo>
                  <a:lnTo>
                    <a:pt x="2005685" y="187578"/>
                  </a:lnTo>
                  <a:lnTo>
                    <a:pt x="2001621" y="186944"/>
                  </a:lnTo>
                  <a:lnTo>
                    <a:pt x="1997303" y="186055"/>
                  </a:lnTo>
                  <a:lnTo>
                    <a:pt x="1992731" y="184784"/>
                  </a:lnTo>
                  <a:lnTo>
                    <a:pt x="1998700" y="154939"/>
                  </a:lnTo>
                  <a:lnTo>
                    <a:pt x="2000478" y="155320"/>
                  </a:lnTo>
                  <a:lnTo>
                    <a:pt x="2002002" y="155575"/>
                  </a:lnTo>
                  <a:lnTo>
                    <a:pt x="2003399" y="155828"/>
                  </a:lnTo>
                  <a:lnTo>
                    <a:pt x="2004923" y="155956"/>
                  </a:lnTo>
                  <a:lnTo>
                    <a:pt x="2006193" y="156082"/>
                  </a:lnTo>
                  <a:lnTo>
                    <a:pt x="2007463" y="156082"/>
                  </a:lnTo>
                  <a:lnTo>
                    <a:pt x="2011019" y="156082"/>
                  </a:lnTo>
                  <a:lnTo>
                    <a:pt x="2013940" y="155320"/>
                  </a:lnTo>
                  <a:lnTo>
                    <a:pt x="2016226" y="153796"/>
                  </a:lnTo>
                  <a:lnTo>
                    <a:pt x="2018512" y="152273"/>
                  </a:lnTo>
                  <a:lnTo>
                    <a:pt x="2020036" y="150368"/>
                  </a:lnTo>
                  <a:lnTo>
                    <a:pt x="2020798" y="148208"/>
                  </a:lnTo>
                  <a:lnTo>
                    <a:pt x="2021560" y="146050"/>
                  </a:lnTo>
                  <a:lnTo>
                    <a:pt x="2021814" y="139700"/>
                  </a:lnTo>
                  <a:lnTo>
                    <a:pt x="2021814" y="128905"/>
                  </a:lnTo>
                  <a:lnTo>
                    <a:pt x="2021814" y="2920"/>
                  </a:lnTo>
                  <a:close/>
                </a:path>
                <a:path w="5124450" h="188595">
                  <a:moveTo>
                    <a:pt x="5061305" y="0"/>
                  </a:moveTo>
                  <a:lnTo>
                    <a:pt x="5098453" y="10929"/>
                  </a:lnTo>
                  <a:lnTo>
                    <a:pt x="5120344" y="44068"/>
                  </a:lnTo>
                  <a:lnTo>
                    <a:pt x="5124043" y="78993"/>
                  </a:lnTo>
                  <a:lnTo>
                    <a:pt x="5036540" y="78993"/>
                  </a:lnTo>
                  <a:lnTo>
                    <a:pt x="5037207" y="86356"/>
                  </a:lnTo>
                  <a:lnTo>
                    <a:pt x="5057114" y="111887"/>
                  </a:lnTo>
                  <a:lnTo>
                    <a:pt x="5065115" y="111887"/>
                  </a:lnTo>
                  <a:lnTo>
                    <a:pt x="5070576" y="111887"/>
                  </a:lnTo>
                  <a:lnTo>
                    <a:pt x="5075148" y="110362"/>
                  </a:lnTo>
                  <a:lnTo>
                    <a:pt x="5078958" y="107314"/>
                  </a:lnTo>
                  <a:lnTo>
                    <a:pt x="5082641" y="104393"/>
                  </a:lnTo>
                  <a:lnTo>
                    <a:pt x="5085435" y="99568"/>
                  </a:lnTo>
                  <a:lnTo>
                    <a:pt x="5087340" y="92963"/>
                  </a:lnTo>
                  <a:lnTo>
                    <a:pt x="5122138" y="98806"/>
                  </a:lnTo>
                  <a:lnTo>
                    <a:pt x="5093238" y="132296"/>
                  </a:lnTo>
                  <a:lnTo>
                    <a:pt x="5064734" y="137921"/>
                  </a:lnTo>
                  <a:lnTo>
                    <a:pt x="5048633" y="136517"/>
                  </a:lnTo>
                  <a:lnTo>
                    <a:pt x="5013807" y="115443"/>
                  </a:lnTo>
                  <a:lnTo>
                    <a:pt x="5000726" y="69976"/>
                  </a:lnTo>
                  <a:lnTo>
                    <a:pt x="5001798" y="54475"/>
                  </a:lnTo>
                  <a:lnTo>
                    <a:pt x="5017871" y="18542"/>
                  </a:lnTo>
                  <a:lnTo>
                    <a:pt x="5048732" y="1164"/>
                  </a:lnTo>
                  <a:lnTo>
                    <a:pt x="5061305" y="0"/>
                  </a:lnTo>
                  <a:close/>
                </a:path>
                <a:path w="5124450" h="188595">
                  <a:moveTo>
                    <a:pt x="4644237" y="0"/>
                  </a:moveTo>
                  <a:lnTo>
                    <a:pt x="4684496" y="8762"/>
                  </a:lnTo>
                  <a:lnTo>
                    <a:pt x="4702657" y="34925"/>
                  </a:lnTo>
                  <a:lnTo>
                    <a:pt x="4669764" y="41020"/>
                  </a:lnTo>
                  <a:lnTo>
                    <a:pt x="4668240" y="35813"/>
                  </a:lnTo>
                  <a:lnTo>
                    <a:pt x="4665573" y="32003"/>
                  </a:lnTo>
                  <a:lnTo>
                    <a:pt x="4661636" y="29209"/>
                  </a:lnTo>
                  <a:lnTo>
                    <a:pt x="4657699" y="26415"/>
                  </a:lnTo>
                  <a:lnTo>
                    <a:pt x="4652111" y="25145"/>
                  </a:lnTo>
                  <a:lnTo>
                    <a:pt x="4644872" y="25145"/>
                  </a:lnTo>
                  <a:lnTo>
                    <a:pt x="4635601" y="25145"/>
                  </a:lnTo>
                  <a:lnTo>
                    <a:pt x="4629124" y="26415"/>
                  </a:lnTo>
                  <a:lnTo>
                    <a:pt x="4625060" y="28956"/>
                  </a:lnTo>
                  <a:lnTo>
                    <a:pt x="4622393" y="30733"/>
                  </a:lnTo>
                  <a:lnTo>
                    <a:pt x="4621123" y="33146"/>
                  </a:lnTo>
                  <a:lnTo>
                    <a:pt x="4621123" y="36068"/>
                  </a:lnTo>
                  <a:lnTo>
                    <a:pt x="4621123" y="38481"/>
                  </a:lnTo>
                  <a:lnTo>
                    <a:pt x="4657191" y="52196"/>
                  </a:lnTo>
                  <a:lnTo>
                    <a:pt x="4670123" y="55528"/>
                  </a:lnTo>
                  <a:lnTo>
                    <a:pt x="4704356" y="78851"/>
                  </a:lnTo>
                  <a:lnTo>
                    <a:pt x="4707102" y="93725"/>
                  </a:lnTo>
                  <a:lnTo>
                    <a:pt x="4706152" y="102463"/>
                  </a:lnTo>
                  <a:lnTo>
                    <a:pt x="4673130" y="134667"/>
                  </a:lnTo>
                  <a:lnTo>
                    <a:pt x="4647031" y="137921"/>
                  </a:lnTo>
                  <a:lnTo>
                    <a:pt x="4634291" y="137251"/>
                  </a:lnTo>
                  <a:lnTo>
                    <a:pt x="4597215" y="121070"/>
                  </a:lnTo>
                  <a:lnTo>
                    <a:pt x="4583785" y="97281"/>
                  </a:lnTo>
                  <a:lnTo>
                    <a:pt x="4618837" y="91948"/>
                  </a:lnTo>
                  <a:lnTo>
                    <a:pt x="4620361" y="98806"/>
                  </a:lnTo>
                  <a:lnTo>
                    <a:pt x="4623409" y="103886"/>
                  </a:lnTo>
                  <a:lnTo>
                    <a:pt x="4627981" y="107442"/>
                  </a:lnTo>
                  <a:lnTo>
                    <a:pt x="4632553" y="110998"/>
                  </a:lnTo>
                  <a:lnTo>
                    <a:pt x="4638903" y="112775"/>
                  </a:lnTo>
                  <a:lnTo>
                    <a:pt x="4647031" y="112775"/>
                  </a:lnTo>
                  <a:lnTo>
                    <a:pt x="4656175" y="112775"/>
                  </a:lnTo>
                  <a:lnTo>
                    <a:pt x="4662906" y="111125"/>
                  </a:lnTo>
                  <a:lnTo>
                    <a:pt x="4667478" y="107695"/>
                  </a:lnTo>
                  <a:lnTo>
                    <a:pt x="4670526" y="105409"/>
                  </a:lnTo>
                  <a:lnTo>
                    <a:pt x="4672050" y="102362"/>
                  </a:lnTo>
                  <a:lnTo>
                    <a:pt x="4672050" y="98425"/>
                  </a:lnTo>
                  <a:lnTo>
                    <a:pt x="4672050" y="95757"/>
                  </a:lnTo>
                  <a:lnTo>
                    <a:pt x="4671288" y="93599"/>
                  </a:lnTo>
                  <a:lnTo>
                    <a:pt x="4669637" y="91820"/>
                  </a:lnTo>
                  <a:lnTo>
                    <a:pt x="4667859" y="90169"/>
                  </a:lnTo>
                  <a:lnTo>
                    <a:pt x="4663922" y="88645"/>
                  </a:lnTo>
                  <a:lnTo>
                    <a:pt x="4657953" y="87249"/>
                  </a:lnTo>
                  <a:lnTo>
                    <a:pt x="4638738" y="82678"/>
                  </a:lnTo>
                  <a:lnTo>
                    <a:pt x="4597525" y="64373"/>
                  </a:lnTo>
                  <a:lnTo>
                    <a:pt x="4588738" y="40512"/>
                  </a:lnTo>
                  <a:lnTo>
                    <a:pt x="4589574" y="32275"/>
                  </a:lnTo>
                  <a:lnTo>
                    <a:pt x="4619504" y="2936"/>
                  </a:lnTo>
                  <a:lnTo>
                    <a:pt x="4630954" y="736"/>
                  </a:lnTo>
                  <a:lnTo>
                    <a:pt x="4644237" y="0"/>
                  </a:lnTo>
                  <a:close/>
                </a:path>
                <a:path w="5124450" h="188595">
                  <a:moveTo>
                    <a:pt x="4503140" y="0"/>
                  </a:moveTo>
                  <a:lnTo>
                    <a:pt x="4545558" y="9270"/>
                  </a:lnTo>
                  <a:lnTo>
                    <a:pt x="4558766" y="50800"/>
                  </a:lnTo>
                  <a:lnTo>
                    <a:pt x="4558385" y="91567"/>
                  </a:lnTo>
                  <a:lnTo>
                    <a:pt x="4558482" y="99736"/>
                  </a:lnTo>
                  <a:lnTo>
                    <a:pt x="4566259" y="135000"/>
                  </a:lnTo>
                  <a:lnTo>
                    <a:pt x="4531715" y="135000"/>
                  </a:lnTo>
                  <a:lnTo>
                    <a:pt x="4530826" y="132587"/>
                  </a:lnTo>
                  <a:lnTo>
                    <a:pt x="4529683" y="129158"/>
                  </a:lnTo>
                  <a:lnTo>
                    <a:pt x="4528413" y="124713"/>
                  </a:lnTo>
                  <a:lnTo>
                    <a:pt x="4527778" y="122555"/>
                  </a:lnTo>
                  <a:lnTo>
                    <a:pt x="4527397" y="121157"/>
                  </a:lnTo>
                  <a:lnTo>
                    <a:pt x="4527143" y="120523"/>
                  </a:lnTo>
                  <a:lnTo>
                    <a:pt x="4521174" y="126364"/>
                  </a:lnTo>
                  <a:lnTo>
                    <a:pt x="4514824" y="130682"/>
                  </a:lnTo>
                  <a:lnTo>
                    <a:pt x="4507966" y="133603"/>
                  </a:lnTo>
                  <a:lnTo>
                    <a:pt x="4501235" y="136525"/>
                  </a:lnTo>
                  <a:lnTo>
                    <a:pt x="4493996" y="137921"/>
                  </a:lnTo>
                  <a:lnTo>
                    <a:pt x="4486249" y="137921"/>
                  </a:lnTo>
                  <a:lnTo>
                    <a:pt x="4476603" y="137231"/>
                  </a:lnTo>
                  <a:lnTo>
                    <a:pt x="4445371" y="114379"/>
                  </a:lnTo>
                  <a:lnTo>
                    <a:pt x="4442434" y="98932"/>
                  </a:lnTo>
                  <a:lnTo>
                    <a:pt x="4442434" y="91439"/>
                  </a:lnTo>
                  <a:lnTo>
                    <a:pt x="4444212" y="84836"/>
                  </a:lnTo>
                  <a:lnTo>
                    <a:pt x="4447768" y="78993"/>
                  </a:lnTo>
                  <a:lnTo>
                    <a:pt x="4451324" y="73151"/>
                  </a:lnTo>
                  <a:lnTo>
                    <a:pt x="4490440" y="57403"/>
                  </a:lnTo>
                  <a:lnTo>
                    <a:pt x="4501777" y="55145"/>
                  </a:lnTo>
                  <a:lnTo>
                    <a:pt x="4511220" y="52958"/>
                  </a:lnTo>
                  <a:lnTo>
                    <a:pt x="4518783" y="50867"/>
                  </a:lnTo>
                  <a:lnTo>
                    <a:pt x="4524476" y="48894"/>
                  </a:lnTo>
                  <a:lnTo>
                    <a:pt x="4524476" y="45338"/>
                  </a:lnTo>
                  <a:lnTo>
                    <a:pt x="4524476" y="38607"/>
                  </a:lnTo>
                  <a:lnTo>
                    <a:pt x="4522825" y="33908"/>
                  </a:lnTo>
                  <a:lnTo>
                    <a:pt x="4519396" y="30987"/>
                  </a:lnTo>
                  <a:lnTo>
                    <a:pt x="4516094" y="28193"/>
                  </a:lnTo>
                  <a:lnTo>
                    <a:pt x="4509871" y="26669"/>
                  </a:lnTo>
                  <a:lnTo>
                    <a:pt x="4500727" y="26669"/>
                  </a:lnTo>
                  <a:lnTo>
                    <a:pt x="4494504" y="26669"/>
                  </a:lnTo>
                  <a:lnTo>
                    <a:pt x="4477740" y="43306"/>
                  </a:lnTo>
                  <a:lnTo>
                    <a:pt x="4445990" y="37592"/>
                  </a:lnTo>
                  <a:lnTo>
                    <a:pt x="4471690" y="5143"/>
                  </a:lnTo>
                  <a:lnTo>
                    <a:pt x="4491069" y="571"/>
                  </a:lnTo>
                  <a:lnTo>
                    <a:pt x="4503140" y="0"/>
                  </a:lnTo>
                  <a:close/>
                </a:path>
                <a:path w="5124450" h="188595">
                  <a:moveTo>
                    <a:pt x="3832707" y="0"/>
                  </a:moveTo>
                  <a:lnTo>
                    <a:pt x="3871641" y="10929"/>
                  </a:lnTo>
                  <a:lnTo>
                    <a:pt x="3896207" y="41433"/>
                  </a:lnTo>
                  <a:lnTo>
                    <a:pt x="3901033" y="68580"/>
                  </a:lnTo>
                  <a:lnTo>
                    <a:pt x="3899821" y="82911"/>
                  </a:lnTo>
                  <a:lnTo>
                    <a:pt x="3881729" y="118237"/>
                  </a:lnTo>
                  <a:lnTo>
                    <a:pt x="3847010" y="136703"/>
                  </a:lnTo>
                  <a:lnTo>
                    <a:pt x="3832961" y="137921"/>
                  </a:lnTo>
                  <a:lnTo>
                    <a:pt x="3824010" y="137419"/>
                  </a:lnTo>
                  <a:lnTo>
                    <a:pt x="3783907" y="119634"/>
                  </a:lnTo>
                  <a:lnTo>
                    <a:pt x="3765308" y="78035"/>
                  </a:lnTo>
                  <a:lnTo>
                    <a:pt x="3764762" y="67056"/>
                  </a:lnTo>
                  <a:lnTo>
                    <a:pt x="3765308" y="58457"/>
                  </a:lnTo>
                  <a:lnTo>
                    <a:pt x="3783717" y="19113"/>
                  </a:lnTo>
                  <a:lnTo>
                    <a:pt x="3823301" y="545"/>
                  </a:lnTo>
                  <a:lnTo>
                    <a:pt x="3832707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83729" y="3364199"/>
              <a:ext cx="203134" cy="1439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9330" y="3318382"/>
              <a:ext cx="5467985" cy="188595"/>
            </a:xfrm>
            <a:custGeom>
              <a:avLst/>
              <a:gdLst/>
              <a:ahLst/>
              <a:cxnLst/>
              <a:rect l="l" t="t" r="r" b="b"/>
              <a:pathLst>
                <a:path w="5467985" h="188595">
                  <a:moveTo>
                    <a:pt x="3600919" y="50292"/>
                  </a:moveTo>
                  <a:lnTo>
                    <a:pt x="3608666" y="50292"/>
                  </a:lnTo>
                  <a:lnTo>
                    <a:pt x="3615651" y="51689"/>
                  </a:lnTo>
                  <a:lnTo>
                    <a:pt x="3622001" y="54483"/>
                  </a:lnTo>
                  <a:lnTo>
                    <a:pt x="3628478" y="57277"/>
                  </a:lnTo>
                  <a:lnTo>
                    <a:pt x="3633304" y="60833"/>
                  </a:lnTo>
                  <a:lnTo>
                    <a:pt x="3636479" y="65024"/>
                  </a:lnTo>
                  <a:lnTo>
                    <a:pt x="3639781" y="69342"/>
                  </a:lnTo>
                  <a:lnTo>
                    <a:pt x="3642067" y="74295"/>
                  </a:lnTo>
                  <a:lnTo>
                    <a:pt x="3643337" y="79756"/>
                  </a:lnTo>
                  <a:lnTo>
                    <a:pt x="3644607" y="85217"/>
                  </a:lnTo>
                  <a:lnTo>
                    <a:pt x="3645242" y="93091"/>
                  </a:lnTo>
                  <a:lnTo>
                    <a:pt x="3645242" y="103251"/>
                  </a:lnTo>
                  <a:lnTo>
                    <a:pt x="3645242" y="185293"/>
                  </a:lnTo>
                  <a:lnTo>
                    <a:pt x="3610317" y="185293"/>
                  </a:lnTo>
                  <a:lnTo>
                    <a:pt x="3610317" y="117856"/>
                  </a:lnTo>
                  <a:lnTo>
                    <a:pt x="3610194" y="108138"/>
                  </a:lnTo>
                  <a:lnTo>
                    <a:pt x="3593426" y="76962"/>
                  </a:lnTo>
                  <a:lnTo>
                    <a:pt x="3588727" y="76962"/>
                  </a:lnTo>
                  <a:lnTo>
                    <a:pt x="3582758" y="76962"/>
                  </a:lnTo>
                  <a:lnTo>
                    <a:pt x="3577297" y="78613"/>
                  </a:lnTo>
                  <a:lnTo>
                    <a:pt x="3572471" y="82042"/>
                  </a:lnTo>
                  <a:lnTo>
                    <a:pt x="3567645" y="85344"/>
                  </a:lnTo>
                  <a:lnTo>
                    <a:pt x="3559898" y="125476"/>
                  </a:lnTo>
                  <a:lnTo>
                    <a:pt x="3559898" y="185293"/>
                  </a:lnTo>
                  <a:lnTo>
                    <a:pt x="3524973" y="185293"/>
                  </a:lnTo>
                  <a:lnTo>
                    <a:pt x="3524973" y="53213"/>
                  </a:lnTo>
                  <a:lnTo>
                    <a:pt x="3557485" y="53213"/>
                  </a:lnTo>
                  <a:lnTo>
                    <a:pt x="3557485" y="72644"/>
                  </a:lnTo>
                  <a:lnTo>
                    <a:pt x="3566629" y="62882"/>
                  </a:lnTo>
                  <a:lnTo>
                    <a:pt x="3576916" y="55895"/>
                  </a:lnTo>
                  <a:lnTo>
                    <a:pt x="3588346" y="51694"/>
                  </a:lnTo>
                  <a:lnTo>
                    <a:pt x="3600919" y="50292"/>
                  </a:lnTo>
                  <a:close/>
                </a:path>
                <a:path w="5467985" h="188595">
                  <a:moveTo>
                    <a:pt x="3435438" y="50292"/>
                  </a:moveTo>
                  <a:lnTo>
                    <a:pt x="3477856" y="59563"/>
                  </a:lnTo>
                  <a:lnTo>
                    <a:pt x="3490937" y="101092"/>
                  </a:lnTo>
                  <a:lnTo>
                    <a:pt x="3490556" y="141859"/>
                  </a:lnTo>
                  <a:lnTo>
                    <a:pt x="3490673" y="150028"/>
                  </a:lnTo>
                  <a:lnTo>
                    <a:pt x="3498557" y="185293"/>
                  </a:lnTo>
                  <a:lnTo>
                    <a:pt x="3464013" y="185293"/>
                  </a:lnTo>
                  <a:lnTo>
                    <a:pt x="3463124" y="182880"/>
                  </a:lnTo>
                  <a:lnTo>
                    <a:pt x="3461981" y="179451"/>
                  </a:lnTo>
                  <a:lnTo>
                    <a:pt x="3460711" y="175006"/>
                  </a:lnTo>
                  <a:lnTo>
                    <a:pt x="3460076" y="172847"/>
                  </a:lnTo>
                  <a:lnTo>
                    <a:pt x="3459695" y="171450"/>
                  </a:lnTo>
                  <a:lnTo>
                    <a:pt x="3459441" y="170815"/>
                  </a:lnTo>
                  <a:lnTo>
                    <a:pt x="3453472" y="176657"/>
                  </a:lnTo>
                  <a:lnTo>
                    <a:pt x="3447122" y="180975"/>
                  </a:lnTo>
                  <a:lnTo>
                    <a:pt x="3440264" y="183896"/>
                  </a:lnTo>
                  <a:lnTo>
                    <a:pt x="3433533" y="186817"/>
                  </a:lnTo>
                  <a:lnTo>
                    <a:pt x="3426167" y="188214"/>
                  </a:lnTo>
                  <a:lnTo>
                    <a:pt x="3418547" y="188214"/>
                  </a:lnTo>
                  <a:lnTo>
                    <a:pt x="3408883" y="187523"/>
                  </a:lnTo>
                  <a:lnTo>
                    <a:pt x="3377558" y="164671"/>
                  </a:lnTo>
                  <a:lnTo>
                    <a:pt x="3374605" y="149225"/>
                  </a:lnTo>
                  <a:lnTo>
                    <a:pt x="3374605" y="141732"/>
                  </a:lnTo>
                  <a:lnTo>
                    <a:pt x="3376383" y="135128"/>
                  </a:lnTo>
                  <a:lnTo>
                    <a:pt x="3379939" y="129286"/>
                  </a:lnTo>
                  <a:lnTo>
                    <a:pt x="3383495" y="123444"/>
                  </a:lnTo>
                  <a:lnTo>
                    <a:pt x="3422738" y="107696"/>
                  </a:lnTo>
                  <a:lnTo>
                    <a:pt x="3434073" y="105437"/>
                  </a:lnTo>
                  <a:lnTo>
                    <a:pt x="3443503" y="103251"/>
                  </a:lnTo>
                  <a:lnTo>
                    <a:pt x="3451028" y="101159"/>
                  </a:lnTo>
                  <a:lnTo>
                    <a:pt x="3456647" y="99187"/>
                  </a:lnTo>
                  <a:lnTo>
                    <a:pt x="3456647" y="95631"/>
                  </a:lnTo>
                  <a:lnTo>
                    <a:pt x="3456647" y="88900"/>
                  </a:lnTo>
                  <a:lnTo>
                    <a:pt x="3454996" y="84201"/>
                  </a:lnTo>
                  <a:lnTo>
                    <a:pt x="3451694" y="81280"/>
                  </a:lnTo>
                  <a:lnTo>
                    <a:pt x="3448392" y="78486"/>
                  </a:lnTo>
                  <a:lnTo>
                    <a:pt x="3442169" y="76962"/>
                  </a:lnTo>
                  <a:lnTo>
                    <a:pt x="3432898" y="76962"/>
                  </a:lnTo>
                  <a:lnTo>
                    <a:pt x="3426675" y="76962"/>
                  </a:lnTo>
                  <a:lnTo>
                    <a:pt x="3409911" y="93599"/>
                  </a:lnTo>
                  <a:lnTo>
                    <a:pt x="3378288" y="87884"/>
                  </a:lnTo>
                  <a:lnTo>
                    <a:pt x="3403988" y="55435"/>
                  </a:lnTo>
                  <a:lnTo>
                    <a:pt x="3423367" y="50863"/>
                  </a:lnTo>
                  <a:lnTo>
                    <a:pt x="3435438" y="50292"/>
                  </a:lnTo>
                  <a:close/>
                </a:path>
                <a:path w="5467985" h="188595">
                  <a:moveTo>
                    <a:pt x="3298786" y="50292"/>
                  </a:moveTo>
                  <a:lnTo>
                    <a:pt x="3337140" y="60706"/>
                  </a:lnTo>
                  <a:lnTo>
                    <a:pt x="3357587" y="92329"/>
                  </a:lnTo>
                  <a:lnTo>
                    <a:pt x="3323043" y="98552"/>
                  </a:lnTo>
                  <a:lnTo>
                    <a:pt x="3321900" y="91694"/>
                  </a:lnTo>
                  <a:lnTo>
                    <a:pt x="3319360" y="86487"/>
                  </a:lnTo>
                  <a:lnTo>
                    <a:pt x="3315169" y="82931"/>
                  </a:lnTo>
                  <a:lnTo>
                    <a:pt x="3311105" y="79502"/>
                  </a:lnTo>
                  <a:lnTo>
                    <a:pt x="3305771" y="77724"/>
                  </a:lnTo>
                  <a:lnTo>
                    <a:pt x="3299294" y="77724"/>
                  </a:lnTo>
                  <a:lnTo>
                    <a:pt x="3290531" y="77724"/>
                  </a:lnTo>
                  <a:lnTo>
                    <a:pt x="3270592" y="116967"/>
                  </a:lnTo>
                  <a:lnTo>
                    <a:pt x="3271092" y="127825"/>
                  </a:lnTo>
                  <a:lnTo>
                    <a:pt x="3290912" y="159766"/>
                  </a:lnTo>
                  <a:lnTo>
                    <a:pt x="3299675" y="159766"/>
                  </a:lnTo>
                  <a:lnTo>
                    <a:pt x="3306406" y="159766"/>
                  </a:lnTo>
                  <a:lnTo>
                    <a:pt x="3324948" y="134620"/>
                  </a:lnTo>
                  <a:lnTo>
                    <a:pt x="3359238" y="140462"/>
                  </a:lnTo>
                  <a:lnTo>
                    <a:pt x="3338791" y="176149"/>
                  </a:lnTo>
                  <a:lnTo>
                    <a:pt x="3298151" y="188214"/>
                  </a:lnTo>
                  <a:lnTo>
                    <a:pt x="3284410" y="187071"/>
                  </a:lnTo>
                  <a:lnTo>
                    <a:pt x="3244422" y="159920"/>
                  </a:lnTo>
                  <a:lnTo>
                    <a:pt x="3234778" y="119380"/>
                  </a:lnTo>
                  <a:lnTo>
                    <a:pt x="3235852" y="103975"/>
                  </a:lnTo>
                  <a:lnTo>
                    <a:pt x="3252050" y="68453"/>
                  </a:lnTo>
                  <a:lnTo>
                    <a:pt x="3284787" y="51433"/>
                  </a:lnTo>
                  <a:lnTo>
                    <a:pt x="3298786" y="50292"/>
                  </a:lnTo>
                  <a:close/>
                </a:path>
                <a:path w="5467985" h="188595">
                  <a:moveTo>
                    <a:pt x="3073742" y="50292"/>
                  </a:moveTo>
                  <a:lnTo>
                    <a:pt x="3114001" y="59055"/>
                  </a:lnTo>
                  <a:lnTo>
                    <a:pt x="3132162" y="85217"/>
                  </a:lnTo>
                  <a:lnTo>
                    <a:pt x="3099142" y="91313"/>
                  </a:lnTo>
                  <a:lnTo>
                    <a:pt x="3097745" y="86106"/>
                  </a:lnTo>
                  <a:lnTo>
                    <a:pt x="3095078" y="82296"/>
                  </a:lnTo>
                  <a:lnTo>
                    <a:pt x="3091141" y="79502"/>
                  </a:lnTo>
                  <a:lnTo>
                    <a:pt x="3087204" y="76708"/>
                  </a:lnTo>
                  <a:lnTo>
                    <a:pt x="3081616" y="75438"/>
                  </a:lnTo>
                  <a:lnTo>
                    <a:pt x="3074377" y="75438"/>
                  </a:lnTo>
                  <a:lnTo>
                    <a:pt x="3065106" y="75438"/>
                  </a:lnTo>
                  <a:lnTo>
                    <a:pt x="3058502" y="76708"/>
                  </a:lnTo>
                  <a:lnTo>
                    <a:pt x="3054565" y="79248"/>
                  </a:lnTo>
                  <a:lnTo>
                    <a:pt x="3051898" y="81026"/>
                  </a:lnTo>
                  <a:lnTo>
                    <a:pt x="3050628" y="83439"/>
                  </a:lnTo>
                  <a:lnTo>
                    <a:pt x="3050628" y="86360"/>
                  </a:lnTo>
                  <a:lnTo>
                    <a:pt x="3050628" y="88773"/>
                  </a:lnTo>
                  <a:lnTo>
                    <a:pt x="3086696" y="102489"/>
                  </a:lnTo>
                  <a:lnTo>
                    <a:pt x="3099629" y="105820"/>
                  </a:lnTo>
                  <a:lnTo>
                    <a:pt x="3133861" y="129143"/>
                  </a:lnTo>
                  <a:lnTo>
                    <a:pt x="3136607" y="144018"/>
                  </a:lnTo>
                  <a:lnTo>
                    <a:pt x="3135657" y="152755"/>
                  </a:lnTo>
                  <a:lnTo>
                    <a:pt x="3102635" y="184959"/>
                  </a:lnTo>
                  <a:lnTo>
                    <a:pt x="3076536" y="188214"/>
                  </a:lnTo>
                  <a:lnTo>
                    <a:pt x="3063797" y="187543"/>
                  </a:lnTo>
                  <a:lnTo>
                    <a:pt x="3026721" y="171362"/>
                  </a:lnTo>
                  <a:lnTo>
                    <a:pt x="3013290" y="147574"/>
                  </a:lnTo>
                  <a:lnTo>
                    <a:pt x="3048342" y="142240"/>
                  </a:lnTo>
                  <a:lnTo>
                    <a:pt x="3049866" y="149098"/>
                  </a:lnTo>
                  <a:lnTo>
                    <a:pt x="3052914" y="154178"/>
                  </a:lnTo>
                  <a:lnTo>
                    <a:pt x="3057486" y="157734"/>
                  </a:lnTo>
                  <a:lnTo>
                    <a:pt x="3062058" y="161290"/>
                  </a:lnTo>
                  <a:lnTo>
                    <a:pt x="3068408" y="163068"/>
                  </a:lnTo>
                  <a:lnTo>
                    <a:pt x="3076536" y="163068"/>
                  </a:lnTo>
                  <a:lnTo>
                    <a:pt x="3085553" y="163068"/>
                  </a:lnTo>
                  <a:lnTo>
                    <a:pt x="3092411" y="161417"/>
                  </a:lnTo>
                  <a:lnTo>
                    <a:pt x="3096983" y="157988"/>
                  </a:lnTo>
                  <a:lnTo>
                    <a:pt x="3100031" y="155702"/>
                  </a:lnTo>
                  <a:lnTo>
                    <a:pt x="3101555" y="152654"/>
                  </a:lnTo>
                  <a:lnTo>
                    <a:pt x="3101555" y="148717"/>
                  </a:lnTo>
                  <a:lnTo>
                    <a:pt x="3101555" y="146050"/>
                  </a:lnTo>
                  <a:lnTo>
                    <a:pt x="3087331" y="137541"/>
                  </a:lnTo>
                  <a:lnTo>
                    <a:pt x="3068190" y="132970"/>
                  </a:lnTo>
                  <a:lnTo>
                    <a:pt x="3027010" y="114665"/>
                  </a:lnTo>
                  <a:lnTo>
                    <a:pt x="3018116" y="90805"/>
                  </a:lnTo>
                  <a:lnTo>
                    <a:pt x="3018972" y="82567"/>
                  </a:lnTo>
                  <a:lnTo>
                    <a:pt x="3048962" y="53228"/>
                  </a:lnTo>
                  <a:lnTo>
                    <a:pt x="3060405" y="51028"/>
                  </a:lnTo>
                  <a:lnTo>
                    <a:pt x="3073742" y="50292"/>
                  </a:lnTo>
                  <a:close/>
                </a:path>
                <a:path w="5467985" h="188595">
                  <a:moveTo>
                    <a:pt x="2934550" y="50292"/>
                  </a:moveTo>
                  <a:lnTo>
                    <a:pt x="2971769" y="61221"/>
                  </a:lnTo>
                  <a:lnTo>
                    <a:pt x="2993590" y="94361"/>
                  </a:lnTo>
                  <a:lnTo>
                    <a:pt x="2997288" y="129286"/>
                  </a:lnTo>
                  <a:lnTo>
                    <a:pt x="2909785" y="129286"/>
                  </a:lnTo>
                  <a:lnTo>
                    <a:pt x="2910454" y="136648"/>
                  </a:lnTo>
                  <a:lnTo>
                    <a:pt x="2930359" y="162179"/>
                  </a:lnTo>
                  <a:lnTo>
                    <a:pt x="2938360" y="162179"/>
                  </a:lnTo>
                  <a:lnTo>
                    <a:pt x="2943821" y="162179"/>
                  </a:lnTo>
                  <a:lnTo>
                    <a:pt x="2948520" y="160655"/>
                  </a:lnTo>
                  <a:lnTo>
                    <a:pt x="2952203" y="157607"/>
                  </a:lnTo>
                  <a:lnTo>
                    <a:pt x="2955886" y="154686"/>
                  </a:lnTo>
                  <a:lnTo>
                    <a:pt x="2958807" y="149860"/>
                  </a:lnTo>
                  <a:lnTo>
                    <a:pt x="2960712" y="143256"/>
                  </a:lnTo>
                  <a:lnTo>
                    <a:pt x="2995510" y="149098"/>
                  </a:lnTo>
                  <a:lnTo>
                    <a:pt x="2966608" y="182588"/>
                  </a:lnTo>
                  <a:lnTo>
                    <a:pt x="2937979" y="188214"/>
                  </a:lnTo>
                  <a:lnTo>
                    <a:pt x="2921932" y="186809"/>
                  </a:lnTo>
                  <a:lnTo>
                    <a:pt x="2887052" y="165735"/>
                  </a:lnTo>
                  <a:lnTo>
                    <a:pt x="2873971" y="120269"/>
                  </a:lnTo>
                  <a:lnTo>
                    <a:pt x="2875063" y="104767"/>
                  </a:lnTo>
                  <a:lnTo>
                    <a:pt x="2891243" y="68834"/>
                  </a:lnTo>
                  <a:lnTo>
                    <a:pt x="2921997" y="51456"/>
                  </a:lnTo>
                  <a:lnTo>
                    <a:pt x="2934550" y="50292"/>
                  </a:lnTo>
                  <a:close/>
                </a:path>
                <a:path w="5467985" h="188595">
                  <a:moveTo>
                    <a:pt x="2497416" y="50292"/>
                  </a:moveTo>
                  <a:lnTo>
                    <a:pt x="2535770" y="60706"/>
                  </a:lnTo>
                  <a:lnTo>
                    <a:pt x="2556217" y="92329"/>
                  </a:lnTo>
                  <a:lnTo>
                    <a:pt x="2521800" y="98552"/>
                  </a:lnTo>
                  <a:lnTo>
                    <a:pt x="2520657" y="91694"/>
                  </a:lnTo>
                  <a:lnTo>
                    <a:pt x="2517990" y="86487"/>
                  </a:lnTo>
                  <a:lnTo>
                    <a:pt x="2513926" y="82931"/>
                  </a:lnTo>
                  <a:lnTo>
                    <a:pt x="2509862" y="79502"/>
                  </a:lnTo>
                  <a:lnTo>
                    <a:pt x="2504528" y="77724"/>
                  </a:lnTo>
                  <a:lnTo>
                    <a:pt x="2497924" y="77724"/>
                  </a:lnTo>
                  <a:lnTo>
                    <a:pt x="2489288" y="77724"/>
                  </a:lnTo>
                  <a:lnTo>
                    <a:pt x="2469349" y="116967"/>
                  </a:lnTo>
                  <a:lnTo>
                    <a:pt x="2469847" y="127825"/>
                  </a:lnTo>
                  <a:lnTo>
                    <a:pt x="2489542" y="159766"/>
                  </a:lnTo>
                  <a:lnTo>
                    <a:pt x="2498432" y="159766"/>
                  </a:lnTo>
                  <a:lnTo>
                    <a:pt x="2505036" y="159766"/>
                  </a:lnTo>
                  <a:lnTo>
                    <a:pt x="2523705" y="134620"/>
                  </a:lnTo>
                  <a:lnTo>
                    <a:pt x="2557995" y="140462"/>
                  </a:lnTo>
                  <a:lnTo>
                    <a:pt x="2537421" y="176149"/>
                  </a:lnTo>
                  <a:lnTo>
                    <a:pt x="2496781" y="188214"/>
                  </a:lnTo>
                  <a:lnTo>
                    <a:pt x="2483042" y="187071"/>
                  </a:lnTo>
                  <a:lnTo>
                    <a:pt x="2443160" y="159920"/>
                  </a:lnTo>
                  <a:lnTo>
                    <a:pt x="2433408" y="119380"/>
                  </a:lnTo>
                  <a:lnTo>
                    <a:pt x="2434500" y="103975"/>
                  </a:lnTo>
                  <a:lnTo>
                    <a:pt x="2450680" y="68453"/>
                  </a:lnTo>
                  <a:lnTo>
                    <a:pt x="2483488" y="51433"/>
                  </a:lnTo>
                  <a:lnTo>
                    <a:pt x="2497416" y="50292"/>
                  </a:lnTo>
                  <a:close/>
                </a:path>
                <a:path w="5467985" h="188595">
                  <a:moveTo>
                    <a:pt x="2350096" y="50292"/>
                  </a:moveTo>
                  <a:lnTo>
                    <a:pt x="2387315" y="61221"/>
                  </a:lnTo>
                  <a:lnTo>
                    <a:pt x="2409136" y="94361"/>
                  </a:lnTo>
                  <a:lnTo>
                    <a:pt x="2412834" y="129286"/>
                  </a:lnTo>
                  <a:lnTo>
                    <a:pt x="2325331" y="129286"/>
                  </a:lnTo>
                  <a:lnTo>
                    <a:pt x="2326000" y="136648"/>
                  </a:lnTo>
                  <a:lnTo>
                    <a:pt x="2345905" y="162179"/>
                  </a:lnTo>
                  <a:lnTo>
                    <a:pt x="2353906" y="162179"/>
                  </a:lnTo>
                  <a:lnTo>
                    <a:pt x="2359367" y="162179"/>
                  </a:lnTo>
                  <a:lnTo>
                    <a:pt x="2364066" y="160655"/>
                  </a:lnTo>
                  <a:lnTo>
                    <a:pt x="2367749" y="157607"/>
                  </a:lnTo>
                  <a:lnTo>
                    <a:pt x="2371432" y="154686"/>
                  </a:lnTo>
                  <a:lnTo>
                    <a:pt x="2374226" y="149860"/>
                  </a:lnTo>
                  <a:lnTo>
                    <a:pt x="2376258" y="143256"/>
                  </a:lnTo>
                  <a:lnTo>
                    <a:pt x="2410929" y="149098"/>
                  </a:lnTo>
                  <a:lnTo>
                    <a:pt x="2382154" y="182588"/>
                  </a:lnTo>
                  <a:lnTo>
                    <a:pt x="2353525" y="188214"/>
                  </a:lnTo>
                  <a:lnTo>
                    <a:pt x="2337478" y="186809"/>
                  </a:lnTo>
                  <a:lnTo>
                    <a:pt x="2302598" y="165735"/>
                  </a:lnTo>
                  <a:lnTo>
                    <a:pt x="2289517" y="120269"/>
                  </a:lnTo>
                  <a:lnTo>
                    <a:pt x="2290589" y="104767"/>
                  </a:lnTo>
                  <a:lnTo>
                    <a:pt x="2306662" y="68834"/>
                  </a:lnTo>
                  <a:lnTo>
                    <a:pt x="2337541" y="51456"/>
                  </a:lnTo>
                  <a:lnTo>
                    <a:pt x="2350096" y="50292"/>
                  </a:lnTo>
                  <a:close/>
                </a:path>
                <a:path w="5467985" h="188595">
                  <a:moveTo>
                    <a:pt x="1983701" y="50292"/>
                  </a:moveTo>
                  <a:lnTo>
                    <a:pt x="2026119" y="59563"/>
                  </a:lnTo>
                  <a:lnTo>
                    <a:pt x="2039200" y="101092"/>
                  </a:lnTo>
                  <a:lnTo>
                    <a:pt x="2038819" y="141859"/>
                  </a:lnTo>
                  <a:lnTo>
                    <a:pt x="2038936" y="150028"/>
                  </a:lnTo>
                  <a:lnTo>
                    <a:pt x="2046820" y="185293"/>
                  </a:lnTo>
                  <a:lnTo>
                    <a:pt x="2012276" y="185293"/>
                  </a:lnTo>
                  <a:lnTo>
                    <a:pt x="2011387" y="182880"/>
                  </a:lnTo>
                  <a:lnTo>
                    <a:pt x="2010244" y="179451"/>
                  </a:lnTo>
                  <a:lnTo>
                    <a:pt x="2008974" y="175006"/>
                  </a:lnTo>
                  <a:lnTo>
                    <a:pt x="2008339" y="172847"/>
                  </a:lnTo>
                  <a:lnTo>
                    <a:pt x="2007958" y="171450"/>
                  </a:lnTo>
                  <a:lnTo>
                    <a:pt x="2007704" y="170815"/>
                  </a:lnTo>
                  <a:lnTo>
                    <a:pt x="2001735" y="176657"/>
                  </a:lnTo>
                  <a:lnTo>
                    <a:pt x="1995385" y="180975"/>
                  </a:lnTo>
                  <a:lnTo>
                    <a:pt x="1988527" y="183896"/>
                  </a:lnTo>
                  <a:lnTo>
                    <a:pt x="1981796" y="186817"/>
                  </a:lnTo>
                  <a:lnTo>
                    <a:pt x="1974557" y="188214"/>
                  </a:lnTo>
                  <a:lnTo>
                    <a:pt x="1966810" y="188214"/>
                  </a:lnTo>
                  <a:lnTo>
                    <a:pt x="1957164" y="187523"/>
                  </a:lnTo>
                  <a:lnTo>
                    <a:pt x="1925821" y="164671"/>
                  </a:lnTo>
                  <a:lnTo>
                    <a:pt x="1922868" y="149225"/>
                  </a:lnTo>
                  <a:lnTo>
                    <a:pt x="1922868" y="141732"/>
                  </a:lnTo>
                  <a:lnTo>
                    <a:pt x="1948570" y="113589"/>
                  </a:lnTo>
                  <a:lnTo>
                    <a:pt x="1982336" y="105437"/>
                  </a:lnTo>
                  <a:lnTo>
                    <a:pt x="1991766" y="103251"/>
                  </a:lnTo>
                  <a:lnTo>
                    <a:pt x="1999291" y="101159"/>
                  </a:lnTo>
                  <a:lnTo>
                    <a:pt x="2004910" y="99187"/>
                  </a:lnTo>
                  <a:lnTo>
                    <a:pt x="2004910" y="95631"/>
                  </a:lnTo>
                  <a:lnTo>
                    <a:pt x="2004910" y="88900"/>
                  </a:lnTo>
                  <a:lnTo>
                    <a:pt x="2003259" y="84201"/>
                  </a:lnTo>
                  <a:lnTo>
                    <a:pt x="1999957" y="81280"/>
                  </a:lnTo>
                  <a:lnTo>
                    <a:pt x="1996655" y="78486"/>
                  </a:lnTo>
                  <a:lnTo>
                    <a:pt x="1990432" y="76962"/>
                  </a:lnTo>
                  <a:lnTo>
                    <a:pt x="1981161" y="76962"/>
                  </a:lnTo>
                  <a:lnTo>
                    <a:pt x="1974938" y="76962"/>
                  </a:lnTo>
                  <a:lnTo>
                    <a:pt x="1958174" y="93599"/>
                  </a:lnTo>
                  <a:lnTo>
                    <a:pt x="1926551" y="87884"/>
                  </a:lnTo>
                  <a:lnTo>
                    <a:pt x="1952251" y="55435"/>
                  </a:lnTo>
                  <a:lnTo>
                    <a:pt x="1971630" y="50863"/>
                  </a:lnTo>
                  <a:lnTo>
                    <a:pt x="1983701" y="50292"/>
                  </a:lnTo>
                  <a:close/>
                </a:path>
                <a:path w="5467985" h="188595">
                  <a:moveTo>
                    <a:pt x="1685124" y="50292"/>
                  </a:moveTo>
                  <a:lnTo>
                    <a:pt x="1727542" y="59563"/>
                  </a:lnTo>
                  <a:lnTo>
                    <a:pt x="1740750" y="101092"/>
                  </a:lnTo>
                  <a:lnTo>
                    <a:pt x="1740369" y="141859"/>
                  </a:lnTo>
                  <a:lnTo>
                    <a:pt x="1740467" y="150028"/>
                  </a:lnTo>
                  <a:lnTo>
                    <a:pt x="1748370" y="185293"/>
                  </a:lnTo>
                  <a:lnTo>
                    <a:pt x="1713699" y="185293"/>
                  </a:lnTo>
                  <a:lnTo>
                    <a:pt x="1712810" y="182880"/>
                  </a:lnTo>
                  <a:lnTo>
                    <a:pt x="1711794" y="179451"/>
                  </a:lnTo>
                  <a:lnTo>
                    <a:pt x="1710397" y="175006"/>
                  </a:lnTo>
                  <a:lnTo>
                    <a:pt x="1709889" y="172847"/>
                  </a:lnTo>
                  <a:lnTo>
                    <a:pt x="1709381" y="171450"/>
                  </a:lnTo>
                  <a:lnTo>
                    <a:pt x="1709127" y="170815"/>
                  </a:lnTo>
                  <a:lnTo>
                    <a:pt x="1703158" y="176657"/>
                  </a:lnTo>
                  <a:lnTo>
                    <a:pt x="1696808" y="180975"/>
                  </a:lnTo>
                  <a:lnTo>
                    <a:pt x="1690077" y="183896"/>
                  </a:lnTo>
                  <a:lnTo>
                    <a:pt x="1683219" y="186817"/>
                  </a:lnTo>
                  <a:lnTo>
                    <a:pt x="1675980" y="188214"/>
                  </a:lnTo>
                  <a:lnTo>
                    <a:pt x="1668233" y="188214"/>
                  </a:lnTo>
                  <a:lnTo>
                    <a:pt x="1631009" y="171281"/>
                  </a:lnTo>
                  <a:lnTo>
                    <a:pt x="1624418" y="149225"/>
                  </a:lnTo>
                  <a:lnTo>
                    <a:pt x="1624418" y="141732"/>
                  </a:lnTo>
                  <a:lnTo>
                    <a:pt x="1626196" y="135128"/>
                  </a:lnTo>
                  <a:lnTo>
                    <a:pt x="1629752" y="129286"/>
                  </a:lnTo>
                  <a:lnTo>
                    <a:pt x="1633308" y="123444"/>
                  </a:lnTo>
                  <a:lnTo>
                    <a:pt x="1672551" y="107696"/>
                  </a:lnTo>
                  <a:lnTo>
                    <a:pt x="1683815" y="105437"/>
                  </a:lnTo>
                  <a:lnTo>
                    <a:pt x="1693221" y="103251"/>
                  </a:lnTo>
                  <a:lnTo>
                    <a:pt x="1700769" y="101159"/>
                  </a:lnTo>
                  <a:lnTo>
                    <a:pt x="1706460" y="99187"/>
                  </a:lnTo>
                  <a:lnTo>
                    <a:pt x="1706460" y="95631"/>
                  </a:lnTo>
                  <a:lnTo>
                    <a:pt x="1706460" y="88900"/>
                  </a:lnTo>
                  <a:lnTo>
                    <a:pt x="1704809" y="84201"/>
                  </a:lnTo>
                  <a:lnTo>
                    <a:pt x="1701507" y="81280"/>
                  </a:lnTo>
                  <a:lnTo>
                    <a:pt x="1698205" y="78486"/>
                  </a:lnTo>
                  <a:lnTo>
                    <a:pt x="1691855" y="76962"/>
                  </a:lnTo>
                  <a:lnTo>
                    <a:pt x="1682711" y="76962"/>
                  </a:lnTo>
                  <a:lnTo>
                    <a:pt x="1676488" y="76962"/>
                  </a:lnTo>
                  <a:lnTo>
                    <a:pt x="1659724" y="93599"/>
                  </a:lnTo>
                  <a:lnTo>
                    <a:pt x="1627974" y="87884"/>
                  </a:lnTo>
                  <a:lnTo>
                    <a:pt x="1653728" y="55435"/>
                  </a:lnTo>
                  <a:lnTo>
                    <a:pt x="1673071" y="50863"/>
                  </a:lnTo>
                  <a:lnTo>
                    <a:pt x="1685124" y="50292"/>
                  </a:lnTo>
                  <a:close/>
                </a:path>
                <a:path w="5467985" h="188595">
                  <a:moveTo>
                    <a:pt x="1279867" y="50292"/>
                  </a:moveTo>
                  <a:lnTo>
                    <a:pt x="1287741" y="50292"/>
                  </a:lnTo>
                  <a:lnTo>
                    <a:pt x="1295488" y="52451"/>
                  </a:lnTo>
                  <a:lnTo>
                    <a:pt x="1302854" y="56896"/>
                  </a:lnTo>
                  <a:lnTo>
                    <a:pt x="1292059" y="87376"/>
                  </a:lnTo>
                  <a:lnTo>
                    <a:pt x="1286090" y="83566"/>
                  </a:lnTo>
                  <a:lnTo>
                    <a:pt x="1280629" y="81661"/>
                  </a:lnTo>
                  <a:lnTo>
                    <a:pt x="1275676" y="81661"/>
                  </a:lnTo>
                  <a:lnTo>
                    <a:pt x="1270723" y="81661"/>
                  </a:lnTo>
                  <a:lnTo>
                    <a:pt x="1266532" y="82931"/>
                  </a:lnTo>
                  <a:lnTo>
                    <a:pt x="1252479" y="129117"/>
                  </a:lnTo>
                  <a:lnTo>
                    <a:pt x="1252308" y="144526"/>
                  </a:lnTo>
                  <a:lnTo>
                    <a:pt x="1252308" y="185293"/>
                  </a:lnTo>
                  <a:lnTo>
                    <a:pt x="1217383" y="185293"/>
                  </a:lnTo>
                  <a:lnTo>
                    <a:pt x="1217383" y="53213"/>
                  </a:lnTo>
                  <a:lnTo>
                    <a:pt x="1249768" y="53213"/>
                  </a:lnTo>
                  <a:lnTo>
                    <a:pt x="1249768" y="72009"/>
                  </a:lnTo>
                  <a:lnTo>
                    <a:pt x="1255356" y="63119"/>
                  </a:lnTo>
                  <a:lnTo>
                    <a:pt x="1260309" y="57277"/>
                  </a:lnTo>
                  <a:lnTo>
                    <a:pt x="1264754" y="54483"/>
                  </a:lnTo>
                  <a:lnTo>
                    <a:pt x="1269199" y="51689"/>
                  </a:lnTo>
                  <a:lnTo>
                    <a:pt x="1274152" y="50292"/>
                  </a:lnTo>
                  <a:lnTo>
                    <a:pt x="1279867" y="50292"/>
                  </a:lnTo>
                  <a:close/>
                </a:path>
                <a:path w="5467985" h="188595">
                  <a:moveTo>
                    <a:pt x="1127721" y="50292"/>
                  </a:moveTo>
                  <a:lnTo>
                    <a:pt x="1164940" y="61221"/>
                  </a:lnTo>
                  <a:lnTo>
                    <a:pt x="1186808" y="94361"/>
                  </a:lnTo>
                  <a:lnTo>
                    <a:pt x="1190459" y="129286"/>
                  </a:lnTo>
                  <a:lnTo>
                    <a:pt x="1103083" y="129286"/>
                  </a:lnTo>
                  <a:lnTo>
                    <a:pt x="1103697" y="136648"/>
                  </a:lnTo>
                  <a:lnTo>
                    <a:pt x="1123530" y="162179"/>
                  </a:lnTo>
                  <a:lnTo>
                    <a:pt x="1131658" y="162179"/>
                  </a:lnTo>
                  <a:lnTo>
                    <a:pt x="1137119" y="162179"/>
                  </a:lnTo>
                  <a:lnTo>
                    <a:pt x="1141691" y="160655"/>
                  </a:lnTo>
                  <a:lnTo>
                    <a:pt x="1145374" y="157607"/>
                  </a:lnTo>
                  <a:lnTo>
                    <a:pt x="1149184" y="154686"/>
                  </a:lnTo>
                  <a:lnTo>
                    <a:pt x="1151978" y="149860"/>
                  </a:lnTo>
                  <a:lnTo>
                    <a:pt x="1153883" y="143256"/>
                  </a:lnTo>
                  <a:lnTo>
                    <a:pt x="1188681" y="149098"/>
                  </a:lnTo>
                  <a:lnTo>
                    <a:pt x="1159781" y="182588"/>
                  </a:lnTo>
                  <a:lnTo>
                    <a:pt x="1131277" y="188214"/>
                  </a:lnTo>
                  <a:lnTo>
                    <a:pt x="1115156" y="186809"/>
                  </a:lnTo>
                  <a:lnTo>
                    <a:pt x="1080223" y="165735"/>
                  </a:lnTo>
                  <a:lnTo>
                    <a:pt x="1067269" y="120269"/>
                  </a:lnTo>
                  <a:lnTo>
                    <a:pt x="1068341" y="104767"/>
                  </a:lnTo>
                  <a:lnTo>
                    <a:pt x="1084414" y="68834"/>
                  </a:lnTo>
                  <a:lnTo>
                    <a:pt x="1115222" y="51456"/>
                  </a:lnTo>
                  <a:lnTo>
                    <a:pt x="1127721" y="50292"/>
                  </a:lnTo>
                  <a:close/>
                </a:path>
                <a:path w="5467985" h="188595">
                  <a:moveTo>
                    <a:pt x="764755" y="50292"/>
                  </a:moveTo>
                  <a:lnTo>
                    <a:pt x="773264" y="50292"/>
                  </a:lnTo>
                  <a:lnTo>
                    <a:pt x="780503" y="52070"/>
                  </a:lnTo>
                  <a:lnTo>
                    <a:pt x="786726" y="55499"/>
                  </a:lnTo>
                  <a:lnTo>
                    <a:pt x="792949" y="59055"/>
                  </a:lnTo>
                  <a:lnTo>
                    <a:pt x="798029" y="64262"/>
                  </a:lnTo>
                  <a:lnTo>
                    <a:pt x="802093" y="71247"/>
                  </a:lnTo>
                  <a:lnTo>
                    <a:pt x="807808" y="64262"/>
                  </a:lnTo>
                  <a:lnTo>
                    <a:pt x="814158" y="59055"/>
                  </a:lnTo>
                  <a:lnTo>
                    <a:pt x="820889" y="55499"/>
                  </a:lnTo>
                  <a:lnTo>
                    <a:pt x="827493" y="52070"/>
                  </a:lnTo>
                  <a:lnTo>
                    <a:pt x="834732" y="50292"/>
                  </a:lnTo>
                  <a:lnTo>
                    <a:pt x="842352" y="50292"/>
                  </a:lnTo>
                  <a:lnTo>
                    <a:pt x="852004" y="50292"/>
                  </a:lnTo>
                  <a:lnTo>
                    <a:pt x="883550" y="78388"/>
                  </a:lnTo>
                  <a:lnTo>
                    <a:pt x="885532" y="100838"/>
                  </a:lnTo>
                  <a:lnTo>
                    <a:pt x="885532" y="185293"/>
                  </a:lnTo>
                  <a:lnTo>
                    <a:pt x="850607" y="185293"/>
                  </a:lnTo>
                  <a:lnTo>
                    <a:pt x="850607" y="109855"/>
                  </a:lnTo>
                  <a:lnTo>
                    <a:pt x="850391" y="100903"/>
                  </a:lnTo>
                  <a:lnTo>
                    <a:pt x="838796" y="76962"/>
                  </a:lnTo>
                  <a:lnTo>
                    <a:pt x="832192" y="76962"/>
                  </a:lnTo>
                  <a:lnTo>
                    <a:pt x="827239" y="76962"/>
                  </a:lnTo>
                  <a:lnTo>
                    <a:pt x="822667" y="78486"/>
                  </a:lnTo>
                  <a:lnTo>
                    <a:pt x="818349" y="81534"/>
                  </a:lnTo>
                  <a:lnTo>
                    <a:pt x="814031" y="84455"/>
                  </a:lnTo>
                  <a:lnTo>
                    <a:pt x="806157" y="121920"/>
                  </a:lnTo>
                  <a:lnTo>
                    <a:pt x="806157" y="185293"/>
                  </a:lnTo>
                  <a:lnTo>
                    <a:pt x="771232" y="185293"/>
                  </a:lnTo>
                  <a:lnTo>
                    <a:pt x="771232" y="112903"/>
                  </a:lnTo>
                  <a:lnTo>
                    <a:pt x="771232" y="100076"/>
                  </a:lnTo>
                  <a:lnTo>
                    <a:pt x="770597" y="91821"/>
                  </a:lnTo>
                  <a:lnTo>
                    <a:pt x="769327" y="88011"/>
                  </a:lnTo>
                  <a:lnTo>
                    <a:pt x="768184" y="84328"/>
                  </a:lnTo>
                  <a:lnTo>
                    <a:pt x="766152" y="81534"/>
                  </a:lnTo>
                  <a:lnTo>
                    <a:pt x="763612" y="79756"/>
                  </a:lnTo>
                  <a:lnTo>
                    <a:pt x="760945" y="77978"/>
                  </a:lnTo>
                  <a:lnTo>
                    <a:pt x="757389" y="76962"/>
                  </a:lnTo>
                  <a:lnTo>
                    <a:pt x="752944" y="76962"/>
                  </a:lnTo>
                  <a:lnTo>
                    <a:pt x="747610" y="76962"/>
                  </a:lnTo>
                  <a:lnTo>
                    <a:pt x="742784" y="78486"/>
                  </a:lnTo>
                  <a:lnTo>
                    <a:pt x="738466" y="81407"/>
                  </a:lnTo>
                  <a:lnTo>
                    <a:pt x="734148" y="84201"/>
                  </a:lnTo>
                  <a:lnTo>
                    <a:pt x="726401" y="121158"/>
                  </a:lnTo>
                  <a:lnTo>
                    <a:pt x="726401" y="185293"/>
                  </a:lnTo>
                  <a:lnTo>
                    <a:pt x="691476" y="185293"/>
                  </a:lnTo>
                  <a:lnTo>
                    <a:pt x="691476" y="53213"/>
                  </a:lnTo>
                  <a:lnTo>
                    <a:pt x="723607" y="53213"/>
                  </a:lnTo>
                  <a:lnTo>
                    <a:pt x="723607" y="71247"/>
                  </a:lnTo>
                  <a:lnTo>
                    <a:pt x="732680" y="62079"/>
                  </a:lnTo>
                  <a:lnTo>
                    <a:pt x="742562" y="55530"/>
                  </a:lnTo>
                  <a:lnTo>
                    <a:pt x="753254" y="51601"/>
                  </a:lnTo>
                  <a:lnTo>
                    <a:pt x="764755" y="50292"/>
                  </a:lnTo>
                  <a:close/>
                </a:path>
                <a:path w="5467985" h="188595">
                  <a:moveTo>
                    <a:pt x="602957" y="50292"/>
                  </a:moveTo>
                  <a:lnTo>
                    <a:pt x="640176" y="61221"/>
                  </a:lnTo>
                  <a:lnTo>
                    <a:pt x="662044" y="94361"/>
                  </a:lnTo>
                  <a:lnTo>
                    <a:pt x="665695" y="129286"/>
                  </a:lnTo>
                  <a:lnTo>
                    <a:pt x="578319" y="129286"/>
                  </a:lnTo>
                  <a:lnTo>
                    <a:pt x="578986" y="136648"/>
                  </a:lnTo>
                  <a:lnTo>
                    <a:pt x="598766" y="162179"/>
                  </a:lnTo>
                  <a:lnTo>
                    <a:pt x="606894" y="162179"/>
                  </a:lnTo>
                  <a:lnTo>
                    <a:pt x="612355" y="162179"/>
                  </a:lnTo>
                  <a:lnTo>
                    <a:pt x="616927" y="160655"/>
                  </a:lnTo>
                  <a:lnTo>
                    <a:pt x="620610" y="157607"/>
                  </a:lnTo>
                  <a:lnTo>
                    <a:pt x="624420" y="154686"/>
                  </a:lnTo>
                  <a:lnTo>
                    <a:pt x="627214" y="149860"/>
                  </a:lnTo>
                  <a:lnTo>
                    <a:pt x="629119" y="143256"/>
                  </a:lnTo>
                  <a:lnTo>
                    <a:pt x="663917" y="149098"/>
                  </a:lnTo>
                  <a:lnTo>
                    <a:pt x="635017" y="182588"/>
                  </a:lnTo>
                  <a:lnTo>
                    <a:pt x="606513" y="188214"/>
                  </a:lnTo>
                  <a:lnTo>
                    <a:pt x="590392" y="186809"/>
                  </a:lnTo>
                  <a:lnTo>
                    <a:pt x="555459" y="165735"/>
                  </a:lnTo>
                  <a:lnTo>
                    <a:pt x="542505" y="120269"/>
                  </a:lnTo>
                  <a:lnTo>
                    <a:pt x="543577" y="104767"/>
                  </a:lnTo>
                  <a:lnTo>
                    <a:pt x="559650" y="68834"/>
                  </a:lnTo>
                  <a:lnTo>
                    <a:pt x="590458" y="51456"/>
                  </a:lnTo>
                  <a:lnTo>
                    <a:pt x="602957" y="50292"/>
                  </a:lnTo>
                  <a:close/>
                </a:path>
                <a:path w="5467985" h="188595">
                  <a:moveTo>
                    <a:pt x="394042" y="50292"/>
                  </a:moveTo>
                  <a:lnTo>
                    <a:pt x="402424" y="50292"/>
                  </a:lnTo>
                  <a:lnTo>
                    <a:pt x="409790" y="52070"/>
                  </a:lnTo>
                  <a:lnTo>
                    <a:pt x="416013" y="55499"/>
                  </a:lnTo>
                  <a:lnTo>
                    <a:pt x="422236" y="59055"/>
                  </a:lnTo>
                  <a:lnTo>
                    <a:pt x="427316" y="64262"/>
                  </a:lnTo>
                  <a:lnTo>
                    <a:pt x="431253" y="71247"/>
                  </a:lnTo>
                  <a:lnTo>
                    <a:pt x="437095" y="64262"/>
                  </a:lnTo>
                  <a:lnTo>
                    <a:pt x="443318" y="59055"/>
                  </a:lnTo>
                  <a:lnTo>
                    <a:pt x="450049" y="55499"/>
                  </a:lnTo>
                  <a:lnTo>
                    <a:pt x="456780" y="52070"/>
                  </a:lnTo>
                  <a:lnTo>
                    <a:pt x="463892" y="50292"/>
                  </a:lnTo>
                  <a:lnTo>
                    <a:pt x="471512" y="50292"/>
                  </a:lnTo>
                  <a:lnTo>
                    <a:pt x="481291" y="50292"/>
                  </a:lnTo>
                  <a:lnTo>
                    <a:pt x="512730" y="78388"/>
                  </a:lnTo>
                  <a:lnTo>
                    <a:pt x="514819" y="100838"/>
                  </a:lnTo>
                  <a:lnTo>
                    <a:pt x="514819" y="185293"/>
                  </a:lnTo>
                  <a:lnTo>
                    <a:pt x="479894" y="185293"/>
                  </a:lnTo>
                  <a:lnTo>
                    <a:pt x="479894" y="109855"/>
                  </a:lnTo>
                  <a:lnTo>
                    <a:pt x="479658" y="100903"/>
                  </a:lnTo>
                  <a:lnTo>
                    <a:pt x="468083" y="76962"/>
                  </a:lnTo>
                  <a:lnTo>
                    <a:pt x="461352" y="76962"/>
                  </a:lnTo>
                  <a:lnTo>
                    <a:pt x="456399" y="76962"/>
                  </a:lnTo>
                  <a:lnTo>
                    <a:pt x="451827" y="78486"/>
                  </a:lnTo>
                  <a:lnTo>
                    <a:pt x="447509" y="81534"/>
                  </a:lnTo>
                  <a:lnTo>
                    <a:pt x="443191" y="84455"/>
                  </a:lnTo>
                  <a:lnTo>
                    <a:pt x="435317" y="121920"/>
                  </a:lnTo>
                  <a:lnTo>
                    <a:pt x="435317" y="185293"/>
                  </a:lnTo>
                  <a:lnTo>
                    <a:pt x="400392" y="185293"/>
                  </a:lnTo>
                  <a:lnTo>
                    <a:pt x="400392" y="112903"/>
                  </a:lnTo>
                  <a:lnTo>
                    <a:pt x="400392" y="100076"/>
                  </a:lnTo>
                  <a:lnTo>
                    <a:pt x="399884" y="91821"/>
                  </a:lnTo>
                  <a:lnTo>
                    <a:pt x="398614" y="88011"/>
                  </a:lnTo>
                  <a:lnTo>
                    <a:pt x="397344" y="84328"/>
                  </a:lnTo>
                  <a:lnTo>
                    <a:pt x="395439" y="81534"/>
                  </a:lnTo>
                  <a:lnTo>
                    <a:pt x="392772" y="79756"/>
                  </a:lnTo>
                  <a:lnTo>
                    <a:pt x="390232" y="77978"/>
                  </a:lnTo>
                  <a:lnTo>
                    <a:pt x="386676" y="76962"/>
                  </a:lnTo>
                  <a:lnTo>
                    <a:pt x="382231" y="76962"/>
                  </a:lnTo>
                  <a:lnTo>
                    <a:pt x="376770" y="76962"/>
                  </a:lnTo>
                  <a:lnTo>
                    <a:pt x="371944" y="78486"/>
                  </a:lnTo>
                  <a:lnTo>
                    <a:pt x="367626" y="81407"/>
                  </a:lnTo>
                  <a:lnTo>
                    <a:pt x="363308" y="84201"/>
                  </a:lnTo>
                  <a:lnTo>
                    <a:pt x="355561" y="121158"/>
                  </a:lnTo>
                  <a:lnTo>
                    <a:pt x="355561" y="185293"/>
                  </a:lnTo>
                  <a:lnTo>
                    <a:pt x="320662" y="185293"/>
                  </a:lnTo>
                  <a:lnTo>
                    <a:pt x="320662" y="53213"/>
                  </a:lnTo>
                  <a:lnTo>
                    <a:pt x="352894" y="53213"/>
                  </a:lnTo>
                  <a:lnTo>
                    <a:pt x="352894" y="71247"/>
                  </a:lnTo>
                  <a:lnTo>
                    <a:pt x="361896" y="62079"/>
                  </a:lnTo>
                  <a:lnTo>
                    <a:pt x="371754" y="55530"/>
                  </a:lnTo>
                  <a:lnTo>
                    <a:pt x="382470" y="51601"/>
                  </a:lnTo>
                  <a:lnTo>
                    <a:pt x="394042" y="50292"/>
                  </a:lnTo>
                  <a:close/>
                </a:path>
                <a:path w="5467985" h="188595">
                  <a:moveTo>
                    <a:pt x="232206" y="50292"/>
                  </a:moveTo>
                  <a:lnTo>
                    <a:pt x="269397" y="61221"/>
                  </a:lnTo>
                  <a:lnTo>
                    <a:pt x="291272" y="94361"/>
                  </a:lnTo>
                  <a:lnTo>
                    <a:pt x="294970" y="129286"/>
                  </a:lnTo>
                  <a:lnTo>
                    <a:pt x="207479" y="129286"/>
                  </a:lnTo>
                  <a:lnTo>
                    <a:pt x="208144" y="136648"/>
                  </a:lnTo>
                  <a:lnTo>
                    <a:pt x="228028" y="162179"/>
                  </a:lnTo>
                  <a:lnTo>
                    <a:pt x="236054" y="162179"/>
                  </a:lnTo>
                  <a:lnTo>
                    <a:pt x="241528" y="162179"/>
                  </a:lnTo>
                  <a:lnTo>
                    <a:pt x="246126" y="160655"/>
                  </a:lnTo>
                  <a:lnTo>
                    <a:pt x="249859" y="157607"/>
                  </a:lnTo>
                  <a:lnTo>
                    <a:pt x="253580" y="154686"/>
                  </a:lnTo>
                  <a:lnTo>
                    <a:pt x="256400" y="149860"/>
                  </a:lnTo>
                  <a:lnTo>
                    <a:pt x="258305" y="143256"/>
                  </a:lnTo>
                  <a:lnTo>
                    <a:pt x="293103" y="149098"/>
                  </a:lnTo>
                  <a:lnTo>
                    <a:pt x="264225" y="182588"/>
                  </a:lnTo>
                  <a:lnTo>
                    <a:pt x="235686" y="188214"/>
                  </a:lnTo>
                  <a:lnTo>
                    <a:pt x="219593" y="186809"/>
                  </a:lnTo>
                  <a:lnTo>
                    <a:pt x="184734" y="165735"/>
                  </a:lnTo>
                  <a:lnTo>
                    <a:pt x="171678" y="120269"/>
                  </a:lnTo>
                  <a:lnTo>
                    <a:pt x="172752" y="104767"/>
                  </a:lnTo>
                  <a:lnTo>
                    <a:pt x="188836" y="68834"/>
                  </a:lnTo>
                  <a:lnTo>
                    <a:pt x="219665" y="51456"/>
                  </a:lnTo>
                  <a:lnTo>
                    <a:pt x="232206" y="50292"/>
                  </a:lnTo>
                  <a:close/>
                </a:path>
                <a:path w="5467985" h="188595">
                  <a:moveTo>
                    <a:pt x="36779" y="33909"/>
                  </a:moveTo>
                  <a:lnTo>
                    <a:pt x="36779" y="80137"/>
                  </a:lnTo>
                  <a:lnTo>
                    <a:pt x="63995" y="80137"/>
                  </a:lnTo>
                  <a:lnTo>
                    <a:pt x="104889" y="73787"/>
                  </a:lnTo>
                  <a:lnTo>
                    <a:pt x="111099" y="61976"/>
                  </a:lnTo>
                  <a:lnTo>
                    <a:pt x="111099" y="56515"/>
                  </a:lnTo>
                  <a:lnTo>
                    <a:pt x="111099" y="50419"/>
                  </a:lnTo>
                  <a:lnTo>
                    <a:pt x="75559" y="33936"/>
                  </a:lnTo>
                  <a:lnTo>
                    <a:pt x="65493" y="33909"/>
                  </a:lnTo>
                  <a:lnTo>
                    <a:pt x="36779" y="33909"/>
                  </a:lnTo>
                  <a:close/>
                </a:path>
                <a:path w="5467985" h="188595">
                  <a:moveTo>
                    <a:pt x="2622384" y="6731"/>
                  </a:moveTo>
                  <a:lnTo>
                    <a:pt x="2622384" y="53213"/>
                  </a:lnTo>
                  <a:lnTo>
                    <a:pt x="2646260" y="53213"/>
                  </a:lnTo>
                  <a:lnTo>
                    <a:pt x="2646260" y="81153"/>
                  </a:lnTo>
                  <a:lnTo>
                    <a:pt x="2622384" y="81153"/>
                  </a:lnTo>
                  <a:lnTo>
                    <a:pt x="2622384" y="134366"/>
                  </a:lnTo>
                  <a:lnTo>
                    <a:pt x="2622384" y="145034"/>
                  </a:lnTo>
                  <a:lnTo>
                    <a:pt x="2629750" y="159258"/>
                  </a:lnTo>
                  <a:lnTo>
                    <a:pt x="2632036" y="159258"/>
                  </a:lnTo>
                  <a:lnTo>
                    <a:pt x="2635338" y="159258"/>
                  </a:lnTo>
                  <a:lnTo>
                    <a:pt x="2640037" y="158115"/>
                  </a:lnTo>
                  <a:lnTo>
                    <a:pt x="2646133" y="155956"/>
                  </a:lnTo>
                  <a:lnTo>
                    <a:pt x="2649054" y="183007"/>
                  </a:lnTo>
                  <a:lnTo>
                    <a:pt x="2642766" y="185320"/>
                  </a:lnTo>
                  <a:lnTo>
                    <a:pt x="2636085" y="186944"/>
                  </a:lnTo>
                  <a:lnTo>
                    <a:pt x="2628998" y="187900"/>
                  </a:lnTo>
                  <a:lnTo>
                    <a:pt x="2621495" y="188214"/>
                  </a:lnTo>
                  <a:lnTo>
                    <a:pt x="2615145" y="188214"/>
                  </a:lnTo>
                  <a:lnTo>
                    <a:pt x="2609557" y="187198"/>
                  </a:lnTo>
                  <a:lnTo>
                    <a:pt x="2604477" y="185039"/>
                  </a:lnTo>
                  <a:lnTo>
                    <a:pt x="2599397" y="183007"/>
                  </a:lnTo>
                  <a:lnTo>
                    <a:pt x="2588475" y="163322"/>
                  </a:lnTo>
                  <a:lnTo>
                    <a:pt x="2587713" y="159258"/>
                  </a:lnTo>
                  <a:lnTo>
                    <a:pt x="2587332" y="151003"/>
                  </a:lnTo>
                  <a:lnTo>
                    <a:pt x="2587332" y="138684"/>
                  </a:lnTo>
                  <a:lnTo>
                    <a:pt x="2587332" y="81153"/>
                  </a:lnTo>
                  <a:lnTo>
                    <a:pt x="2571330" y="81153"/>
                  </a:lnTo>
                  <a:lnTo>
                    <a:pt x="2571330" y="53213"/>
                  </a:lnTo>
                  <a:lnTo>
                    <a:pt x="2587332" y="53213"/>
                  </a:lnTo>
                  <a:lnTo>
                    <a:pt x="2587332" y="27051"/>
                  </a:lnTo>
                  <a:lnTo>
                    <a:pt x="2622384" y="6731"/>
                  </a:lnTo>
                  <a:close/>
                </a:path>
                <a:path w="5467985" h="188595">
                  <a:moveTo>
                    <a:pt x="1811616" y="6731"/>
                  </a:moveTo>
                  <a:lnTo>
                    <a:pt x="1811616" y="53213"/>
                  </a:lnTo>
                  <a:lnTo>
                    <a:pt x="1835492" y="53213"/>
                  </a:lnTo>
                  <a:lnTo>
                    <a:pt x="1835492" y="81153"/>
                  </a:lnTo>
                  <a:lnTo>
                    <a:pt x="1811616" y="81153"/>
                  </a:lnTo>
                  <a:lnTo>
                    <a:pt x="1811616" y="134366"/>
                  </a:lnTo>
                  <a:lnTo>
                    <a:pt x="1811616" y="145034"/>
                  </a:lnTo>
                  <a:lnTo>
                    <a:pt x="1811870" y="151384"/>
                  </a:lnTo>
                  <a:lnTo>
                    <a:pt x="1812378" y="153162"/>
                  </a:lnTo>
                  <a:lnTo>
                    <a:pt x="1812759" y="154940"/>
                  </a:lnTo>
                  <a:lnTo>
                    <a:pt x="1813902" y="156337"/>
                  </a:lnTo>
                  <a:lnTo>
                    <a:pt x="1815426" y="157607"/>
                  </a:lnTo>
                  <a:lnTo>
                    <a:pt x="1817077" y="158750"/>
                  </a:lnTo>
                  <a:lnTo>
                    <a:pt x="1818982" y="159258"/>
                  </a:lnTo>
                  <a:lnTo>
                    <a:pt x="1821395" y="159258"/>
                  </a:lnTo>
                  <a:lnTo>
                    <a:pt x="1824570" y="159258"/>
                  </a:lnTo>
                  <a:lnTo>
                    <a:pt x="1829269" y="158115"/>
                  </a:lnTo>
                  <a:lnTo>
                    <a:pt x="1835365" y="155956"/>
                  </a:lnTo>
                  <a:lnTo>
                    <a:pt x="1838413" y="183007"/>
                  </a:lnTo>
                  <a:lnTo>
                    <a:pt x="1832107" y="185320"/>
                  </a:lnTo>
                  <a:lnTo>
                    <a:pt x="1825396" y="186944"/>
                  </a:lnTo>
                  <a:lnTo>
                    <a:pt x="1818304" y="187900"/>
                  </a:lnTo>
                  <a:lnTo>
                    <a:pt x="1810854" y="188214"/>
                  </a:lnTo>
                  <a:lnTo>
                    <a:pt x="1804504" y="188214"/>
                  </a:lnTo>
                  <a:lnTo>
                    <a:pt x="1798789" y="187198"/>
                  </a:lnTo>
                  <a:lnTo>
                    <a:pt x="1793709" y="185039"/>
                  </a:lnTo>
                  <a:lnTo>
                    <a:pt x="1788756" y="183007"/>
                  </a:lnTo>
                  <a:lnTo>
                    <a:pt x="1784946" y="180213"/>
                  </a:lnTo>
                  <a:lnTo>
                    <a:pt x="1782660" y="176911"/>
                  </a:lnTo>
                  <a:lnTo>
                    <a:pt x="1780247" y="173482"/>
                  </a:lnTo>
                  <a:lnTo>
                    <a:pt x="1778596" y="169037"/>
                  </a:lnTo>
                  <a:lnTo>
                    <a:pt x="1777707" y="163322"/>
                  </a:lnTo>
                  <a:lnTo>
                    <a:pt x="1776945" y="159258"/>
                  </a:lnTo>
                  <a:lnTo>
                    <a:pt x="1776564" y="151003"/>
                  </a:lnTo>
                  <a:lnTo>
                    <a:pt x="1776564" y="138684"/>
                  </a:lnTo>
                  <a:lnTo>
                    <a:pt x="1776564" y="81153"/>
                  </a:lnTo>
                  <a:lnTo>
                    <a:pt x="1760562" y="81153"/>
                  </a:lnTo>
                  <a:lnTo>
                    <a:pt x="1760562" y="53213"/>
                  </a:lnTo>
                  <a:lnTo>
                    <a:pt x="1776564" y="53213"/>
                  </a:lnTo>
                  <a:lnTo>
                    <a:pt x="1776564" y="27051"/>
                  </a:lnTo>
                  <a:lnTo>
                    <a:pt x="1811616" y="6731"/>
                  </a:lnTo>
                  <a:close/>
                </a:path>
                <a:path w="5467985" h="188595">
                  <a:moveTo>
                    <a:pt x="1428330" y="6731"/>
                  </a:moveTo>
                  <a:lnTo>
                    <a:pt x="1428330" y="53213"/>
                  </a:lnTo>
                  <a:lnTo>
                    <a:pt x="1452206" y="53213"/>
                  </a:lnTo>
                  <a:lnTo>
                    <a:pt x="1452206" y="81153"/>
                  </a:lnTo>
                  <a:lnTo>
                    <a:pt x="1428330" y="81153"/>
                  </a:lnTo>
                  <a:lnTo>
                    <a:pt x="1428330" y="134366"/>
                  </a:lnTo>
                  <a:lnTo>
                    <a:pt x="1428330" y="145034"/>
                  </a:lnTo>
                  <a:lnTo>
                    <a:pt x="1435696" y="159258"/>
                  </a:lnTo>
                  <a:lnTo>
                    <a:pt x="1437982" y="159258"/>
                  </a:lnTo>
                  <a:lnTo>
                    <a:pt x="1441284" y="159258"/>
                  </a:lnTo>
                  <a:lnTo>
                    <a:pt x="1445856" y="158115"/>
                  </a:lnTo>
                  <a:lnTo>
                    <a:pt x="1452079" y="155956"/>
                  </a:lnTo>
                  <a:lnTo>
                    <a:pt x="1455000" y="183007"/>
                  </a:lnTo>
                  <a:lnTo>
                    <a:pt x="1448712" y="185320"/>
                  </a:lnTo>
                  <a:lnTo>
                    <a:pt x="1442031" y="186944"/>
                  </a:lnTo>
                  <a:lnTo>
                    <a:pt x="1434944" y="187900"/>
                  </a:lnTo>
                  <a:lnTo>
                    <a:pt x="1427441" y="188214"/>
                  </a:lnTo>
                  <a:lnTo>
                    <a:pt x="1421091" y="188214"/>
                  </a:lnTo>
                  <a:lnTo>
                    <a:pt x="1415503" y="187198"/>
                  </a:lnTo>
                  <a:lnTo>
                    <a:pt x="1410423" y="185039"/>
                  </a:lnTo>
                  <a:lnTo>
                    <a:pt x="1405343" y="183007"/>
                  </a:lnTo>
                  <a:lnTo>
                    <a:pt x="1394421" y="163322"/>
                  </a:lnTo>
                  <a:lnTo>
                    <a:pt x="1393659" y="159258"/>
                  </a:lnTo>
                  <a:lnTo>
                    <a:pt x="1393278" y="151003"/>
                  </a:lnTo>
                  <a:lnTo>
                    <a:pt x="1393278" y="138684"/>
                  </a:lnTo>
                  <a:lnTo>
                    <a:pt x="1393278" y="81153"/>
                  </a:lnTo>
                  <a:lnTo>
                    <a:pt x="1377276" y="81153"/>
                  </a:lnTo>
                  <a:lnTo>
                    <a:pt x="1377276" y="53213"/>
                  </a:lnTo>
                  <a:lnTo>
                    <a:pt x="1393278" y="53213"/>
                  </a:lnTo>
                  <a:lnTo>
                    <a:pt x="1393278" y="27051"/>
                  </a:lnTo>
                  <a:lnTo>
                    <a:pt x="1428330" y="6731"/>
                  </a:lnTo>
                  <a:close/>
                </a:path>
                <a:path w="5467985" h="188595">
                  <a:moveTo>
                    <a:pt x="5432640" y="3048"/>
                  </a:moveTo>
                  <a:lnTo>
                    <a:pt x="5467565" y="3048"/>
                  </a:lnTo>
                  <a:lnTo>
                    <a:pt x="5467565" y="185293"/>
                  </a:lnTo>
                  <a:lnTo>
                    <a:pt x="5432640" y="185293"/>
                  </a:lnTo>
                  <a:lnTo>
                    <a:pt x="5432640" y="3048"/>
                  </a:lnTo>
                  <a:close/>
                </a:path>
                <a:path w="5467985" h="188595">
                  <a:moveTo>
                    <a:pt x="5360377" y="3048"/>
                  </a:moveTo>
                  <a:lnTo>
                    <a:pt x="5395302" y="3048"/>
                  </a:lnTo>
                  <a:lnTo>
                    <a:pt x="5395302" y="185293"/>
                  </a:lnTo>
                  <a:lnTo>
                    <a:pt x="5360377" y="185293"/>
                  </a:lnTo>
                  <a:lnTo>
                    <a:pt x="5360377" y="3048"/>
                  </a:lnTo>
                  <a:close/>
                </a:path>
                <a:path w="5467985" h="188595">
                  <a:moveTo>
                    <a:pt x="4288878" y="3048"/>
                  </a:moveTo>
                  <a:lnTo>
                    <a:pt x="4323803" y="3048"/>
                  </a:lnTo>
                  <a:lnTo>
                    <a:pt x="4323803" y="35433"/>
                  </a:lnTo>
                  <a:lnTo>
                    <a:pt x="4288878" y="35433"/>
                  </a:lnTo>
                  <a:lnTo>
                    <a:pt x="4288878" y="3048"/>
                  </a:lnTo>
                  <a:close/>
                </a:path>
                <a:path w="5467985" h="188595">
                  <a:moveTo>
                    <a:pt x="4220933" y="3048"/>
                  </a:moveTo>
                  <a:lnTo>
                    <a:pt x="4255858" y="3048"/>
                  </a:lnTo>
                  <a:lnTo>
                    <a:pt x="4255858" y="185293"/>
                  </a:lnTo>
                  <a:lnTo>
                    <a:pt x="4223473" y="185293"/>
                  </a:lnTo>
                  <a:lnTo>
                    <a:pt x="4223473" y="165862"/>
                  </a:lnTo>
                  <a:lnTo>
                    <a:pt x="4219211" y="171144"/>
                  </a:lnTo>
                  <a:lnTo>
                    <a:pt x="4189691" y="188214"/>
                  </a:lnTo>
                  <a:lnTo>
                    <a:pt x="4182198" y="188214"/>
                  </a:lnTo>
                  <a:lnTo>
                    <a:pt x="4143209" y="169926"/>
                  </a:lnTo>
                  <a:lnTo>
                    <a:pt x="4128083" y="134242"/>
                  </a:lnTo>
                  <a:lnTo>
                    <a:pt x="4127080" y="118745"/>
                  </a:lnTo>
                  <a:lnTo>
                    <a:pt x="4128059" y="102981"/>
                  </a:lnTo>
                  <a:lnTo>
                    <a:pt x="4142828" y="67691"/>
                  </a:lnTo>
                  <a:lnTo>
                    <a:pt x="4182706" y="50292"/>
                  </a:lnTo>
                  <a:lnTo>
                    <a:pt x="4193394" y="51436"/>
                  </a:lnTo>
                  <a:lnTo>
                    <a:pt x="4203344" y="54879"/>
                  </a:lnTo>
                  <a:lnTo>
                    <a:pt x="4212532" y="60632"/>
                  </a:lnTo>
                  <a:lnTo>
                    <a:pt x="4220933" y="68707"/>
                  </a:lnTo>
                  <a:lnTo>
                    <a:pt x="4220933" y="3048"/>
                  </a:lnTo>
                  <a:close/>
                </a:path>
                <a:path w="5467985" h="188595">
                  <a:moveTo>
                    <a:pt x="2670517" y="3048"/>
                  </a:moveTo>
                  <a:lnTo>
                    <a:pt x="2705442" y="3048"/>
                  </a:lnTo>
                  <a:lnTo>
                    <a:pt x="2705442" y="35433"/>
                  </a:lnTo>
                  <a:lnTo>
                    <a:pt x="2670517" y="35433"/>
                  </a:lnTo>
                  <a:lnTo>
                    <a:pt x="2670517" y="3048"/>
                  </a:lnTo>
                  <a:close/>
                </a:path>
                <a:path w="5467985" h="188595">
                  <a:moveTo>
                    <a:pt x="2229827" y="3048"/>
                  </a:moveTo>
                  <a:lnTo>
                    <a:pt x="2264752" y="3048"/>
                  </a:lnTo>
                  <a:lnTo>
                    <a:pt x="2264752" y="35433"/>
                  </a:lnTo>
                  <a:lnTo>
                    <a:pt x="2229827" y="35433"/>
                  </a:lnTo>
                  <a:lnTo>
                    <a:pt x="2229827" y="3048"/>
                  </a:lnTo>
                  <a:close/>
                </a:path>
                <a:path w="5467985" h="188595">
                  <a:moveTo>
                    <a:pt x="2159596" y="3048"/>
                  </a:moveTo>
                  <a:lnTo>
                    <a:pt x="2194521" y="3048"/>
                  </a:lnTo>
                  <a:lnTo>
                    <a:pt x="2194521" y="185293"/>
                  </a:lnTo>
                  <a:lnTo>
                    <a:pt x="2162136" y="185293"/>
                  </a:lnTo>
                  <a:lnTo>
                    <a:pt x="2162136" y="165862"/>
                  </a:lnTo>
                  <a:lnTo>
                    <a:pt x="2157928" y="171144"/>
                  </a:lnTo>
                  <a:lnTo>
                    <a:pt x="2128354" y="188214"/>
                  </a:lnTo>
                  <a:lnTo>
                    <a:pt x="2120861" y="188214"/>
                  </a:lnTo>
                  <a:lnTo>
                    <a:pt x="2081872" y="169926"/>
                  </a:lnTo>
                  <a:lnTo>
                    <a:pt x="2066746" y="134242"/>
                  </a:lnTo>
                  <a:lnTo>
                    <a:pt x="2065743" y="118745"/>
                  </a:lnTo>
                  <a:lnTo>
                    <a:pt x="2066722" y="102981"/>
                  </a:lnTo>
                  <a:lnTo>
                    <a:pt x="2081491" y="67691"/>
                  </a:lnTo>
                  <a:lnTo>
                    <a:pt x="2121369" y="50292"/>
                  </a:lnTo>
                  <a:lnTo>
                    <a:pt x="2132057" y="51436"/>
                  </a:lnTo>
                  <a:lnTo>
                    <a:pt x="2142007" y="54879"/>
                  </a:lnTo>
                  <a:lnTo>
                    <a:pt x="2151195" y="60632"/>
                  </a:lnTo>
                  <a:lnTo>
                    <a:pt x="2159596" y="68707"/>
                  </a:lnTo>
                  <a:lnTo>
                    <a:pt x="2159596" y="3048"/>
                  </a:lnTo>
                  <a:close/>
                </a:path>
                <a:path w="5467985" h="188595">
                  <a:moveTo>
                    <a:pt x="1476336" y="3048"/>
                  </a:moveTo>
                  <a:lnTo>
                    <a:pt x="1511261" y="3048"/>
                  </a:lnTo>
                  <a:lnTo>
                    <a:pt x="1511261" y="70104"/>
                  </a:lnTo>
                  <a:lnTo>
                    <a:pt x="1520143" y="61436"/>
                  </a:lnTo>
                  <a:lnTo>
                    <a:pt x="1529835" y="55245"/>
                  </a:lnTo>
                  <a:lnTo>
                    <a:pt x="1540336" y="51530"/>
                  </a:lnTo>
                  <a:lnTo>
                    <a:pt x="1551647" y="50292"/>
                  </a:lnTo>
                  <a:lnTo>
                    <a:pt x="1559775" y="50292"/>
                  </a:lnTo>
                  <a:lnTo>
                    <a:pt x="1587969" y="66167"/>
                  </a:lnTo>
                  <a:lnTo>
                    <a:pt x="1591271" y="70866"/>
                  </a:lnTo>
                  <a:lnTo>
                    <a:pt x="1596605" y="107823"/>
                  </a:lnTo>
                  <a:lnTo>
                    <a:pt x="1596605" y="185293"/>
                  </a:lnTo>
                  <a:lnTo>
                    <a:pt x="1561680" y="185293"/>
                  </a:lnTo>
                  <a:lnTo>
                    <a:pt x="1561680" y="115570"/>
                  </a:lnTo>
                  <a:lnTo>
                    <a:pt x="1561541" y="106138"/>
                  </a:lnTo>
                  <a:lnTo>
                    <a:pt x="1545043" y="76962"/>
                  </a:lnTo>
                  <a:lnTo>
                    <a:pt x="1539963" y="76962"/>
                  </a:lnTo>
                  <a:lnTo>
                    <a:pt x="1534248" y="76962"/>
                  </a:lnTo>
                  <a:lnTo>
                    <a:pt x="1529041" y="78359"/>
                  </a:lnTo>
                  <a:lnTo>
                    <a:pt x="1524469" y="81280"/>
                  </a:lnTo>
                  <a:lnTo>
                    <a:pt x="1519897" y="84074"/>
                  </a:lnTo>
                  <a:lnTo>
                    <a:pt x="1516595" y="88265"/>
                  </a:lnTo>
                  <a:lnTo>
                    <a:pt x="1514436" y="93980"/>
                  </a:lnTo>
                  <a:lnTo>
                    <a:pt x="1512404" y="99695"/>
                  </a:lnTo>
                  <a:lnTo>
                    <a:pt x="1511261" y="108077"/>
                  </a:lnTo>
                  <a:lnTo>
                    <a:pt x="1511261" y="119126"/>
                  </a:lnTo>
                  <a:lnTo>
                    <a:pt x="1511261" y="185293"/>
                  </a:lnTo>
                  <a:lnTo>
                    <a:pt x="1476336" y="185293"/>
                  </a:lnTo>
                  <a:lnTo>
                    <a:pt x="1476336" y="3048"/>
                  </a:lnTo>
                  <a:close/>
                </a:path>
                <a:path w="5467985" h="188595">
                  <a:moveTo>
                    <a:pt x="921981" y="3048"/>
                  </a:moveTo>
                  <a:lnTo>
                    <a:pt x="956906" y="3048"/>
                  </a:lnTo>
                  <a:lnTo>
                    <a:pt x="956906" y="68707"/>
                  </a:lnTo>
                  <a:lnTo>
                    <a:pt x="965362" y="60632"/>
                  </a:lnTo>
                  <a:lnTo>
                    <a:pt x="974544" y="54879"/>
                  </a:lnTo>
                  <a:lnTo>
                    <a:pt x="984463" y="51436"/>
                  </a:lnTo>
                  <a:lnTo>
                    <a:pt x="995133" y="50292"/>
                  </a:lnTo>
                  <a:lnTo>
                    <a:pt x="1006686" y="51385"/>
                  </a:lnTo>
                  <a:lnTo>
                    <a:pt x="1041939" y="77404"/>
                  </a:lnTo>
                  <a:lnTo>
                    <a:pt x="1050886" y="117856"/>
                  </a:lnTo>
                  <a:lnTo>
                    <a:pt x="1049866" y="133814"/>
                  </a:lnTo>
                  <a:lnTo>
                    <a:pt x="1034757" y="169926"/>
                  </a:lnTo>
                  <a:lnTo>
                    <a:pt x="995641" y="188214"/>
                  </a:lnTo>
                  <a:lnTo>
                    <a:pt x="988148" y="188214"/>
                  </a:lnTo>
                  <a:lnTo>
                    <a:pt x="954366" y="165862"/>
                  </a:lnTo>
                  <a:lnTo>
                    <a:pt x="954366" y="185293"/>
                  </a:lnTo>
                  <a:lnTo>
                    <a:pt x="921981" y="185293"/>
                  </a:lnTo>
                  <a:lnTo>
                    <a:pt x="921981" y="3048"/>
                  </a:lnTo>
                  <a:close/>
                </a:path>
                <a:path w="5467985" h="188595">
                  <a:moveTo>
                    <a:pt x="0" y="3048"/>
                  </a:moveTo>
                  <a:lnTo>
                    <a:pt x="77419" y="3048"/>
                  </a:lnTo>
                  <a:lnTo>
                    <a:pt x="91023" y="3357"/>
                  </a:lnTo>
                  <a:lnTo>
                    <a:pt x="131779" y="14795"/>
                  </a:lnTo>
                  <a:lnTo>
                    <a:pt x="149009" y="54102"/>
                  </a:lnTo>
                  <a:lnTo>
                    <a:pt x="148254" y="63936"/>
                  </a:lnTo>
                  <a:lnTo>
                    <a:pt x="121916" y="98885"/>
                  </a:lnTo>
                  <a:lnTo>
                    <a:pt x="100914" y="104902"/>
                  </a:lnTo>
                  <a:lnTo>
                    <a:pt x="108864" y="109474"/>
                  </a:lnTo>
                  <a:lnTo>
                    <a:pt x="135303" y="139894"/>
                  </a:lnTo>
                  <a:lnTo>
                    <a:pt x="163791" y="185293"/>
                  </a:lnTo>
                  <a:lnTo>
                    <a:pt x="119799" y="185293"/>
                  </a:lnTo>
                  <a:lnTo>
                    <a:pt x="93205" y="145669"/>
                  </a:lnTo>
                  <a:lnTo>
                    <a:pt x="86678" y="135999"/>
                  </a:lnTo>
                  <a:lnTo>
                    <a:pt x="58864" y="109855"/>
                  </a:lnTo>
                  <a:lnTo>
                    <a:pt x="52692" y="109220"/>
                  </a:lnTo>
                  <a:lnTo>
                    <a:pt x="44234" y="109220"/>
                  </a:lnTo>
                  <a:lnTo>
                    <a:pt x="36779" y="109220"/>
                  </a:lnTo>
                  <a:lnTo>
                    <a:pt x="36779" y="185293"/>
                  </a:lnTo>
                  <a:lnTo>
                    <a:pt x="0" y="185293"/>
                  </a:lnTo>
                  <a:lnTo>
                    <a:pt x="0" y="3048"/>
                  </a:lnTo>
                  <a:close/>
                </a:path>
                <a:path w="5467985" h="188595">
                  <a:moveTo>
                    <a:pt x="4405845" y="0"/>
                  </a:moveTo>
                  <a:lnTo>
                    <a:pt x="4413249" y="265"/>
                  </a:lnTo>
                  <a:lnTo>
                    <a:pt x="4420593" y="1079"/>
                  </a:lnTo>
                  <a:lnTo>
                    <a:pt x="4427866" y="2464"/>
                  </a:lnTo>
                  <a:lnTo>
                    <a:pt x="4435055" y="4445"/>
                  </a:lnTo>
                  <a:lnTo>
                    <a:pt x="4430356" y="28829"/>
                  </a:lnTo>
                  <a:lnTo>
                    <a:pt x="4424768" y="27432"/>
                  </a:lnTo>
                  <a:lnTo>
                    <a:pt x="4419434" y="26797"/>
                  </a:lnTo>
                  <a:lnTo>
                    <a:pt x="4414227" y="26797"/>
                  </a:lnTo>
                  <a:lnTo>
                    <a:pt x="4409274" y="26797"/>
                  </a:lnTo>
                  <a:lnTo>
                    <a:pt x="4405591" y="27940"/>
                  </a:lnTo>
                  <a:lnTo>
                    <a:pt x="4403432" y="30353"/>
                  </a:lnTo>
                  <a:lnTo>
                    <a:pt x="4401273" y="32766"/>
                  </a:lnTo>
                  <a:lnTo>
                    <a:pt x="4400130" y="37211"/>
                  </a:lnTo>
                  <a:lnTo>
                    <a:pt x="4400130" y="43942"/>
                  </a:lnTo>
                  <a:lnTo>
                    <a:pt x="4400130" y="53213"/>
                  </a:lnTo>
                  <a:lnTo>
                    <a:pt x="4426165" y="53213"/>
                  </a:lnTo>
                  <a:lnTo>
                    <a:pt x="4426165" y="80772"/>
                  </a:lnTo>
                  <a:lnTo>
                    <a:pt x="4400130" y="80772"/>
                  </a:lnTo>
                  <a:lnTo>
                    <a:pt x="4400130" y="185293"/>
                  </a:lnTo>
                  <a:lnTo>
                    <a:pt x="4365205" y="185293"/>
                  </a:lnTo>
                  <a:lnTo>
                    <a:pt x="4365205" y="80772"/>
                  </a:lnTo>
                  <a:lnTo>
                    <a:pt x="4345774" y="80772"/>
                  </a:lnTo>
                  <a:lnTo>
                    <a:pt x="4345774" y="53213"/>
                  </a:lnTo>
                  <a:lnTo>
                    <a:pt x="4365205" y="53213"/>
                  </a:lnTo>
                  <a:lnTo>
                    <a:pt x="4365205" y="43307"/>
                  </a:lnTo>
                  <a:lnTo>
                    <a:pt x="4365205" y="32258"/>
                  </a:lnTo>
                  <a:lnTo>
                    <a:pt x="4366348" y="24003"/>
                  </a:lnTo>
                  <a:lnTo>
                    <a:pt x="4368761" y="18415"/>
                  </a:lnTo>
                  <a:lnTo>
                    <a:pt x="4371047" y="12954"/>
                  </a:lnTo>
                  <a:lnTo>
                    <a:pt x="4375492" y="8509"/>
                  </a:lnTo>
                  <a:lnTo>
                    <a:pt x="4381842" y="5080"/>
                  </a:lnTo>
                  <a:lnTo>
                    <a:pt x="4388065" y="1651"/>
                  </a:lnTo>
                  <a:lnTo>
                    <a:pt x="4396193" y="0"/>
                  </a:lnTo>
                  <a:lnTo>
                    <a:pt x="4405845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2144" y="3590429"/>
              <a:ext cx="5812790" cy="336550"/>
            </a:xfrm>
            <a:custGeom>
              <a:avLst/>
              <a:gdLst/>
              <a:ahLst/>
              <a:cxnLst/>
              <a:rect l="l" t="t" r="r" b="b"/>
              <a:pathLst>
                <a:path w="5812790" h="336550">
                  <a:moveTo>
                    <a:pt x="5812536" y="0"/>
                  </a:moveTo>
                  <a:lnTo>
                    <a:pt x="0" y="0"/>
                  </a:lnTo>
                  <a:lnTo>
                    <a:pt x="0" y="336537"/>
                  </a:lnTo>
                  <a:lnTo>
                    <a:pt x="5812536" y="336537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7864" y="3506774"/>
              <a:ext cx="5467604" cy="5687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9754" y="3654551"/>
              <a:ext cx="5034165" cy="2388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4679" y="3707891"/>
              <a:ext cx="4899025" cy="172720"/>
            </a:xfrm>
            <a:custGeom>
              <a:avLst/>
              <a:gdLst/>
              <a:ahLst/>
              <a:cxnLst/>
              <a:rect l="l" t="t" r="r" b="b"/>
              <a:pathLst>
                <a:path w="4899025" h="172720">
                  <a:moveTo>
                    <a:pt x="2911487" y="97028"/>
                  </a:moveTo>
                  <a:lnTo>
                    <a:pt x="2946285" y="97028"/>
                  </a:lnTo>
                  <a:lnTo>
                    <a:pt x="2946285" y="122047"/>
                  </a:lnTo>
                  <a:lnTo>
                    <a:pt x="2946285" y="132080"/>
                  </a:lnTo>
                  <a:lnTo>
                    <a:pt x="2945523" y="140081"/>
                  </a:lnTo>
                  <a:lnTo>
                    <a:pt x="2943745" y="145923"/>
                  </a:lnTo>
                  <a:lnTo>
                    <a:pt x="2941967" y="151765"/>
                  </a:lnTo>
                  <a:lnTo>
                    <a:pt x="2938665" y="157099"/>
                  </a:lnTo>
                  <a:lnTo>
                    <a:pt x="2933839" y="161671"/>
                  </a:lnTo>
                  <a:lnTo>
                    <a:pt x="2929013" y="166370"/>
                  </a:lnTo>
                  <a:lnTo>
                    <a:pt x="2922917" y="169926"/>
                  </a:lnTo>
                  <a:lnTo>
                    <a:pt x="2915424" y="172593"/>
                  </a:lnTo>
                  <a:lnTo>
                    <a:pt x="2908566" y="158242"/>
                  </a:lnTo>
                  <a:lnTo>
                    <a:pt x="2915551" y="155829"/>
                  </a:lnTo>
                  <a:lnTo>
                    <a:pt x="2920631" y="152654"/>
                  </a:lnTo>
                  <a:lnTo>
                    <a:pt x="2923552" y="148590"/>
                  </a:lnTo>
                  <a:lnTo>
                    <a:pt x="2926600" y="144526"/>
                  </a:lnTo>
                  <a:lnTo>
                    <a:pt x="2928124" y="139065"/>
                  </a:lnTo>
                  <a:lnTo>
                    <a:pt x="2928378" y="131953"/>
                  </a:lnTo>
                  <a:lnTo>
                    <a:pt x="2911487" y="131953"/>
                  </a:lnTo>
                  <a:lnTo>
                    <a:pt x="2911487" y="97028"/>
                  </a:lnTo>
                  <a:close/>
                </a:path>
                <a:path w="4899025" h="172720">
                  <a:moveTo>
                    <a:pt x="3132848" y="68580"/>
                  </a:moveTo>
                  <a:lnTo>
                    <a:pt x="3128276" y="70104"/>
                  </a:lnTo>
                  <a:lnTo>
                    <a:pt x="3121291" y="71882"/>
                  </a:lnTo>
                  <a:lnTo>
                    <a:pt x="3111512" y="73914"/>
                  </a:lnTo>
                  <a:lnTo>
                    <a:pt x="3101860" y="75946"/>
                  </a:lnTo>
                  <a:lnTo>
                    <a:pt x="3095510" y="77978"/>
                  </a:lnTo>
                  <a:lnTo>
                    <a:pt x="3092589" y="80010"/>
                  </a:lnTo>
                  <a:lnTo>
                    <a:pt x="3088017" y="83312"/>
                  </a:lnTo>
                  <a:lnTo>
                    <a:pt x="3085731" y="87376"/>
                  </a:lnTo>
                  <a:lnTo>
                    <a:pt x="3085731" y="92329"/>
                  </a:lnTo>
                  <a:lnTo>
                    <a:pt x="3085731" y="97155"/>
                  </a:lnTo>
                  <a:lnTo>
                    <a:pt x="3087509" y="101473"/>
                  </a:lnTo>
                  <a:lnTo>
                    <a:pt x="3091192" y="105029"/>
                  </a:lnTo>
                  <a:lnTo>
                    <a:pt x="3094875" y="108585"/>
                  </a:lnTo>
                  <a:lnTo>
                    <a:pt x="3099447" y="110363"/>
                  </a:lnTo>
                  <a:lnTo>
                    <a:pt x="3105035" y="110363"/>
                  </a:lnTo>
                  <a:lnTo>
                    <a:pt x="3111385" y="110363"/>
                  </a:lnTo>
                  <a:lnTo>
                    <a:pt x="3132848" y="83947"/>
                  </a:lnTo>
                  <a:lnTo>
                    <a:pt x="3132848" y="75565"/>
                  </a:lnTo>
                  <a:lnTo>
                    <a:pt x="3132848" y="68580"/>
                  </a:lnTo>
                  <a:close/>
                </a:path>
                <a:path w="4899025" h="172720">
                  <a:moveTo>
                    <a:pt x="47104" y="68580"/>
                  </a:moveTo>
                  <a:lnTo>
                    <a:pt x="42633" y="70104"/>
                  </a:lnTo>
                  <a:lnTo>
                    <a:pt x="35547" y="71882"/>
                  </a:lnTo>
                  <a:lnTo>
                    <a:pt x="25844" y="73914"/>
                  </a:lnTo>
                  <a:lnTo>
                    <a:pt x="16154" y="75946"/>
                  </a:lnTo>
                  <a:lnTo>
                    <a:pt x="9817" y="77978"/>
                  </a:lnTo>
                  <a:lnTo>
                    <a:pt x="6832" y="80010"/>
                  </a:lnTo>
                  <a:lnTo>
                    <a:pt x="2273" y="83312"/>
                  </a:lnTo>
                  <a:lnTo>
                    <a:pt x="0" y="87376"/>
                  </a:lnTo>
                  <a:lnTo>
                    <a:pt x="0" y="92329"/>
                  </a:lnTo>
                  <a:lnTo>
                    <a:pt x="0" y="97155"/>
                  </a:lnTo>
                  <a:lnTo>
                    <a:pt x="1828" y="101473"/>
                  </a:lnTo>
                  <a:lnTo>
                    <a:pt x="5473" y="105029"/>
                  </a:lnTo>
                  <a:lnTo>
                    <a:pt x="9118" y="108585"/>
                  </a:lnTo>
                  <a:lnTo>
                    <a:pt x="13754" y="110363"/>
                  </a:lnTo>
                  <a:lnTo>
                    <a:pt x="19392" y="110363"/>
                  </a:lnTo>
                  <a:lnTo>
                    <a:pt x="25679" y="110363"/>
                  </a:lnTo>
                  <a:lnTo>
                    <a:pt x="45732" y="92583"/>
                  </a:lnTo>
                  <a:lnTo>
                    <a:pt x="46647" y="89535"/>
                  </a:lnTo>
                  <a:lnTo>
                    <a:pt x="47104" y="83947"/>
                  </a:lnTo>
                  <a:lnTo>
                    <a:pt x="47104" y="75565"/>
                  </a:lnTo>
                  <a:lnTo>
                    <a:pt x="47104" y="68580"/>
                  </a:lnTo>
                  <a:close/>
                </a:path>
                <a:path w="4899025" h="172720">
                  <a:moveTo>
                    <a:pt x="3786136" y="25527"/>
                  </a:moveTo>
                  <a:lnTo>
                    <a:pt x="3776992" y="25527"/>
                  </a:lnTo>
                  <a:lnTo>
                    <a:pt x="3769372" y="28956"/>
                  </a:lnTo>
                  <a:lnTo>
                    <a:pt x="3753878" y="66040"/>
                  </a:lnTo>
                  <a:lnTo>
                    <a:pt x="3754452" y="75277"/>
                  </a:lnTo>
                  <a:lnTo>
                    <a:pt x="3776992" y="106553"/>
                  </a:lnTo>
                  <a:lnTo>
                    <a:pt x="3786136" y="106553"/>
                  </a:lnTo>
                  <a:lnTo>
                    <a:pt x="3795280" y="106553"/>
                  </a:lnTo>
                  <a:lnTo>
                    <a:pt x="3817803" y="75116"/>
                  </a:lnTo>
                  <a:lnTo>
                    <a:pt x="3818394" y="65786"/>
                  </a:lnTo>
                  <a:lnTo>
                    <a:pt x="3817803" y="56640"/>
                  </a:lnTo>
                  <a:lnTo>
                    <a:pt x="3795280" y="25527"/>
                  </a:lnTo>
                  <a:lnTo>
                    <a:pt x="3786136" y="25527"/>
                  </a:lnTo>
                  <a:close/>
                </a:path>
                <a:path w="4899025" h="172720">
                  <a:moveTo>
                    <a:pt x="2422410" y="25527"/>
                  </a:moveTo>
                  <a:lnTo>
                    <a:pt x="2413266" y="25527"/>
                  </a:lnTo>
                  <a:lnTo>
                    <a:pt x="2405646" y="28956"/>
                  </a:lnTo>
                  <a:lnTo>
                    <a:pt x="2390152" y="66040"/>
                  </a:lnTo>
                  <a:lnTo>
                    <a:pt x="2390726" y="75277"/>
                  </a:lnTo>
                  <a:lnTo>
                    <a:pt x="2413266" y="106553"/>
                  </a:lnTo>
                  <a:lnTo>
                    <a:pt x="2422410" y="106553"/>
                  </a:lnTo>
                  <a:lnTo>
                    <a:pt x="2431554" y="106553"/>
                  </a:lnTo>
                  <a:lnTo>
                    <a:pt x="2454077" y="75116"/>
                  </a:lnTo>
                  <a:lnTo>
                    <a:pt x="2454668" y="65786"/>
                  </a:lnTo>
                  <a:lnTo>
                    <a:pt x="2454077" y="56640"/>
                  </a:lnTo>
                  <a:lnTo>
                    <a:pt x="2431554" y="25527"/>
                  </a:lnTo>
                  <a:lnTo>
                    <a:pt x="2422410" y="25527"/>
                  </a:lnTo>
                  <a:close/>
                </a:path>
                <a:path w="4899025" h="172720">
                  <a:moveTo>
                    <a:pt x="1511185" y="25527"/>
                  </a:moveTo>
                  <a:lnTo>
                    <a:pt x="1502041" y="25527"/>
                  </a:lnTo>
                  <a:lnTo>
                    <a:pt x="1494421" y="28956"/>
                  </a:lnTo>
                  <a:lnTo>
                    <a:pt x="1478800" y="66040"/>
                  </a:lnTo>
                  <a:lnTo>
                    <a:pt x="1479394" y="75277"/>
                  </a:lnTo>
                  <a:lnTo>
                    <a:pt x="1502041" y="106553"/>
                  </a:lnTo>
                  <a:lnTo>
                    <a:pt x="1511185" y="106553"/>
                  </a:lnTo>
                  <a:lnTo>
                    <a:pt x="1520329" y="106553"/>
                  </a:lnTo>
                  <a:lnTo>
                    <a:pt x="1542743" y="75116"/>
                  </a:lnTo>
                  <a:lnTo>
                    <a:pt x="1543316" y="65786"/>
                  </a:lnTo>
                  <a:lnTo>
                    <a:pt x="1542743" y="56640"/>
                  </a:lnTo>
                  <a:lnTo>
                    <a:pt x="1520329" y="25527"/>
                  </a:lnTo>
                  <a:lnTo>
                    <a:pt x="1511185" y="25527"/>
                  </a:lnTo>
                  <a:close/>
                </a:path>
                <a:path w="4899025" h="172720">
                  <a:moveTo>
                    <a:pt x="4694440" y="23749"/>
                  </a:moveTo>
                  <a:lnTo>
                    <a:pt x="4686185" y="23749"/>
                  </a:lnTo>
                  <a:lnTo>
                    <a:pt x="4679200" y="27051"/>
                  </a:lnTo>
                  <a:lnTo>
                    <a:pt x="4665230" y="63119"/>
                  </a:lnTo>
                  <a:lnTo>
                    <a:pt x="4665589" y="72955"/>
                  </a:lnTo>
                  <a:lnTo>
                    <a:pt x="4687503" y="106477"/>
                  </a:lnTo>
                  <a:lnTo>
                    <a:pt x="4694694" y="107315"/>
                  </a:lnTo>
                  <a:lnTo>
                    <a:pt x="4702695" y="107315"/>
                  </a:lnTo>
                  <a:lnTo>
                    <a:pt x="4723650" y="66421"/>
                  </a:lnTo>
                  <a:lnTo>
                    <a:pt x="4723128" y="55874"/>
                  </a:lnTo>
                  <a:lnTo>
                    <a:pt x="4702949" y="23749"/>
                  </a:lnTo>
                  <a:lnTo>
                    <a:pt x="4694440" y="23749"/>
                  </a:lnTo>
                  <a:close/>
                </a:path>
                <a:path w="4899025" h="172720">
                  <a:moveTo>
                    <a:pt x="3415550" y="23749"/>
                  </a:moveTo>
                  <a:lnTo>
                    <a:pt x="3407295" y="23749"/>
                  </a:lnTo>
                  <a:lnTo>
                    <a:pt x="3400310" y="27051"/>
                  </a:lnTo>
                  <a:lnTo>
                    <a:pt x="3386340" y="63119"/>
                  </a:lnTo>
                  <a:lnTo>
                    <a:pt x="3386699" y="72955"/>
                  </a:lnTo>
                  <a:lnTo>
                    <a:pt x="3408613" y="106477"/>
                  </a:lnTo>
                  <a:lnTo>
                    <a:pt x="3415804" y="107315"/>
                  </a:lnTo>
                  <a:lnTo>
                    <a:pt x="3423805" y="107315"/>
                  </a:lnTo>
                  <a:lnTo>
                    <a:pt x="3444760" y="66421"/>
                  </a:lnTo>
                  <a:lnTo>
                    <a:pt x="3444238" y="55874"/>
                  </a:lnTo>
                  <a:lnTo>
                    <a:pt x="3424059" y="23749"/>
                  </a:lnTo>
                  <a:lnTo>
                    <a:pt x="3415550" y="23749"/>
                  </a:lnTo>
                  <a:close/>
                </a:path>
                <a:path w="4899025" h="172720">
                  <a:moveTo>
                    <a:pt x="2673997" y="23749"/>
                  </a:moveTo>
                  <a:lnTo>
                    <a:pt x="2665742" y="23749"/>
                  </a:lnTo>
                  <a:lnTo>
                    <a:pt x="2658757" y="27051"/>
                  </a:lnTo>
                  <a:lnTo>
                    <a:pt x="2644787" y="63119"/>
                  </a:lnTo>
                  <a:lnTo>
                    <a:pt x="2645146" y="72955"/>
                  </a:lnTo>
                  <a:lnTo>
                    <a:pt x="2667060" y="106477"/>
                  </a:lnTo>
                  <a:lnTo>
                    <a:pt x="2674251" y="107315"/>
                  </a:lnTo>
                  <a:lnTo>
                    <a:pt x="2682252" y="107315"/>
                  </a:lnTo>
                  <a:lnTo>
                    <a:pt x="2703207" y="66421"/>
                  </a:lnTo>
                  <a:lnTo>
                    <a:pt x="2702685" y="55874"/>
                  </a:lnTo>
                  <a:lnTo>
                    <a:pt x="2682506" y="23749"/>
                  </a:lnTo>
                  <a:lnTo>
                    <a:pt x="2673997" y="23749"/>
                  </a:lnTo>
                  <a:close/>
                </a:path>
                <a:path w="4899025" h="172720">
                  <a:moveTo>
                    <a:pt x="1899551" y="23749"/>
                  </a:moveTo>
                  <a:lnTo>
                    <a:pt x="1891931" y="23749"/>
                  </a:lnTo>
                  <a:lnTo>
                    <a:pt x="1885581" y="26543"/>
                  </a:lnTo>
                  <a:lnTo>
                    <a:pt x="1880628" y="32004"/>
                  </a:lnTo>
                  <a:lnTo>
                    <a:pt x="1875675" y="37592"/>
                  </a:lnTo>
                  <a:lnTo>
                    <a:pt x="1873262" y="45085"/>
                  </a:lnTo>
                  <a:lnTo>
                    <a:pt x="1873262" y="54610"/>
                  </a:lnTo>
                  <a:lnTo>
                    <a:pt x="1925459" y="54610"/>
                  </a:lnTo>
                  <a:lnTo>
                    <a:pt x="1925205" y="44577"/>
                  </a:lnTo>
                  <a:lnTo>
                    <a:pt x="1922665" y="36830"/>
                  </a:lnTo>
                  <a:lnTo>
                    <a:pt x="1917712" y="31623"/>
                  </a:lnTo>
                  <a:lnTo>
                    <a:pt x="1912632" y="26416"/>
                  </a:lnTo>
                  <a:lnTo>
                    <a:pt x="1906663" y="23749"/>
                  </a:lnTo>
                  <a:lnTo>
                    <a:pt x="1899551" y="23749"/>
                  </a:lnTo>
                  <a:close/>
                </a:path>
                <a:path w="4899025" h="172720">
                  <a:moveTo>
                    <a:pt x="1289951" y="23749"/>
                  </a:moveTo>
                  <a:lnTo>
                    <a:pt x="1282331" y="23749"/>
                  </a:lnTo>
                  <a:lnTo>
                    <a:pt x="1275981" y="26543"/>
                  </a:lnTo>
                  <a:lnTo>
                    <a:pt x="1271028" y="32004"/>
                  </a:lnTo>
                  <a:lnTo>
                    <a:pt x="1266075" y="37592"/>
                  </a:lnTo>
                  <a:lnTo>
                    <a:pt x="1263662" y="45085"/>
                  </a:lnTo>
                  <a:lnTo>
                    <a:pt x="1263662" y="54610"/>
                  </a:lnTo>
                  <a:lnTo>
                    <a:pt x="1315859" y="54610"/>
                  </a:lnTo>
                  <a:lnTo>
                    <a:pt x="1315605" y="44577"/>
                  </a:lnTo>
                  <a:lnTo>
                    <a:pt x="1313065" y="36830"/>
                  </a:lnTo>
                  <a:lnTo>
                    <a:pt x="1308112" y="31623"/>
                  </a:lnTo>
                  <a:lnTo>
                    <a:pt x="1303032" y="26416"/>
                  </a:lnTo>
                  <a:lnTo>
                    <a:pt x="1297063" y="23749"/>
                  </a:lnTo>
                  <a:lnTo>
                    <a:pt x="1289951" y="23749"/>
                  </a:lnTo>
                  <a:close/>
                </a:path>
                <a:path w="4899025" h="172720">
                  <a:moveTo>
                    <a:pt x="1145933" y="23749"/>
                  </a:moveTo>
                  <a:lnTo>
                    <a:pt x="1137551" y="23749"/>
                  </a:lnTo>
                  <a:lnTo>
                    <a:pt x="1130566" y="26924"/>
                  </a:lnTo>
                  <a:lnTo>
                    <a:pt x="1116723" y="63119"/>
                  </a:lnTo>
                  <a:lnTo>
                    <a:pt x="1117128" y="72719"/>
                  </a:lnTo>
                  <a:lnTo>
                    <a:pt x="1140059" y="106455"/>
                  </a:lnTo>
                  <a:lnTo>
                    <a:pt x="1147203" y="107315"/>
                  </a:lnTo>
                  <a:lnTo>
                    <a:pt x="1154950" y="107315"/>
                  </a:lnTo>
                  <a:lnTo>
                    <a:pt x="1175143" y="66294"/>
                  </a:lnTo>
                  <a:lnTo>
                    <a:pt x="1174621" y="55820"/>
                  </a:lnTo>
                  <a:lnTo>
                    <a:pt x="1154442" y="23749"/>
                  </a:lnTo>
                  <a:lnTo>
                    <a:pt x="1145933" y="23749"/>
                  </a:lnTo>
                  <a:close/>
                </a:path>
                <a:path w="4899025" h="172720">
                  <a:moveTo>
                    <a:pt x="535825" y="23749"/>
                  </a:moveTo>
                  <a:lnTo>
                    <a:pt x="528205" y="23749"/>
                  </a:lnTo>
                  <a:lnTo>
                    <a:pt x="521855" y="26543"/>
                  </a:lnTo>
                  <a:lnTo>
                    <a:pt x="516902" y="32004"/>
                  </a:lnTo>
                  <a:lnTo>
                    <a:pt x="511949" y="37592"/>
                  </a:lnTo>
                  <a:lnTo>
                    <a:pt x="509409" y="45085"/>
                  </a:lnTo>
                  <a:lnTo>
                    <a:pt x="509536" y="54610"/>
                  </a:lnTo>
                  <a:lnTo>
                    <a:pt x="561733" y="54610"/>
                  </a:lnTo>
                  <a:lnTo>
                    <a:pt x="561479" y="44577"/>
                  </a:lnTo>
                  <a:lnTo>
                    <a:pt x="558939" y="36830"/>
                  </a:lnTo>
                  <a:lnTo>
                    <a:pt x="553859" y="31623"/>
                  </a:lnTo>
                  <a:lnTo>
                    <a:pt x="548906" y="26416"/>
                  </a:lnTo>
                  <a:lnTo>
                    <a:pt x="542937" y="23749"/>
                  </a:lnTo>
                  <a:lnTo>
                    <a:pt x="535825" y="23749"/>
                  </a:lnTo>
                  <a:close/>
                </a:path>
                <a:path w="4899025" h="172720">
                  <a:moveTo>
                    <a:pt x="386346" y="23749"/>
                  </a:moveTo>
                  <a:lnTo>
                    <a:pt x="378091" y="23749"/>
                  </a:lnTo>
                  <a:lnTo>
                    <a:pt x="371233" y="27051"/>
                  </a:lnTo>
                  <a:lnTo>
                    <a:pt x="357136" y="63119"/>
                  </a:lnTo>
                  <a:lnTo>
                    <a:pt x="357513" y="72955"/>
                  </a:lnTo>
                  <a:lnTo>
                    <a:pt x="379480" y="106477"/>
                  </a:lnTo>
                  <a:lnTo>
                    <a:pt x="386600" y="107315"/>
                  </a:lnTo>
                  <a:lnTo>
                    <a:pt x="394728" y="107315"/>
                  </a:lnTo>
                  <a:lnTo>
                    <a:pt x="415556" y="66421"/>
                  </a:lnTo>
                  <a:lnTo>
                    <a:pt x="415054" y="55874"/>
                  </a:lnTo>
                  <a:lnTo>
                    <a:pt x="394982" y="23749"/>
                  </a:lnTo>
                  <a:lnTo>
                    <a:pt x="386346" y="23749"/>
                  </a:lnTo>
                  <a:close/>
                </a:path>
                <a:path w="4899025" h="172720">
                  <a:moveTo>
                    <a:pt x="4863604" y="0"/>
                  </a:moveTo>
                  <a:lnTo>
                    <a:pt x="4898529" y="0"/>
                  </a:lnTo>
                  <a:lnTo>
                    <a:pt x="4898529" y="131953"/>
                  </a:lnTo>
                  <a:lnTo>
                    <a:pt x="4863604" y="131953"/>
                  </a:lnTo>
                  <a:lnTo>
                    <a:pt x="4863604" y="0"/>
                  </a:lnTo>
                  <a:close/>
                </a:path>
                <a:path w="4899025" h="172720">
                  <a:moveTo>
                    <a:pt x="4411103" y="0"/>
                  </a:moveTo>
                  <a:lnTo>
                    <a:pt x="4446028" y="0"/>
                  </a:lnTo>
                  <a:lnTo>
                    <a:pt x="4446028" y="131953"/>
                  </a:lnTo>
                  <a:lnTo>
                    <a:pt x="4411103" y="131953"/>
                  </a:lnTo>
                  <a:lnTo>
                    <a:pt x="4411103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42733" y="3703416"/>
              <a:ext cx="128966" cy="1439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9754" y="3654551"/>
              <a:ext cx="5034280" cy="239395"/>
            </a:xfrm>
            <a:custGeom>
              <a:avLst/>
              <a:gdLst/>
              <a:ahLst/>
              <a:cxnLst/>
              <a:rect l="l" t="t" r="r" b="b"/>
              <a:pathLst>
                <a:path w="5034280" h="239395">
                  <a:moveTo>
                    <a:pt x="3609479" y="53340"/>
                  </a:moveTo>
                  <a:lnTo>
                    <a:pt x="3646563" y="53340"/>
                  </a:lnTo>
                  <a:lnTo>
                    <a:pt x="3678186" y="147065"/>
                  </a:lnTo>
                  <a:lnTo>
                    <a:pt x="3708920" y="53340"/>
                  </a:lnTo>
                  <a:lnTo>
                    <a:pt x="3745115" y="53340"/>
                  </a:lnTo>
                  <a:lnTo>
                    <a:pt x="3698506" y="180340"/>
                  </a:lnTo>
                  <a:lnTo>
                    <a:pt x="3690251" y="203327"/>
                  </a:lnTo>
                  <a:lnTo>
                    <a:pt x="3671836" y="230886"/>
                  </a:lnTo>
                  <a:lnTo>
                    <a:pt x="3668280" y="233426"/>
                  </a:lnTo>
                  <a:lnTo>
                    <a:pt x="3663835" y="235331"/>
                  </a:lnTo>
                  <a:lnTo>
                    <a:pt x="3658628" y="236728"/>
                  </a:lnTo>
                  <a:lnTo>
                    <a:pt x="3653294" y="238125"/>
                  </a:lnTo>
                  <a:lnTo>
                    <a:pt x="3647325" y="238887"/>
                  </a:lnTo>
                  <a:lnTo>
                    <a:pt x="3640721" y="238887"/>
                  </a:lnTo>
                  <a:lnTo>
                    <a:pt x="3633990" y="238887"/>
                  </a:lnTo>
                  <a:lnTo>
                    <a:pt x="3627386" y="238125"/>
                  </a:lnTo>
                  <a:lnTo>
                    <a:pt x="3621036" y="236728"/>
                  </a:lnTo>
                  <a:lnTo>
                    <a:pt x="3617861" y="209423"/>
                  </a:lnTo>
                  <a:lnTo>
                    <a:pt x="3623322" y="210439"/>
                  </a:lnTo>
                  <a:lnTo>
                    <a:pt x="3628275" y="211074"/>
                  </a:lnTo>
                  <a:lnTo>
                    <a:pt x="3632720" y="211074"/>
                  </a:lnTo>
                  <a:lnTo>
                    <a:pt x="3640721" y="211074"/>
                  </a:lnTo>
                  <a:lnTo>
                    <a:pt x="3646817" y="208661"/>
                  </a:lnTo>
                  <a:lnTo>
                    <a:pt x="3650627" y="203835"/>
                  </a:lnTo>
                  <a:lnTo>
                    <a:pt x="3654564" y="199136"/>
                  </a:lnTo>
                  <a:lnTo>
                    <a:pt x="3657612" y="193040"/>
                  </a:lnTo>
                  <a:lnTo>
                    <a:pt x="3659644" y="185674"/>
                  </a:lnTo>
                  <a:lnTo>
                    <a:pt x="3609479" y="53340"/>
                  </a:lnTo>
                  <a:close/>
                </a:path>
                <a:path w="5034280" h="239395">
                  <a:moveTo>
                    <a:pt x="2179078" y="53340"/>
                  </a:moveTo>
                  <a:lnTo>
                    <a:pt x="2212987" y="53340"/>
                  </a:lnTo>
                  <a:lnTo>
                    <a:pt x="2237752" y="139827"/>
                  </a:lnTo>
                  <a:lnTo>
                    <a:pt x="2260485" y="53340"/>
                  </a:lnTo>
                  <a:lnTo>
                    <a:pt x="2294140" y="53340"/>
                  </a:lnTo>
                  <a:lnTo>
                    <a:pt x="2316111" y="139827"/>
                  </a:lnTo>
                  <a:lnTo>
                    <a:pt x="2341384" y="53340"/>
                  </a:lnTo>
                  <a:lnTo>
                    <a:pt x="2375801" y="53340"/>
                  </a:lnTo>
                  <a:lnTo>
                    <a:pt x="2333383" y="185293"/>
                  </a:lnTo>
                  <a:lnTo>
                    <a:pt x="2299855" y="185293"/>
                  </a:lnTo>
                  <a:lnTo>
                    <a:pt x="2277122" y="100457"/>
                  </a:lnTo>
                  <a:lnTo>
                    <a:pt x="2254770" y="185293"/>
                  </a:lnTo>
                  <a:lnTo>
                    <a:pt x="2220861" y="185293"/>
                  </a:lnTo>
                  <a:lnTo>
                    <a:pt x="2179078" y="53340"/>
                  </a:lnTo>
                  <a:close/>
                </a:path>
                <a:path w="5034280" h="239395">
                  <a:moveTo>
                    <a:pt x="1046111" y="53340"/>
                  </a:moveTo>
                  <a:lnTo>
                    <a:pt x="1081036" y="53340"/>
                  </a:lnTo>
                  <a:lnTo>
                    <a:pt x="1081036" y="185293"/>
                  </a:lnTo>
                  <a:lnTo>
                    <a:pt x="1046111" y="185293"/>
                  </a:lnTo>
                  <a:lnTo>
                    <a:pt x="1046111" y="53340"/>
                  </a:lnTo>
                  <a:close/>
                </a:path>
                <a:path w="5034280" h="239395">
                  <a:moveTo>
                    <a:pt x="4593983" y="50292"/>
                  </a:moveTo>
                  <a:lnTo>
                    <a:pt x="4601730" y="50292"/>
                  </a:lnTo>
                  <a:lnTo>
                    <a:pt x="4608842" y="51689"/>
                  </a:lnTo>
                  <a:lnTo>
                    <a:pt x="4615192" y="54483"/>
                  </a:lnTo>
                  <a:lnTo>
                    <a:pt x="4621542" y="57277"/>
                  </a:lnTo>
                  <a:lnTo>
                    <a:pt x="4626368" y="60833"/>
                  </a:lnTo>
                  <a:lnTo>
                    <a:pt x="4629670" y="65151"/>
                  </a:lnTo>
                  <a:lnTo>
                    <a:pt x="4632972" y="69468"/>
                  </a:lnTo>
                  <a:lnTo>
                    <a:pt x="4635258" y="74295"/>
                  </a:lnTo>
                  <a:lnTo>
                    <a:pt x="4636528" y="79756"/>
                  </a:lnTo>
                  <a:lnTo>
                    <a:pt x="4637798" y="85217"/>
                  </a:lnTo>
                  <a:lnTo>
                    <a:pt x="4638433" y="93090"/>
                  </a:lnTo>
                  <a:lnTo>
                    <a:pt x="4638433" y="103251"/>
                  </a:lnTo>
                  <a:lnTo>
                    <a:pt x="4638433" y="185293"/>
                  </a:lnTo>
                  <a:lnTo>
                    <a:pt x="4603508" y="185293"/>
                  </a:lnTo>
                  <a:lnTo>
                    <a:pt x="4603508" y="117983"/>
                  </a:lnTo>
                  <a:lnTo>
                    <a:pt x="4603365" y="108245"/>
                  </a:lnTo>
                  <a:lnTo>
                    <a:pt x="4586617" y="77089"/>
                  </a:lnTo>
                  <a:lnTo>
                    <a:pt x="4581918" y="77089"/>
                  </a:lnTo>
                  <a:lnTo>
                    <a:pt x="4575822" y="77089"/>
                  </a:lnTo>
                  <a:lnTo>
                    <a:pt x="4553256" y="115306"/>
                  </a:lnTo>
                  <a:lnTo>
                    <a:pt x="4553089" y="125476"/>
                  </a:lnTo>
                  <a:lnTo>
                    <a:pt x="4553089" y="185293"/>
                  </a:lnTo>
                  <a:lnTo>
                    <a:pt x="4518164" y="185293"/>
                  </a:lnTo>
                  <a:lnTo>
                    <a:pt x="4518164" y="53340"/>
                  </a:lnTo>
                  <a:lnTo>
                    <a:pt x="4550549" y="53340"/>
                  </a:lnTo>
                  <a:lnTo>
                    <a:pt x="4550549" y="72771"/>
                  </a:lnTo>
                  <a:lnTo>
                    <a:pt x="4559765" y="62936"/>
                  </a:lnTo>
                  <a:lnTo>
                    <a:pt x="4570075" y="55911"/>
                  </a:lnTo>
                  <a:lnTo>
                    <a:pt x="4581482" y="51696"/>
                  </a:lnTo>
                  <a:lnTo>
                    <a:pt x="4593983" y="50292"/>
                  </a:lnTo>
                  <a:close/>
                </a:path>
                <a:path w="5034280" h="239395">
                  <a:moveTo>
                    <a:pt x="3820934" y="50292"/>
                  </a:moveTo>
                  <a:lnTo>
                    <a:pt x="3859814" y="61275"/>
                  </a:lnTo>
                  <a:lnTo>
                    <a:pt x="3884434" y="91852"/>
                  </a:lnTo>
                  <a:lnTo>
                    <a:pt x="3889260" y="118999"/>
                  </a:lnTo>
                  <a:lnTo>
                    <a:pt x="3888046" y="133312"/>
                  </a:lnTo>
                  <a:lnTo>
                    <a:pt x="3869829" y="168656"/>
                  </a:lnTo>
                  <a:lnTo>
                    <a:pt x="3835236" y="187104"/>
                  </a:lnTo>
                  <a:lnTo>
                    <a:pt x="3821188" y="188340"/>
                  </a:lnTo>
                  <a:lnTo>
                    <a:pt x="3812237" y="187819"/>
                  </a:lnTo>
                  <a:lnTo>
                    <a:pt x="3772134" y="169989"/>
                  </a:lnTo>
                  <a:lnTo>
                    <a:pt x="3753535" y="128400"/>
                  </a:lnTo>
                  <a:lnTo>
                    <a:pt x="3752989" y="117475"/>
                  </a:lnTo>
                  <a:lnTo>
                    <a:pt x="3753535" y="108858"/>
                  </a:lnTo>
                  <a:lnTo>
                    <a:pt x="3771944" y="69421"/>
                  </a:lnTo>
                  <a:lnTo>
                    <a:pt x="3811510" y="50837"/>
                  </a:lnTo>
                  <a:lnTo>
                    <a:pt x="3820934" y="50292"/>
                  </a:lnTo>
                  <a:close/>
                </a:path>
                <a:path w="5034280" h="239395">
                  <a:moveTo>
                    <a:pt x="3312045" y="50292"/>
                  </a:moveTo>
                  <a:lnTo>
                    <a:pt x="3319665" y="50292"/>
                  </a:lnTo>
                  <a:lnTo>
                    <a:pt x="3326777" y="51689"/>
                  </a:lnTo>
                  <a:lnTo>
                    <a:pt x="3333127" y="54483"/>
                  </a:lnTo>
                  <a:lnTo>
                    <a:pt x="3339477" y="57277"/>
                  </a:lnTo>
                  <a:lnTo>
                    <a:pt x="3344303" y="60833"/>
                  </a:lnTo>
                  <a:lnTo>
                    <a:pt x="3347605" y="65151"/>
                  </a:lnTo>
                  <a:lnTo>
                    <a:pt x="3350907" y="69468"/>
                  </a:lnTo>
                  <a:lnTo>
                    <a:pt x="3353193" y="74295"/>
                  </a:lnTo>
                  <a:lnTo>
                    <a:pt x="3354463" y="79756"/>
                  </a:lnTo>
                  <a:lnTo>
                    <a:pt x="3355733" y="85217"/>
                  </a:lnTo>
                  <a:lnTo>
                    <a:pt x="3356368" y="93090"/>
                  </a:lnTo>
                  <a:lnTo>
                    <a:pt x="3356368" y="103251"/>
                  </a:lnTo>
                  <a:lnTo>
                    <a:pt x="3356368" y="185293"/>
                  </a:lnTo>
                  <a:lnTo>
                    <a:pt x="3321443" y="185293"/>
                  </a:lnTo>
                  <a:lnTo>
                    <a:pt x="3321443" y="117983"/>
                  </a:lnTo>
                  <a:lnTo>
                    <a:pt x="3321300" y="108245"/>
                  </a:lnTo>
                  <a:lnTo>
                    <a:pt x="3311918" y="80518"/>
                  </a:lnTo>
                  <a:lnTo>
                    <a:pt x="3308616" y="78232"/>
                  </a:lnTo>
                  <a:lnTo>
                    <a:pt x="3304552" y="77089"/>
                  </a:lnTo>
                  <a:lnTo>
                    <a:pt x="3299853" y="77089"/>
                  </a:lnTo>
                  <a:lnTo>
                    <a:pt x="3293757" y="77089"/>
                  </a:lnTo>
                  <a:lnTo>
                    <a:pt x="3288296" y="78740"/>
                  </a:lnTo>
                  <a:lnTo>
                    <a:pt x="3283597" y="82042"/>
                  </a:lnTo>
                  <a:lnTo>
                    <a:pt x="3278771" y="85343"/>
                  </a:lnTo>
                  <a:lnTo>
                    <a:pt x="3271024" y="125476"/>
                  </a:lnTo>
                  <a:lnTo>
                    <a:pt x="3271024" y="185293"/>
                  </a:lnTo>
                  <a:lnTo>
                    <a:pt x="3236099" y="185293"/>
                  </a:lnTo>
                  <a:lnTo>
                    <a:pt x="3236099" y="53340"/>
                  </a:lnTo>
                  <a:lnTo>
                    <a:pt x="3268484" y="53340"/>
                  </a:lnTo>
                  <a:lnTo>
                    <a:pt x="3268484" y="72771"/>
                  </a:lnTo>
                  <a:lnTo>
                    <a:pt x="3277702" y="62936"/>
                  </a:lnTo>
                  <a:lnTo>
                    <a:pt x="3288026" y="55911"/>
                  </a:lnTo>
                  <a:lnTo>
                    <a:pt x="3299470" y="51696"/>
                  </a:lnTo>
                  <a:lnTo>
                    <a:pt x="3312045" y="50292"/>
                  </a:lnTo>
                  <a:close/>
                </a:path>
                <a:path w="5034280" h="239395">
                  <a:moveTo>
                    <a:pt x="3146437" y="50292"/>
                  </a:moveTo>
                  <a:lnTo>
                    <a:pt x="3188855" y="59562"/>
                  </a:lnTo>
                  <a:lnTo>
                    <a:pt x="3202063" y="101218"/>
                  </a:lnTo>
                  <a:lnTo>
                    <a:pt x="3201682" y="141986"/>
                  </a:lnTo>
                  <a:lnTo>
                    <a:pt x="3201779" y="150084"/>
                  </a:lnTo>
                  <a:lnTo>
                    <a:pt x="3209556" y="185293"/>
                  </a:lnTo>
                  <a:lnTo>
                    <a:pt x="3175012" y="185293"/>
                  </a:lnTo>
                  <a:lnTo>
                    <a:pt x="3174123" y="183007"/>
                  </a:lnTo>
                  <a:lnTo>
                    <a:pt x="3172980" y="179578"/>
                  </a:lnTo>
                  <a:lnTo>
                    <a:pt x="3171710" y="175006"/>
                  </a:lnTo>
                  <a:lnTo>
                    <a:pt x="3171075" y="172974"/>
                  </a:lnTo>
                  <a:lnTo>
                    <a:pt x="3170694" y="171577"/>
                  </a:lnTo>
                  <a:lnTo>
                    <a:pt x="3170440" y="170942"/>
                  </a:lnTo>
                  <a:lnTo>
                    <a:pt x="3164471" y="176657"/>
                  </a:lnTo>
                  <a:lnTo>
                    <a:pt x="3158121" y="181102"/>
                  </a:lnTo>
                  <a:lnTo>
                    <a:pt x="3151390" y="183896"/>
                  </a:lnTo>
                  <a:lnTo>
                    <a:pt x="3144532" y="186817"/>
                  </a:lnTo>
                  <a:lnTo>
                    <a:pt x="3137293" y="188340"/>
                  </a:lnTo>
                  <a:lnTo>
                    <a:pt x="3129546" y="188340"/>
                  </a:lnTo>
                  <a:lnTo>
                    <a:pt x="3119900" y="187650"/>
                  </a:lnTo>
                  <a:lnTo>
                    <a:pt x="3088668" y="164687"/>
                  </a:lnTo>
                  <a:lnTo>
                    <a:pt x="3085731" y="149225"/>
                  </a:lnTo>
                  <a:lnTo>
                    <a:pt x="3085731" y="141859"/>
                  </a:lnTo>
                  <a:lnTo>
                    <a:pt x="3087509" y="135128"/>
                  </a:lnTo>
                  <a:lnTo>
                    <a:pt x="3091065" y="129286"/>
                  </a:lnTo>
                  <a:lnTo>
                    <a:pt x="3094621" y="123443"/>
                  </a:lnTo>
                  <a:lnTo>
                    <a:pt x="3133864" y="107823"/>
                  </a:lnTo>
                  <a:lnTo>
                    <a:pt x="3145128" y="105509"/>
                  </a:lnTo>
                  <a:lnTo>
                    <a:pt x="3154533" y="103314"/>
                  </a:lnTo>
                  <a:lnTo>
                    <a:pt x="3162082" y="101215"/>
                  </a:lnTo>
                  <a:lnTo>
                    <a:pt x="3167773" y="99187"/>
                  </a:lnTo>
                  <a:lnTo>
                    <a:pt x="3167773" y="95758"/>
                  </a:lnTo>
                  <a:lnTo>
                    <a:pt x="3167773" y="89027"/>
                  </a:lnTo>
                  <a:lnTo>
                    <a:pt x="3166122" y="84201"/>
                  </a:lnTo>
                  <a:lnTo>
                    <a:pt x="3162820" y="81407"/>
                  </a:lnTo>
                  <a:lnTo>
                    <a:pt x="3159391" y="78486"/>
                  </a:lnTo>
                  <a:lnTo>
                    <a:pt x="3153168" y="77089"/>
                  </a:lnTo>
                  <a:lnTo>
                    <a:pt x="3144024" y="77089"/>
                  </a:lnTo>
                  <a:lnTo>
                    <a:pt x="3137801" y="77089"/>
                  </a:lnTo>
                  <a:lnTo>
                    <a:pt x="3132975" y="78232"/>
                  </a:lnTo>
                  <a:lnTo>
                    <a:pt x="3129419" y="80772"/>
                  </a:lnTo>
                  <a:lnTo>
                    <a:pt x="3125990" y="83185"/>
                  </a:lnTo>
                  <a:lnTo>
                    <a:pt x="3123196" y="87503"/>
                  </a:lnTo>
                  <a:lnTo>
                    <a:pt x="3121037" y="93599"/>
                  </a:lnTo>
                  <a:lnTo>
                    <a:pt x="3089287" y="87884"/>
                  </a:lnTo>
                  <a:lnTo>
                    <a:pt x="3115040" y="55542"/>
                  </a:lnTo>
                  <a:lnTo>
                    <a:pt x="3134384" y="50883"/>
                  </a:lnTo>
                  <a:lnTo>
                    <a:pt x="3146437" y="50292"/>
                  </a:lnTo>
                  <a:close/>
                </a:path>
                <a:path w="5034280" h="239395">
                  <a:moveTo>
                    <a:pt x="2853956" y="50292"/>
                  </a:moveTo>
                  <a:lnTo>
                    <a:pt x="2894215" y="59182"/>
                  </a:lnTo>
                  <a:lnTo>
                    <a:pt x="2912376" y="85217"/>
                  </a:lnTo>
                  <a:lnTo>
                    <a:pt x="2879356" y="91312"/>
                  </a:lnTo>
                  <a:lnTo>
                    <a:pt x="2877959" y="86233"/>
                  </a:lnTo>
                  <a:lnTo>
                    <a:pt x="2875292" y="82296"/>
                  </a:lnTo>
                  <a:lnTo>
                    <a:pt x="2871355" y="79502"/>
                  </a:lnTo>
                  <a:lnTo>
                    <a:pt x="2867418" y="76835"/>
                  </a:lnTo>
                  <a:lnTo>
                    <a:pt x="2861830" y="75437"/>
                  </a:lnTo>
                  <a:lnTo>
                    <a:pt x="2854591" y="75437"/>
                  </a:lnTo>
                  <a:lnTo>
                    <a:pt x="2845320" y="75437"/>
                  </a:lnTo>
                  <a:lnTo>
                    <a:pt x="2838716" y="76708"/>
                  </a:lnTo>
                  <a:lnTo>
                    <a:pt x="2834779" y="79248"/>
                  </a:lnTo>
                  <a:lnTo>
                    <a:pt x="2832112" y="81153"/>
                  </a:lnTo>
                  <a:lnTo>
                    <a:pt x="2830842" y="83439"/>
                  </a:lnTo>
                  <a:lnTo>
                    <a:pt x="2830842" y="86360"/>
                  </a:lnTo>
                  <a:lnTo>
                    <a:pt x="2830842" y="88900"/>
                  </a:lnTo>
                  <a:lnTo>
                    <a:pt x="2866910" y="102489"/>
                  </a:lnTo>
                  <a:lnTo>
                    <a:pt x="2879789" y="105876"/>
                  </a:lnTo>
                  <a:lnTo>
                    <a:pt x="2914075" y="129254"/>
                  </a:lnTo>
                  <a:lnTo>
                    <a:pt x="2916821" y="144018"/>
                  </a:lnTo>
                  <a:lnTo>
                    <a:pt x="2915869" y="152810"/>
                  </a:lnTo>
                  <a:lnTo>
                    <a:pt x="2882833" y="185039"/>
                  </a:lnTo>
                  <a:lnTo>
                    <a:pt x="2856750" y="188340"/>
                  </a:lnTo>
                  <a:lnTo>
                    <a:pt x="2844011" y="187652"/>
                  </a:lnTo>
                  <a:lnTo>
                    <a:pt x="2806934" y="171418"/>
                  </a:lnTo>
                  <a:lnTo>
                    <a:pt x="2793504" y="147701"/>
                  </a:lnTo>
                  <a:lnTo>
                    <a:pt x="2828556" y="142367"/>
                  </a:lnTo>
                  <a:lnTo>
                    <a:pt x="2830080" y="149098"/>
                  </a:lnTo>
                  <a:lnTo>
                    <a:pt x="2833128" y="154305"/>
                  </a:lnTo>
                  <a:lnTo>
                    <a:pt x="2837573" y="157734"/>
                  </a:lnTo>
                  <a:lnTo>
                    <a:pt x="2842145" y="161290"/>
                  </a:lnTo>
                  <a:lnTo>
                    <a:pt x="2848622" y="163068"/>
                  </a:lnTo>
                  <a:lnTo>
                    <a:pt x="2856750" y="163068"/>
                  </a:lnTo>
                  <a:lnTo>
                    <a:pt x="2865767" y="163068"/>
                  </a:lnTo>
                  <a:lnTo>
                    <a:pt x="2872625" y="161417"/>
                  </a:lnTo>
                  <a:lnTo>
                    <a:pt x="2877197" y="158115"/>
                  </a:lnTo>
                  <a:lnTo>
                    <a:pt x="2880245" y="155829"/>
                  </a:lnTo>
                  <a:lnTo>
                    <a:pt x="2881769" y="152654"/>
                  </a:lnTo>
                  <a:lnTo>
                    <a:pt x="2881769" y="148717"/>
                  </a:lnTo>
                  <a:lnTo>
                    <a:pt x="2881769" y="146177"/>
                  </a:lnTo>
                  <a:lnTo>
                    <a:pt x="2880880" y="143890"/>
                  </a:lnTo>
                  <a:lnTo>
                    <a:pt x="2879229" y="142240"/>
                  </a:lnTo>
                  <a:lnTo>
                    <a:pt x="2877578" y="140589"/>
                  </a:lnTo>
                  <a:lnTo>
                    <a:pt x="2873641" y="138937"/>
                  </a:lnTo>
                  <a:lnTo>
                    <a:pt x="2867545" y="137540"/>
                  </a:lnTo>
                  <a:lnTo>
                    <a:pt x="2848350" y="132988"/>
                  </a:lnTo>
                  <a:lnTo>
                    <a:pt x="2807171" y="114665"/>
                  </a:lnTo>
                  <a:lnTo>
                    <a:pt x="2798330" y="90805"/>
                  </a:lnTo>
                  <a:lnTo>
                    <a:pt x="2799185" y="82585"/>
                  </a:lnTo>
                  <a:lnTo>
                    <a:pt x="2829175" y="53228"/>
                  </a:lnTo>
                  <a:lnTo>
                    <a:pt x="2840619" y="51028"/>
                  </a:lnTo>
                  <a:lnTo>
                    <a:pt x="2853956" y="50292"/>
                  </a:lnTo>
                  <a:close/>
                </a:path>
                <a:path w="5034280" h="239395">
                  <a:moveTo>
                    <a:pt x="2612275" y="50292"/>
                  </a:moveTo>
                  <a:lnTo>
                    <a:pt x="2620276" y="50292"/>
                  </a:lnTo>
                  <a:lnTo>
                    <a:pt x="2627896" y="52578"/>
                  </a:lnTo>
                  <a:lnTo>
                    <a:pt x="2635262" y="56896"/>
                  </a:lnTo>
                  <a:lnTo>
                    <a:pt x="2624467" y="87376"/>
                  </a:lnTo>
                  <a:lnTo>
                    <a:pt x="2618625" y="83565"/>
                  </a:lnTo>
                  <a:lnTo>
                    <a:pt x="2613164" y="81661"/>
                  </a:lnTo>
                  <a:lnTo>
                    <a:pt x="2608084" y="81661"/>
                  </a:lnTo>
                  <a:lnTo>
                    <a:pt x="2603258" y="81661"/>
                  </a:lnTo>
                  <a:lnTo>
                    <a:pt x="2599067" y="83058"/>
                  </a:lnTo>
                  <a:lnTo>
                    <a:pt x="2584905" y="129119"/>
                  </a:lnTo>
                  <a:lnTo>
                    <a:pt x="2584716" y="144526"/>
                  </a:lnTo>
                  <a:lnTo>
                    <a:pt x="2584716" y="185293"/>
                  </a:lnTo>
                  <a:lnTo>
                    <a:pt x="2549791" y="185293"/>
                  </a:lnTo>
                  <a:lnTo>
                    <a:pt x="2549791" y="53340"/>
                  </a:lnTo>
                  <a:lnTo>
                    <a:pt x="2582176" y="53340"/>
                  </a:lnTo>
                  <a:lnTo>
                    <a:pt x="2582176" y="72136"/>
                  </a:lnTo>
                  <a:lnTo>
                    <a:pt x="2587764" y="63246"/>
                  </a:lnTo>
                  <a:lnTo>
                    <a:pt x="2592844" y="57404"/>
                  </a:lnTo>
                  <a:lnTo>
                    <a:pt x="2597162" y="54610"/>
                  </a:lnTo>
                  <a:lnTo>
                    <a:pt x="2601607" y="51815"/>
                  </a:lnTo>
                  <a:lnTo>
                    <a:pt x="2606687" y="50292"/>
                  </a:lnTo>
                  <a:lnTo>
                    <a:pt x="2612275" y="50292"/>
                  </a:lnTo>
                  <a:close/>
                </a:path>
                <a:path w="5034280" h="239395">
                  <a:moveTo>
                    <a:pt x="2457208" y="50292"/>
                  </a:moveTo>
                  <a:lnTo>
                    <a:pt x="2496070" y="61275"/>
                  </a:lnTo>
                  <a:lnTo>
                    <a:pt x="2520645" y="91852"/>
                  </a:lnTo>
                  <a:lnTo>
                    <a:pt x="2525407" y="118999"/>
                  </a:lnTo>
                  <a:lnTo>
                    <a:pt x="2524213" y="133312"/>
                  </a:lnTo>
                  <a:lnTo>
                    <a:pt x="2506103" y="168656"/>
                  </a:lnTo>
                  <a:lnTo>
                    <a:pt x="2471510" y="187104"/>
                  </a:lnTo>
                  <a:lnTo>
                    <a:pt x="2457462" y="188340"/>
                  </a:lnTo>
                  <a:lnTo>
                    <a:pt x="2448511" y="187819"/>
                  </a:lnTo>
                  <a:lnTo>
                    <a:pt x="2408345" y="169989"/>
                  </a:lnTo>
                  <a:lnTo>
                    <a:pt x="2389789" y="128400"/>
                  </a:lnTo>
                  <a:lnTo>
                    <a:pt x="2389263" y="117475"/>
                  </a:lnTo>
                  <a:lnTo>
                    <a:pt x="2389789" y="108858"/>
                  </a:lnTo>
                  <a:lnTo>
                    <a:pt x="2408154" y="69421"/>
                  </a:lnTo>
                  <a:lnTo>
                    <a:pt x="2447731" y="50837"/>
                  </a:lnTo>
                  <a:lnTo>
                    <a:pt x="2457208" y="50292"/>
                  </a:lnTo>
                  <a:close/>
                </a:path>
                <a:path w="5034280" h="239395">
                  <a:moveTo>
                    <a:pt x="2084463" y="50292"/>
                  </a:moveTo>
                  <a:lnTo>
                    <a:pt x="2092337" y="50292"/>
                  </a:lnTo>
                  <a:lnTo>
                    <a:pt x="2100084" y="52578"/>
                  </a:lnTo>
                  <a:lnTo>
                    <a:pt x="2107450" y="56896"/>
                  </a:lnTo>
                  <a:lnTo>
                    <a:pt x="2096655" y="87376"/>
                  </a:lnTo>
                  <a:lnTo>
                    <a:pt x="2090686" y="83565"/>
                  </a:lnTo>
                  <a:lnTo>
                    <a:pt x="2085225" y="81661"/>
                  </a:lnTo>
                  <a:lnTo>
                    <a:pt x="2080145" y="81661"/>
                  </a:lnTo>
                  <a:lnTo>
                    <a:pt x="2075319" y="81661"/>
                  </a:lnTo>
                  <a:lnTo>
                    <a:pt x="2071128" y="83058"/>
                  </a:lnTo>
                  <a:lnTo>
                    <a:pt x="2056966" y="129119"/>
                  </a:lnTo>
                  <a:lnTo>
                    <a:pt x="2056777" y="144526"/>
                  </a:lnTo>
                  <a:lnTo>
                    <a:pt x="2056777" y="185293"/>
                  </a:lnTo>
                  <a:lnTo>
                    <a:pt x="2021852" y="185293"/>
                  </a:lnTo>
                  <a:lnTo>
                    <a:pt x="2021852" y="53340"/>
                  </a:lnTo>
                  <a:lnTo>
                    <a:pt x="2054364" y="53340"/>
                  </a:lnTo>
                  <a:lnTo>
                    <a:pt x="2054364" y="72136"/>
                  </a:lnTo>
                  <a:lnTo>
                    <a:pt x="2059952" y="63246"/>
                  </a:lnTo>
                  <a:lnTo>
                    <a:pt x="2064905" y="57404"/>
                  </a:lnTo>
                  <a:lnTo>
                    <a:pt x="2069350" y="54610"/>
                  </a:lnTo>
                  <a:lnTo>
                    <a:pt x="2073795" y="51815"/>
                  </a:lnTo>
                  <a:lnTo>
                    <a:pt x="2078748" y="50292"/>
                  </a:lnTo>
                  <a:lnTo>
                    <a:pt x="2084463" y="50292"/>
                  </a:lnTo>
                  <a:close/>
                </a:path>
                <a:path w="5034280" h="239395">
                  <a:moveTo>
                    <a:pt x="1932317" y="50292"/>
                  </a:moveTo>
                  <a:lnTo>
                    <a:pt x="1969536" y="61275"/>
                  </a:lnTo>
                  <a:lnTo>
                    <a:pt x="1991356" y="94440"/>
                  </a:lnTo>
                  <a:lnTo>
                    <a:pt x="1995055" y="129412"/>
                  </a:lnTo>
                  <a:lnTo>
                    <a:pt x="1907552" y="129412"/>
                  </a:lnTo>
                  <a:lnTo>
                    <a:pt x="1908221" y="136719"/>
                  </a:lnTo>
                  <a:lnTo>
                    <a:pt x="1928126" y="162179"/>
                  </a:lnTo>
                  <a:lnTo>
                    <a:pt x="1936127" y="162179"/>
                  </a:lnTo>
                  <a:lnTo>
                    <a:pt x="1941588" y="162179"/>
                  </a:lnTo>
                  <a:lnTo>
                    <a:pt x="1958479" y="143256"/>
                  </a:lnTo>
                  <a:lnTo>
                    <a:pt x="1993277" y="149098"/>
                  </a:lnTo>
                  <a:lnTo>
                    <a:pt x="1964375" y="182661"/>
                  </a:lnTo>
                  <a:lnTo>
                    <a:pt x="1935746" y="188340"/>
                  </a:lnTo>
                  <a:lnTo>
                    <a:pt x="1919699" y="186936"/>
                  </a:lnTo>
                  <a:lnTo>
                    <a:pt x="1884819" y="165862"/>
                  </a:lnTo>
                  <a:lnTo>
                    <a:pt x="1871738" y="120268"/>
                  </a:lnTo>
                  <a:lnTo>
                    <a:pt x="1872812" y="104769"/>
                  </a:lnTo>
                  <a:lnTo>
                    <a:pt x="1889010" y="68961"/>
                  </a:lnTo>
                  <a:lnTo>
                    <a:pt x="1919764" y="51458"/>
                  </a:lnTo>
                  <a:lnTo>
                    <a:pt x="1932317" y="50292"/>
                  </a:lnTo>
                  <a:close/>
                </a:path>
                <a:path w="5034280" h="239395">
                  <a:moveTo>
                    <a:pt x="1545983" y="50292"/>
                  </a:moveTo>
                  <a:lnTo>
                    <a:pt x="1584792" y="61275"/>
                  </a:lnTo>
                  <a:lnTo>
                    <a:pt x="1609404" y="91852"/>
                  </a:lnTo>
                  <a:lnTo>
                    <a:pt x="1614182" y="118999"/>
                  </a:lnTo>
                  <a:lnTo>
                    <a:pt x="1612970" y="133312"/>
                  </a:lnTo>
                  <a:lnTo>
                    <a:pt x="1594878" y="168656"/>
                  </a:lnTo>
                  <a:lnTo>
                    <a:pt x="1560267" y="187104"/>
                  </a:lnTo>
                  <a:lnTo>
                    <a:pt x="1546237" y="188340"/>
                  </a:lnTo>
                  <a:lnTo>
                    <a:pt x="1537284" y="187819"/>
                  </a:lnTo>
                  <a:lnTo>
                    <a:pt x="1497104" y="169989"/>
                  </a:lnTo>
                  <a:lnTo>
                    <a:pt x="1478564" y="128400"/>
                  </a:lnTo>
                  <a:lnTo>
                    <a:pt x="1478038" y="117475"/>
                  </a:lnTo>
                  <a:lnTo>
                    <a:pt x="1478564" y="108858"/>
                  </a:lnTo>
                  <a:lnTo>
                    <a:pt x="1496914" y="69421"/>
                  </a:lnTo>
                  <a:lnTo>
                    <a:pt x="1536504" y="50837"/>
                  </a:lnTo>
                  <a:lnTo>
                    <a:pt x="1545983" y="50292"/>
                  </a:lnTo>
                  <a:close/>
                </a:path>
                <a:path w="5034280" h="239395">
                  <a:moveTo>
                    <a:pt x="1322717" y="50292"/>
                  </a:moveTo>
                  <a:lnTo>
                    <a:pt x="1359936" y="61275"/>
                  </a:lnTo>
                  <a:lnTo>
                    <a:pt x="1381756" y="94440"/>
                  </a:lnTo>
                  <a:lnTo>
                    <a:pt x="1385455" y="129412"/>
                  </a:lnTo>
                  <a:lnTo>
                    <a:pt x="1297952" y="129412"/>
                  </a:lnTo>
                  <a:lnTo>
                    <a:pt x="1298621" y="136719"/>
                  </a:lnTo>
                  <a:lnTo>
                    <a:pt x="1318526" y="162179"/>
                  </a:lnTo>
                  <a:lnTo>
                    <a:pt x="1326527" y="162179"/>
                  </a:lnTo>
                  <a:lnTo>
                    <a:pt x="1331988" y="162179"/>
                  </a:lnTo>
                  <a:lnTo>
                    <a:pt x="1348879" y="143256"/>
                  </a:lnTo>
                  <a:lnTo>
                    <a:pt x="1383677" y="149098"/>
                  </a:lnTo>
                  <a:lnTo>
                    <a:pt x="1354775" y="182661"/>
                  </a:lnTo>
                  <a:lnTo>
                    <a:pt x="1326146" y="188340"/>
                  </a:lnTo>
                  <a:lnTo>
                    <a:pt x="1310099" y="186936"/>
                  </a:lnTo>
                  <a:lnTo>
                    <a:pt x="1275219" y="165862"/>
                  </a:lnTo>
                  <a:lnTo>
                    <a:pt x="1262138" y="120268"/>
                  </a:lnTo>
                  <a:lnTo>
                    <a:pt x="1263212" y="104769"/>
                  </a:lnTo>
                  <a:lnTo>
                    <a:pt x="1279410" y="68961"/>
                  </a:lnTo>
                  <a:lnTo>
                    <a:pt x="1310164" y="51458"/>
                  </a:lnTo>
                  <a:lnTo>
                    <a:pt x="1322717" y="50292"/>
                  </a:lnTo>
                  <a:close/>
                </a:path>
                <a:path w="5034280" h="239395">
                  <a:moveTo>
                    <a:pt x="1006614" y="50292"/>
                  </a:moveTo>
                  <a:lnTo>
                    <a:pt x="1014615" y="50292"/>
                  </a:lnTo>
                  <a:lnTo>
                    <a:pt x="1022235" y="52578"/>
                  </a:lnTo>
                  <a:lnTo>
                    <a:pt x="1029601" y="56896"/>
                  </a:lnTo>
                  <a:lnTo>
                    <a:pt x="1018806" y="87376"/>
                  </a:lnTo>
                  <a:lnTo>
                    <a:pt x="1012964" y="83565"/>
                  </a:lnTo>
                  <a:lnTo>
                    <a:pt x="1007503" y="81661"/>
                  </a:lnTo>
                  <a:lnTo>
                    <a:pt x="1002423" y="81661"/>
                  </a:lnTo>
                  <a:lnTo>
                    <a:pt x="997470" y="81661"/>
                  </a:lnTo>
                  <a:lnTo>
                    <a:pt x="993406" y="83058"/>
                  </a:lnTo>
                  <a:lnTo>
                    <a:pt x="979226" y="129119"/>
                  </a:lnTo>
                  <a:lnTo>
                    <a:pt x="979055" y="144526"/>
                  </a:lnTo>
                  <a:lnTo>
                    <a:pt x="979055" y="185293"/>
                  </a:lnTo>
                  <a:lnTo>
                    <a:pt x="944130" y="185293"/>
                  </a:lnTo>
                  <a:lnTo>
                    <a:pt x="944130" y="53340"/>
                  </a:lnTo>
                  <a:lnTo>
                    <a:pt x="976515" y="53340"/>
                  </a:lnTo>
                  <a:lnTo>
                    <a:pt x="976515" y="72136"/>
                  </a:lnTo>
                  <a:lnTo>
                    <a:pt x="982103" y="63246"/>
                  </a:lnTo>
                  <a:lnTo>
                    <a:pt x="987056" y="57404"/>
                  </a:lnTo>
                  <a:lnTo>
                    <a:pt x="991501" y="54610"/>
                  </a:lnTo>
                  <a:lnTo>
                    <a:pt x="995946" y="51815"/>
                  </a:lnTo>
                  <a:lnTo>
                    <a:pt x="1001026" y="50292"/>
                  </a:lnTo>
                  <a:lnTo>
                    <a:pt x="1006614" y="50292"/>
                  </a:lnTo>
                  <a:close/>
                </a:path>
                <a:path w="5034280" h="239395">
                  <a:moveTo>
                    <a:pt x="860437" y="50292"/>
                  </a:moveTo>
                  <a:lnTo>
                    <a:pt x="898791" y="60706"/>
                  </a:lnTo>
                  <a:lnTo>
                    <a:pt x="919238" y="92329"/>
                  </a:lnTo>
                  <a:lnTo>
                    <a:pt x="884821" y="98552"/>
                  </a:lnTo>
                  <a:lnTo>
                    <a:pt x="883678" y="91693"/>
                  </a:lnTo>
                  <a:lnTo>
                    <a:pt x="881011" y="86487"/>
                  </a:lnTo>
                  <a:lnTo>
                    <a:pt x="876947" y="83058"/>
                  </a:lnTo>
                  <a:lnTo>
                    <a:pt x="872883" y="79502"/>
                  </a:lnTo>
                  <a:lnTo>
                    <a:pt x="867549" y="77851"/>
                  </a:lnTo>
                  <a:lnTo>
                    <a:pt x="860945" y="77851"/>
                  </a:lnTo>
                  <a:lnTo>
                    <a:pt x="852309" y="77851"/>
                  </a:lnTo>
                  <a:lnTo>
                    <a:pt x="845324" y="80772"/>
                  </a:lnTo>
                  <a:lnTo>
                    <a:pt x="832370" y="116967"/>
                  </a:lnTo>
                  <a:lnTo>
                    <a:pt x="832868" y="127825"/>
                  </a:lnTo>
                  <a:lnTo>
                    <a:pt x="852563" y="159893"/>
                  </a:lnTo>
                  <a:lnTo>
                    <a:pt x="861453" y="159893"/>
                  </a:lnTo>
                  <a:lnTo>
                    <a:pt x="868057" y="159893"/>
                  </a:lnTo>
                  <a:lnTo>
                    <a:pt x="873518" y="157987"/>
                  </a:lnTo>
                  <a:lnTo>
                    <a:pt x="877709" y="154178"/>
                  </a:lnTo>
                  <a:lnTo>
                    <a:pt x="882027" y="150368"/>
                  </a:lnTo>
                  <a:lnTo>
                    <a:pt x="884948" y="143890"/>
                  </a:lnTo>
                  <a:lnTo>
                    <a:pt x="886726" y="134747"/>
                  </a:lnTo>
                  <a:lnTo>
                    <a:pt x="921016" y="140589"/>
                  </a:lnTo>
                  <a:lnTo>
                    <a:pt x="900569" y="176276"/>
                  </a:lnTo>
                  <a:lnTo>
                    <a:pt x="859929" y="188340"/>
                  </a:lnTo>
                  <a:lnTo>
                    <a:pt x="846170" y="187197"/>
                  </a:lnTo>
                  <a:lnTo>
                    <a:pt x="806180" y="160029"/>
                  </a:lnTo>
                  <a:lnTo>
                    <a:pt x="796429" y="119507"/>
                  </a:lnTo>
                  <a:lnTo>
                    <a:pt x="797521" y="104030"/>
                  </a:lnTo>
                  <a:lnTo>
                    <a:pt x="813701" y="68580"/>
                  </a:lnTo>
                  <a:lnTo>
                    <a:pt x="846509" y="51434"/>
                  </a:lnTo>
                  <a:lnTo>
                    <a:pt x="860437" y="50292"/>
                  </a:lnTo>
                  <a:close/>
                </a:path>
                <a:path w="5034280" h="239395">
                  <a:moveTo>
                    <a:pt x="707783" y="50292"/>
                  </a:moveTo>
                  <a:lnTo>
                    <a:pt x="748042" y="59182"/>
                  </a:lnTo>
                  <a:lnTo>
                    <a:pt x="766203" y="85217"/>
                  </a:lnTo>
                  <a:lnTo>
                    <a:pt x="733183" y="91312"/>
                  </a:lnTo>
                  <a:lnTo>
                    <a:pt x="731786" y="86233"/>
                  </a:lnTo>
                  <a:lnTo>
                    <a:pt x="729119" y="82296"/>
                  </a:lnTo>
                  <a:lnTo>
                    <a:pt x="725182" y="79502"/>
                  </a:lnTo>
                  <a:lnTo>
                    <a:pt x="721245" y="76835"/>
                  </a:lnTo>
                  <a:lnTo>
                    <a:pt x="715657" y="75437"/>
                  </a:lnTo>
                  <a:lnTo>
                    <a:pt x="708418" y="75437"/>
                  </a:lnTo>
                  <a:lnTo>
                    <a:pt x="699147" y="75437"/>
                  </a:lnTo>
                  <a:lnTo>
                    <a:pt x="692543" y="76708"/>
                  </a:lnTo>
                  <a:lnTo>
                    <a:pt x="688606" y="79248"/>
                  </a:lnTo>
                  <a:lnTo>
                    <a:pt x="685939" y="81153"/>
                  </a:lnTo>
                  <a:lnTo>
                    <a:pt x="684669" y="83439"/>
                  </a:lnTo>
                  <a:lnTo>
                    <a:pt x="684669" y="86360"/>
                  </a:lnTo>
                  <a:lnTo>
                    <a:pt x="684669" y="88900"/>
                  </a:lnTo>
                  <a:lnTo>
                    <a:pt x="720737" y="102489"/>
                  </a:lnTo>
                  <a:lnTo>
                    <a:pt x="733616" y="105876"/>
                  </a:lnTo>
                  <a:lnTo>
                    <a:pt x="767902" y="129254"/>
                  </a:lnTo>
                  <a:lnTo>
                    <a:pt x="770648" y="144018"/>
                  </a:lnTo>
                  <a:lnTo>
                    <a:pt x="769696" y="152810"/>
                  </a:lnTo>
                  <a:lnTo>
                    <a:pt x="736660" y="185039"/>
                  </a:lnTo>
                  <a:lnTo>
                    <a:pt x="710577" y="188340"/>
                  </a:lnTo>
                  <a:lnTo>
                    <a:pt x="697838" y="187652"/>
                  </a:lnTo>
                  <a:lnTo>
                    <a:pt x="660761" y="171418"/>
                  </a:lnTo>
                  <a:lnTo>
                    <a:pt x="647331" y="147701"/>
                  </a:lnTo>
                  <a:lnTo>
                    <a:pt x="682383" y="142367"/>
                  </a:lnTo>
                  <a:lnTo>
                    <a:pt x="683907" y="149098"/>
                  </a:lnTo>
                  <a:lnTo>
                    <a:pt x="686955" y="154305"/>
                  </a:lnTo>
                  <a:lnTo>
                    <a:pt x="691400" y="157734"/>
                  </a:lnTo>
                  <a:lnTo>
                    <a:pt x="695972" y="161290"/>
                  </a:lnTo>
                  <a:lnTo>
                    <a:pt x="702449" y="163068"/>
                  </a:lnTo>
                  <a:lnTo>
                    <a:pt x="710577" y="163068"/>
                  </a:lnTo>
                  <a:lnTo>
                    <a:pt x="719594" y="163068"/>
                  </a:lnTo>
                  <a:lnTo>
                    <a:pt x="726452" y="161417"/>
                  </a:lnTo>
                  <a:lnTo>
                    <a:pt x="731024" y="158115"/>
                  </a:lnTo>
                  <a:lnTo>
                    <a:pt x="734072" y="155829"/>
                  </a:lnTo>
                  <a:lnTo>
                    <a:pt x="735596" y="152654"/>
                  </a:lnTo>
                  <a:lnTo>
                    <a:pt x="735596" y="148717"/>
                  </a:lnTo>
                  <a:lnTo>
                    <a:pt x="735596" y="146177"/>
                  </a:lnTo>
                  <a:lnTo>
                    <a:pt x="734707" y="143890"/>
                  </a:lnTo>
                  <a:lnTo>
                    <a:pt x="733056" y="142240"/>
                  </a:lnTo>
                  <a:lnTo>
                    <a:pt x="731405" y="140589"/>
                  </a:lnTo>
                  <a:lnTo>
                    <a:pt x="727468" y="138937"/>
                  </a:lnTo>
                  <a:lnTo>
                    <a:pt x="721372" y="137540"/>
                  </a:lnTo>
                  <a:lnTo>
                    <a:pt x="702231" y="132988"/>
                  </a:lnTo>
                  <a:lnTo>
                    <a:pt x="660998" y="114665"/>
                  </a:lnTo>
                  <a:lnTo>
                    <a:pt x="652157" y="90805"/>
                  </a:lnTo>
                  <a:lnTo>
                    <a:pt x="653012" y="82585"/>
                  </a:lnTo>
                  <a:lnTo>
                    <a:pt x="683002" y="53228"/>
                  </a:lnTo>
                  <a:lnTo>
                    <a:pt x="694446" y="51028"/>
                  </a:lnTo>
                  <a:lnTo>
                    <a:pt x="707783" y="50292"/>
                  </a:lnTo>
                  <a:close/>
                </a:path>
                <a:path w="5034280" h="239395">
                  <a:moveTo>
                    <a:pt x="568591" y="50292"/>
                  </a:moveTo>
                  <a:lnTo>
                    <a:pt x="605810" y="61275"/>
                  </a:lnTo>
                  <a:lnTo>
                    <a:pt x="627630" y="94440"/>
                  </a:lnTo>
                  <a:lnTo>
                    <a:pt x="631329" y="129412"/>
                  </a:lnTo>
                  <a:lnTo>
                    <a:pt x="543826" y="129412"/>
                  </a:lnTo>
                  <a:lnTo>
                    <a:pt x="544495" y="136719"/>
                  </a:lnTo>
                  <a:lnTo>
                    <a:pt x="564400" y="162179"/>
                  </a:lnTo>
                  <a:lnTo>
                    <a:pt x="572401" y="162179"/>
                  </a:lnTo>
                  <a:lnTo>
                    <a:pt x="577862" y="162179"/>
                  </a:lnTo>
                  <a:lnTo>
                    <a:pt x="594626" y="143256"/>
                  </a:lnTo>
                  <a:lnTo>
                    <a:pt x="629424" y="149098"/>
                  </a:lnTo>
                  <a:lnTo>
                    <a:pt x="600631" y="182661"/>
                  </a:lnTo>
                  <a:lnTo>
                    <a:pt x="572020" y="188340"/>
                  </a:lnTo>
                  <a:lnTo>
                    <a:pt x="555973" y="186936"/>
                  </a:lnTo>
                  <a:lnTo>
                    <a:pt x="521093" y="165862"/>
                  </a:lnTo>
                  <a:lnTo>
                    <a:pt x="508012" y="120268"/>
                  </a:lnTo>
                  <a:lnTo>
                    <a:pt x="509084" y="104769"/>
                  </a:lnTo>
                  <a:lnTo>
                    <a:pt x="525157" y="68961"/>
                  </a:lnTo>
                  <a:lnTo>
                    <a:pt x="556018" y="51458"/>
                  </a:lnTo>
                  <a:lnTo>
                    <a:pt x="568591" y="50292"/>
                  </a:lnTo>
                  <a:close/>
                </a:path>
                <a:path w="5034280" h="239395">
                  <a:moveTo>
                    <a:pt x="198691" y="50292"/>
                  </a:moveTo>
                  <a:lnTo>
                    <a:pt x="238963" y="59182"/>
                  </a:lnTo>
                  <a:lnTo>
                    <a:pt x="257111" y="85217"/>
                  </a:lnTo>
                  <a:lnTo>
                    <a:pt x="224180" y="91312"/>
                  </a:lnTo>
                  <a:lnTo>
                    <a:pt x="222770" y="86233"/>
                  </a:lnTo>
                  <a:lnTo>
                    <a:pt x="220090" y="82296"/>
                  </a:lnTo>
                  <a:lnTo>
                    <a:pt x="216153" y="79502"/>
                  </a:lnTo>
                  <a:lnTo>
                    <a:pt x="212216" y="76835"/>
                  </a:lnTo>
                  <a:lnTo>
                    <a:pt x="206603" y="75437"/>
                  </a:lnTo>
                  <a:lnTo>
                    <a:pt x="199313" y="75437"/>
                  </a:lnTo>
                  <a:lnTo>
                    <a:pt x="190119" y="75437"/>
                  </a:lnTo>
                  <a:lnTo>
                    <a:pt x="183540" y="76708"/>
                  </a:lnTo>
                  <a:lnTo>
                    <a:pt x="179552" y="79248"/>
                  </a:lnTo>
                  <a:lnTo>
                    <a:pt x="176910" y="81153"/>
                  </a:lnTo>
                  <a:lnTo>
                    <a:pt x="175577" y="83439"/>
                  </a:lnTo>
                  <a:lnTo>
                    <a:pt x="175577" y="86360"/>
                  </a:lnTo>
                  <a:lnTo>
                    <a:pt x="175577" y="88900"/>
                  </a:lnTo>
                  <a:lnTo>
                    <a:pt x="211683" y="102489"/>
                  </a:lnTo>
                  <a:lnTo>
                    <a:pt x="224583" y="105876"/>
                  </a:lnTo>
                  <a:lnTo>
                    <a:pt x="258848" y="129254"/>
                  </a:lnTo>
                  <a:lnTo>
                    <a:pt x="261581" y="144018"/>
                  </a:lnTo>
                  <a:lnTo>
                    <a:pt x="260634" y="152810"/>
                  </a:lnTo>
                  <a:lnTo>
                    <a:pt x="227623" y="185039"/>
                  </a:lnTo>
                  <a:lnTo>
                    <a:pt x="201561" y="188340"/>
                  </a:lnTo>
                  <a:lnTo>
                    <a:pt x="188776" y="187652"/>
                  </a:lnTo>
                  <a:lnTo>
                    <a:pt x="151685" y="171418"/>
                  </a:lnTo>
                  <a:lnTo>
                    <a:pt x="138303" y="147701"/>
                  </a:lnTo>
                  <a:lnTo>
                    <a:pt x="173342" y="142367"/>
                  </a:lnTo>
                  <a:lnTo>
                    <a:pt x="174840" y="149098"/>
                  </a:lnTo>
                  <a:lnTo>
                    <a:pt x="177863" y="154305"/>
                  </a:lnTo>
                  <a:lnTo>
                    <a:pt x="182422" y="157734"/>
                  </a:lnTo>
                  <a:lnTo>
                    <a:pt x="186969" y="161290"/>
                  </a:lnTo>
                  <a:lnTo>
                    <a:pt x="193357" y="163068"/>
                  </a:lnTo>
                  <a:lnTo>
                    <a:pt x="201561" y="163068"/>
                  </a:lnTo>
                  <a:lnTo>
                    <a:pt x="210591" y="163068"/>
                  </a:lnTo>
                  <a:lnTo>
                    <a:pt x="217385" y="161417"/>
                  </a:lnTo>
                  <a:lnTo>
                    <a:pt x="221932" y="158115"/>
                  </a:lnTo>
                  <a:lnTo>
                    <a:pt x="225005" y="155829"/>
                  </a:lnTo>
                  <a:lnTo>
                    <a:pt x="226529" y="152654"/>
                  </a:lnTo>
                  <a:lnTo>
                    <a:pt x="226529" y="148717"/>
                  </a:lnTo>
                  <a:lnTo>
                    <a:pt x="226529" y="146177"/>
                  </a:lnTo>
                  <a:lnTo>
                    <a:pt x="212369" y="137540"/>
                  </a:lnTo>
                  <a:lnTo>
                    <a:pt x="193176" y="132988"/>
                  </a:lnTo>
                  <a:lnTo>
                    <a:pt x="151949" y="114665"/>
                  </a:lnTo>
                  <a:lnTo>
                    <a:pt x="143141" y="90805"/>
                  </a:lnTo>
                  <a:lnTo>
                    <a:pt x="143989" y="82585"/>
                  </a:lnTo>
                  <a:lnTo>
                    <a:pt x="173967" y="53228"/>
                  </a:lnTo>
                  <a:lnTo>
                    <a:pt x="185399" y="51028"/>
                  </a:lnTo>
                  <a:lnTo>
                    <a:pt x="198691" y="50292"/>
                  </a:lnTo>
                  <a:close/>
                </a:path>
                <a:path w="5034280" h="239395">
                  <a:moveTo>
                    <a:pt x="60769" y="50292"/>
                  </a:moveTo>
                  <a:lnTo>
                    <a:pt x="103200" y="59562"/>
                  </a:lnTo>
                  <a:lnTo>
                    <a:pt x="116331" y="101218"/>
                  </a:lnTo>
                  <a:lnTo>
                    <a:pt x="115950" y="141986"/>
                  </a:lnTo>
                  <a:lnTo>
                    <a:pt x="116055" y="150084"/>
                  </a:lnTo>
                  <a:lnTo>
                    <a:pt x="123913" y="185293"/>
                  </a:lnTo>
                  <a:lnTo>
                    <a:pt x="89357" y="185293"/>
                  </a:lnTo>
                  <a:lnTo>
                    <a:pt x="88442" y="183007"/>
                  </a:lnTo>
                  <a:lnTo>
                    <a:pt x="87325" y="179578"/>
                  </a:lnTo>
                  <a:lnTo>
                    <a:pt x="86004" y="175006"/>
                  </a:lnTo>
                  <a:lnTo>
                    <a:pt x="85420" y="172974"/>
                  </a:lnTo>
                  <a:lnTo>
                    <a:pt x="85013" y="171577"/>
                  </a:lnTo>
                  <a:lnTo>
                    <a:pt x="84759" y="170942"/>
                  </a:lnTo>
                  <a:lnTo>
                    <a:pt x="78790" y="176657"/>
                  </a:lnTo>
                  <a:lnTo>
                    <a:pt x="72415" y="181102"/>
                  </a:lnTo>
                  <a:lnTo>
                    <a:pt x="65620" y="183896"/>
                  </a:lnTo>
                  <a:lnTo>
                    <a:pt x="58826" y="186817"/>
                  </a:lnTo>
                  <a:lnTo>
                    <a:pt x="51574" y="188340"/>
                  </a:lnTo>
                  <a:lnTo>
                    <a:pt x="43878" y="188340"/>
                  </a:lnTo>
                  <a:lnTo>
                    <a:pt x="34225" y="187650"/>
                  </a:lnTo>
                  <a:lnTo>
                    <a:pt x="2935" y="164687"/>
                  </a:lnTo>
                  <a:lnTo>
                    <a:pt x="0" y="149225"/>
                  </a:lnTo>
                  <a:lnTo>
                    <a:pt x="0" y="141859"/>
                  </a:lnTo>
                  <a:lnTo>
                    <a:pt x="25670" y="113663"/>
                  </a:lnTo>
                  <a:lnTo>
                    <a:pt x="59396" y="105509"/>
                  </a:lnTo>
                  <a:lnTo>
                    <a:pt x="68819" y="103314"/>
                  </a:lnTo>
                  <a:lnTo>
                    <a:pt x="76364" y="101215"/>
                  </a:lnTo>
                  <a:lnTo>
                    <a:pt x="82029" y="99187"/>
                  </a:lnTo>
                  <a:lnTo>
                    <a:pt x="82029" y="95758"/>
                  </a:lnTo>
                  <a:lnTo>
                    <a:pt x="82029" y="89027"/>
                  </a:lnTo>
                  <a:lnTo>
                    <a:pt x="80365" y="84201"/>
                  </a:lnTo>
                  <a:lnTo>
                    <a:pt x="77050" y="81407"/>
                  </a:lnTo>
                  <a:lnTo>
                    <a:pt x="73736" y="78486"/>
                  </a:lnTo>
                  <a:lnTo>
                    <a:pt x="67487" y="77089"/>
                  </a:lnTo>
                  <a:lnTo>
                    <a:pt x="58293" y="77089"/>
                  </a:lnTo>
                  <a:lnTo>
                    <a:pt x="52069" y="77089"/>
                  </a:lnTo>
                  <a:lnTo>
                    <a:pt x="47231" y="78232"/>
                  </a:lnTo>
                  <a:lnTo>
                    <a:pt x="43751" y="80772"/>
                  </a:lnTo>
                  <a:lnTo>
                    <a:pt x="40271" y="83185"/>
                  </a:lnTo>
                  <a:lnTo>
                    <a:pt x="37452" y="87503"/>
                  </a:lnTo>
                  <a:lnTo>
                    <a:pt x="35293" y="93599"/>
                  </a:lnTo>
                  <a:lnTo>
                    <a:pt x="3606" y="87884"/>
                  </a:lnTo>
                  <a:lnTo>
                    <a:pt x="29313" y="55542"/>
                  </a:lnTo>
                  <a:lnTo>
                    <a:pt x="48701" y="50883"/>
                  </a:lnTo>
                  <a:lnTo>
                    <a:pt x="60769" y="50292"/>
                  </a:lnTo>
                  <a:close/>
                </a:path>
                <a:path w="5034280" h="239395">
                  <a:moveTo>
                    <a:pt x="5007495" y="6731"/>
                  </a:moveTo>
                  <a:lnTo>
                    <a:pt x="5007495" y="53340"/>
                  </a:lnTo>
                  <a:lnTo>
                    <a:pt x="5031371" y="53340"/>
                  </a:lnTo>
                  <a:lnTo>
                    <a:pt x="5031371" y="81153"/>
                  </a:lnTo>
                  <a:lnTo>
                    <a:pt x="5007495" y="81153"/>
                  </a:lnTo>
                  <a:lnTo>
                    <a:pt x="5007495" y="134365"/>
                  </a:lnTo>
                  <a:lnTo>
                    <a:pt x="5007495" y="145161"/>
                  </a:lnTo>
                  <a:lnTo>
                    <a:pt x="5014861" y="159385"/>
                  </a:lnTo>
                  <a:lnTo>
                    <a:pt x="5017147" y="159385"/>
                  </a:lnTo>
                  <a:lnTo>
                    <a:pt x="5020449" y="159385"/>
                  </a:lnTo>
                  <a:lnTo>
                    <a:pt x="5025148" y="158242"/>
                  </a:lnTo>
                  <a:lnTo>
                    <a:pt x="5031244" y="155956"/>
                  </a:lnTo>
                  <a:lnTo>
                    <a:pt x="5034165" y="183134"/>
                  </a:lnTo>
                  <a:lnTo>
                    <a:pt x="5027930" y="185394"/>
                  </a:lnTo>
                  <a:lnTo>
                    <a:pt x="5021243" y="187023"/>
                  </a:lnTo>
                  <a:lnTo>
                    <a:pt x="5014127" y="188009"/>
                  </a:lnTo>
                  <a:lnTo>
                    <a:pt x="5006606" y="188340"/>
                  </a:lnTo>
                  <a:lnTo>
                    <a:pt x="5000383" y="188340"/>
                  </a:lnTo>
                  <a:lnTo>
                    <a:pt x="4978539" y="176911"/>
                  </a:lnTo>
                  <a:lnTo>
                    <a:pt x="4976126" y="173609"/>
                  </a:lnTo>
                  <a:lnTo>
                    <a:pt x="4974475" y="169037"/>
                  </a:lnTo>
                  <a:lnTo>
                    <a:pt x="4973586" y="163322"/>
                  </a:lnTo>
                  <a:lnTo>
                    <a:pt x="4972824" y="159258"/>
                  </a:lnTo>
                  <a:lnTo>
                    <a:pt x="4972443" y="151003"/>
                  </a:lnTo>
                  <a:lnTo>
                    <a:pt x="4972443" y="138684"/>
                  </a:lnTo>
                  <a:lnTo>
                    <a:pt x="4972443" y="81153"/>
                  </a:lnTo>
                  <a:lnTo>
                    <a:pt x="4956441" y="81153"/>
                  </a:lnTo>
                  <a:lnTo>
                    <a:pt x="4956441" y="53340"/>
                  </a:lnTo>
                  <a:lnTo>
                    <a:pt x="4972443" y="53340"/>
                  </a:lnTo>
                  <a:lnTo>
                    <a:pt x="4972443" y="27050"/>
                  </a:lnTo>
                  <a:lnTo>
                    <a:pt x="5007495" y="6731"/>
                  </a:lnTo>
                  <a:close/>
                </a:path>
                <a:path w="5034280" h="239395">
                  <a:moveTo>
                    <a:pt x="1676666" y="6731"/>
                  </a:moveTo>
                  <a:lnTo>
                    <a:pt x="1676666" y="53340"/>
                  </a:lnTo>
                  <a:lnTo>
                    <a:pt x="1700542" y="53340"/>
                  </a:lnTo>
                  <a:lnTo>
                    <a:pt x="1700542" y="81153"/>
                  </a:lnTo>
                  <a:lnTo>
                    <a:pt x="1676666" y="81153"/>
                  </a:lnTo>
                  <a:lnTo>
                    <a:pt x="1676666" y="134365"/>
                  </a:lnTo>
                  <a:lnTo>
                    <a:pt x="1676666" y="145161"/>
                  </a:lnTo>
                  <a:lnTo>
                    <a:pt x="1676920" y="151384"/>
                  </a:lnTo>
                  <a:lnTo>
                    <a:pt x="1677428" y="153162"/>
                  </a:lnTo>
                  <a:lnTo>
                    <a:pt x="1677809" y="154940"/>
                  </a:lnTo>
                  <a:lnTo>
                    <a:pt x="1678825" y="156464"/>
                  </a:lnTo>
                  <a:lnTo>
                    <a:pt x="1680476" y="157607"/>
                  </a:lnTo>
                  <a:lnTo>
                    <a:pt x="1682127" y="158750"/>
                  </a:lnTo>
                  <a:lnTo>
                    <a:pt x="1684032" y="159385"/>
                  </a:lnTo>
                  <a:lnTo>
                    <a:pt x="1686445" y="159385"/>
                  </a:lnTo>
                  <a:lnTo>
                    <a:pt x="1689620" y="159385"/>
                  </a:lnTo>
                  <a:lnTo>
                    <a:pt x="1694319" y="158242"/>
                  </a:lnTo>
                  <a:lnTo>
                    <a:pt x="1700415" y="155956"/>
                  </a:lnTo>
                  <a:lnTo>
                    <a:pt x="1703463" y="183134"/>
                  </a:lnTo>
                  <a:lnTo>
                    <a:pt x="1697155" y="185394"/>
                  </a:lnTo>
                  <a:lnTo>
                    <a:pt x="1690430" y="187023"/>
                  </a:lnTo>
                  <a:lnTo>
                    <a:pt x="1683300" y="188009"/>
                  </a:lnTo>
                  <a:lnTo>
                    <a:pt x="1675777" y="188340"/>
                  </a:lnTo>
                  <a:lnTo>
                    <a:pt x="1669554" y="188340"/>
                  </a:lnTo>
                  <a:lnTo>
                    <a:pt x="1647710" y="176911"/>
                  </a:lnTo>
                  <a:lnTo>
                    <a:pt x="1645297" y="173609"/>
                  </a:lnTo>
                  <a:lnTo>
                    <a:pt x="1643646" y="169037"/>
                  </a:lnTo>
                  <a:lnTo>
                    <a:pt x="1642757" y="163322"/>
                  </a:lnTo>
                  <a:lnTo>
                    <a:pt x="1641995" y="159258"/>
                  </a:lnTo>
                  <a:lnTo>
                    <a:pt x="1641614" y="151003"/>
                  </a:lnTo>
                  <a:lnTo>
                    <a:pt x="1641614" y="138684"/>
                  </a:lnTo>
                  <a:lnTo>
                    <a:pt x="1641614" y="81153"/>
                  </a:lnTo>
                  <a:lnTo>
                    <a:pt x="1625612" y="81153"/>
                  </a:lnTo>
                  <a:lnTo>
                    <a:pt x="1625612" y="53340"/>
                  </a:lnTo>
                  <a:lnTo>
                    <a:pt x="1641614" y="53340"/>
                  </a:lnTo>
                  <a:lnTo>
                    <a:pt x="1641614" y="27050"/>
                  </a:lnTo>
                  <a:lnTo>
                    <a:pt x="1676666" y="6731"/>
                  </a:lnTo>
                  <a:close/>
                </a:path>
                <a:path w="5034280" h="239395">
                  <a:moveTo>
                    <a:pt x="4071251" y="3556"/>
                  </a:moveTo>
                  <a:lnTo>
                    <a:pt x="4106176" y="3556"/>
                  </a:lnTo>
                  <a:lnTo>
                    <a:pt x="4106176" y="28575"/>
                  </a:lnTo>
                  <a:lnTo>
                    <a:pt x="4106176" y="38735"/>
                  </a:lnTo>
                  <a:lnTo>
                    <a:pt x="4093730" y="68199"/>
                  </a:lnTo>
                  <a:lnTo>
                    <a:pt x="4088904" y="72898"/>
                  </a:lnTo>
                  <a:lnTo>
                    <a:pt x="4082681" y="76581"/>
                  </a:lnTo>
                  <a:lnTo>
                    <a:pt x="4075315" y="79121"/>
                  </a:lnTo>
                  <a:lnTo>
                    <a:pt x="4068457" y="64770"/>
                  </a:lnTo>
                  <a:lnTo>
                    <a:pt x="4075442" y="62484"/>
                  </a:lnTo>
                  <a:lnTo>
                    <a:pt x="4080522" y="59309"/>
                  </a:lnTo>
                  <a:lnTo>
                    <a:pt x="4083443" y="55245"/>
                  </a:lnTo>
                  <a:lnTo>
                    <a:pt x="4086491" y="51181"/>
                  </a:lnTo>
                  <a:lnTo>
                    <a:pt x="4088015" y="45593"/>
                  </a:lnTo>
                  <a:lnTo>
                    <a:pt x="4088142" y="38481"/>
                  </a:lnTo>
                  <a:lnTo>
                    <a:pt x="4071251" y="38481"/>
                  </a:lnTo>
                  <a:lnTo>
                    <a:pt x="4071251" y="3556"/>
                  </a:lnTo>
                  <a:close/>
                </a:path>
                <a:path w="5034280" h="239395">
                  <a:moveTo>
                    <a:pt x="4898529" y="3175"/>
                  </a:moveTo>
                  <a:lnTo>
                    <a:pt x="4933454" y="3175"/>
                  </a:lnTo>
                  <a:lnTo>
                    <a:pt x="4933454" y="35432"/>
                  </a:lnTo>
                  <a:lnTo>
                    <a:pt x="4898529" y="35432"/>
                  </a:lnTo>
                  <a:lnTo>
                    <a:pt x="4898529" y="3175"/>
                  </a:lnTo>
                  <a:close/>
                </a:path>
                <a:path w="5034280" h="239395">
                  <a:moveTo>
                    <a:pt x="4758448" y="3175"/>
                  </a:moveTo>
                  <a:lnTo>
                    <a:pt x="4793373" y="3175"/>
                  </a:lnTo>
                  <a:lnTo>
                    <a:pt x="4793373" y="185293"/>
                  </a:lnTo>
                  <a:lnTo>
                    <a:pt x="4760988" y="185293"/>
                  </a:lnTo>
                  <a:lnTo>
                    <a:pt x="4760988" y="165989"/>
                  </a:lnTo>
                  <a:lnTo>
                    <a:pt x="4756724" y="171251"/>
                  </a:lnTo>
                  <a:lnTo>
                    <a:pt x="4727079" y="188340"/>
                  </a:lnTo>
                  <a:lnTo>
                    <a:pt x="4719713" y="188340"/>
                  </a:lnTo>
                  <a:lnTo>
                    <a:pt x="4680724" y="169926"/>
                  </a:lnTo>
                  <a:lnTo>
                    <a:pt x="4665490" y="134350"/>
                  </a:lnTo>
                  <a:lnTo>
                    <a:pt x="4664468" y="118872"/>
                  </a:lnTo>
                  <a:lnTo>
                    <a:pt x="4665464" y="103054"/>
                  </a:lnTo>
                  <a:lnTo>
                    <a:pt x="4680216" y="67818"/>
                  </a:lnTo>
                  <a:lnTo>
                    <a:pt x="4720221" y="50292"/>
                  </a:lnTo>
                  <a:lnTo>
                    <a:pt x="4730891" y="51454"/>
                  </a:lnTo>
                  <a:lnTo>
                    <a:pt x="4740811" y="54927"/>
                  </a:lnTo>
                  <a:lnTo>
                    <a:pt x="4749993" y="60686"/>
                  </a:lnTo>
                  <a:lnTo>
                    <a:pt x="4758448" y="68707"/>
                  </a:lnTo>
                  <a:lnTo>
                    <a:pt x="4758448" y="3175"/>
                  </a:lnTo>
                  <a:close/>
                </a:path>
                <a:path w="5034280" h="239395">
                  <a:moveTo>
                    <a:pt x="4446028" y="3175"/>
                  </a:moveTo>
                  <a:lnTo>
                    <a:pt x="4480953" y="3175"/>
                  </a:lnTo>
                  <a:lnTo>
                    <a:pt x="4480953" y="35432"/>
                  </a:lnTo>
                  <a:lnTo>
                    <a:pt x="4446028" y="35432"/>
                  </a:lnTo>
                  <a:lnTo>
                    <a:pt x="4446028" y="3175"/>
                  </a:lnTo>
                  <a:close/>
                </a:path>
                <a:path w="5034280" h="239395">
                  <a:moveTo>
                    <a:pt x="4216666" y="3175"/>
                  </a:moveTo>
                  <a:lnTo>
                    <a:pt x="4251591" y="3175"/>
                  </a:lnTo>
                  <a:lnTo>
                    <a:pt x="4251591" y="185293"/>
                  </a:lnTo>
                  <a:lnTo>
                    <a:pt x="4216666" y="185293"/>
                  </a:lnTo>
                  <a:lnTo>
                    <a:pt x="4216666" y="3175"/>
                  </a:lnTo>
                  <a:close/>
                </a:path>
                <a:path w="5034280" h="239395">
                  <a:moveTo>
                    <a:pt x="4144403" y="3175"/>
                  </a:moveTo>
                  <a:lnTo>
                    <a:pt x="4179328" y="3175"/>
                  </a:lnTo>
                  <a:lnTo>
                    <a:pt x="4179328" y="185293"/>
                  </a:lnTo>
                  <a:lnTo>
                    <a:pt x="4144403" y="185293"/>
                  </a:lnTo>
                  <a:lnTo>
                    <a:pt x="4144403" y="3175"/>
                  </a:lnTo>
                  <a:close/>
                </a:path>
                <a:path w="5034280" h="239395">
                  <a:moveTo>
                    <a:pt x="3479558" y="3175"/>
                  </a:moveTo>
                  <a:lnTo>
                    <a:pt x="3514483" y="3175"/>
                  </a:lnTo>
                  <a:lnTo>
                    <a:pt x="3514483" y="185293"/>
                  </a:lnTo>
                  <a:lnTo>
                    <a:pt x="3481971" y="185293"/>
                  </a:lnTo>
                  <a:lnTo>
                    <a:pt x="3481971" y="165989"/>
                  </a:lnTo>
                  <a:lnTo>
                    <a:pt x="3476637" y="173482"/>
                  </a:lnTo>
                  <a:lnTo>
                    <a:pt x="3470287" y="179070"/>
                  </a:lnTo>
                  <a:lnTo>
                    <a:pt x="3462921" y="182753"/>
                  </a:lnTo>
                  <a:lnTo>
                    <a:pt x="3455682" y="186436"/>
                  </a:lnTo>
                  <a:lnTo>
                    <a:pt x="3448189" y="188340"/>
                  </a:lnTo>
                  <a:lnTo>
                    <a:pt x="3440823" y="188340"/>
                  </a:lnTo>
                  <a:lnTo>
                    <a:pt x="3401834" y="169926"/>
                  </a:lnTo>
                  <a:lnTo>
                    <a:pt x="3386600" y="134350"/>
                  </a:lnTo>
                  <a:lnTo>
                    <a:pt x="3385578" y="118872"/>
                  </a:lnTo>
                  <a:lnTo>
                    <a:pt x="3386574" y="103054"/>
                  </a:lnTo>
                  <a:lnTo>
                    <a:pt x="3401326" y="67818"/>
                  </a:lnTo>
                  <a:lnTo>
                    <a:pt x="3441331" y="50292"/>
                  </a:lnTo>
                  <a:lnTo>
                    <a:pt x="3452001" y="51454"/>
                  </a:lnTo>
                  <a:lnTo>
                    <a:pt x="3461921" y="54927"/>
                  </a:lnTo>
                  <a:lnTo>
                    <a:pt x="3471103" y="60686"/>
                  </a:lnTo>
                  <a:lnTo>
                    <a:pt x="3479558" y="68707"/>
                  </a:lnTo>
                  <a:lnTo>
                    <a:pt x="3479558" y="3175"/>
                  </a:lnTo>
                  <a:close/>
                </a:path>
                <a:path w="5034280" h="239395">
                  <a:moveTo>
                    <a:pt x="2738005" y="3175"/>
                  </a:moveTo>
                  <a:lnTo>
                    <a:pt x="2772930" y="3175"/>
                  </a:lnTo>
                  <a:lnTo>
                    <a:pt x="2772930" y="185293"/>
                  </a:lnTo>
                  <a:lnTo>
                    <a:pt x="2740418" y="185293"/>
                  </a:lnTo>
                  <a:lnTo>
                    <a:pt x="2740418" y="165989"/>
                  </a:lnTo>
                  <a:lnTo>
                    <a:pt x="2735084" y="173482"/>
                  </a:lnTo>
                  <a:lnTo>
                    <a:pt x="2728734" y="179070"/>
                  </a:lnTo>
                  <a:lnTo>
                    <a:pt x="2721368" y="182753"/>
                  </a:lnTo>
                  <a:lnTo>
                    <a:pt x="2714002" y="186436"/>
                  </a:lnTo>
                  <a:lnTo>
                    <a:pt x="2706636" y="188340"/>
                  </a:lnTo>
                  <a:lnTo>
                    <a:pt x="2699143" y="188340"/>
                  </a:lnTo>
                  <a:lnTo>
                    <a:pt x="2660281" y="169926"/>
                  </a:lnTo>
                  <a:lnTo>
                    <a:pt x="2645047" y="134350"/>
                  </a:lnTo>
                  <a:lnTo>
                    <a:pt x="2644025" y="118872"/>
                  </a:lnTo>
                  <a:lnTo>
                    <a:pt x="2645003" y="103054"/>
                  </a:lnTo>
                  <a:lnTo>
                    <a:pt x="2659773" y="67818"/>
                  </a:lnTo>
                  <a:lnTo>
                    <a:pt x="2699651" y="50292"/>
                  </a:lnTo>
                  <a:lnTo>
                    <a:pt x="2710341" y="51454"/>
                  </a:lnTo>
                  <a:lnTo>
                    <a:pt x="2720305" y="54927"/>
                  </a:lnTo>
                  <a:lnTo>
                    <a:pt x="2729530" y="60686"/>
                  </a:lnTo>
                  <a:lnTo>
                    <a:pt x="2738005" y="68707"/>
                  </a:lnTo>
                  <a:lnTo>
                    <a:pt x="2738005" y="3175"/>
                  </a:lnTo>
                  <a:close/>
                </a:path>
                <a:path w="5034280" h="239395">
                  <a:moveTo>
                    <a:pt x="1727847" y="3175"/>
                  </a:moveTo>
                  <a:lnTo>
                    <a:pt x="1762772" y="3175"/>
                  </a:lnTo>
                  <a:lnTo>
                    <a:pt x="1762772" y="70104"/>
                  </a:lnTo>
                  <a:lnTo>
                    <a:pt x="1771654" y="61436"/>
                  </a:lnTo>
                  <a:lnTo>
                    <a:pt x="1781346" y="55245"/>
                  </a:lnTo>
                  <a:lnTo>
                    <a:pt x="1791847" y="51530"/>
                  </a:lnTo>
                  <a:lnTo>
                    <a:pt x="1803158" y="50292"/>
                  </a:lnTo>
                  <a:lnTo>
                    <a:pt x="1811286" y="50292"/>
                  </a:lnTo>
                  <a:lnTo>
                    <a:pt x="1818525" y="51815"/>
                  </a:lnTo>
                  <a:lnTo>
                    <a:pt x="1825002" y="54864"/>
                  </a:lnTo>
                  <a:lnTo>
                    <a:pt x="1831479" y="57785"/>
                  </a:lnTo>
                  <a:lnTo>
                    <a:pt x="1847640" y="92424"/>
                  </a:lnTo>
                  <a:lnTo>
                    <a:pt x="1848116" y="107950"/>
                  </a:lnTo>
                  <a:lnTo>
                    <a:pt x="1848116" y="185293"/>
                  </a:lnTo>
                  <a:lnTo>
                    <a:pt x="1813191" y="185293"/>
                  </a:lnTo>
                  <a:lnTo>
                    <a:pt x="1813191" y="115570"/>
                  </a:lnTo>
                  <a:lnTo>
                    <a:pt x="1813052" y="106140"/>
                  </a:lnTo>
                  <a:lnTo>
                    <a:pt x="1804174" y="80390"/>
                  </a:lnTo>
                  <a:lnTo>
                    <a:pt x="1800745" y="78105"/>
                  </a:lnTo>
                  <a:lnTo>
                    <a:pt x="1796554" y="77089"/>
                  </a:lnTo>
                  <a:lnTo>
                    <a:pt x="1791474" y="77089"/>
                  </a:lnTo>
                  <a:lnTo>
                    <a:pt x="1785759" y="77089"/>
                  </a:lnTo>
                  <a:lnTo>
                    <a:pt x="1780552" y="78486"/>
                  </a:lnTo>
                  <a:lnTo>
                    <a:pt x="1775980" y="81280"/>
                  </a:lnTo>
                  <a:lnTo>
                    <a:pt x="1771408" y="84074"/>
                  </a:lnTo>
                  <a:lnTo>
                    <a:pt x="1762772" y="119253"/>
                  </a:lnTo>
                  <a:lnTo>
                    <a:pt x="1762772" y="185293"/>
                  </a:lnTo>
                  <a:lnTo>
                    <a:pt x="1727847" y="185293"/>
                  </a:lnTo>
                  <a:lnTo>
                    <a:pt x="1727847" y="3175"/>
                  </a:lnTo>
                  <a:close/>
                </a:path>
                <a:path w="5034280" h="239395">
                  <a:moveTo>
                    <a:pt x="1116977" y="3175"/>
                  </a:moveTo>
                  <a:lnTo>
                    <a:pt x="1151902" y="3175"/>
                  </a:lnTo>
                  <a:lnTo>
                    <a:pt x="1151902" y="68707"/>
                  </a:lnTo>
                  <a:lnTo>
                    <a:pt x="1160304" y="60686"/>
                  </a:lnTo>
                  <a:lnTo>
                    <a:pt x="1169492" y="54927"/>
                  </a:lnTo>
                  <a:lnTo>
                    <a:pt x="1179441" y="51454"/>
                  </a:lnTo>
                  <a:lnTo>
                    <a:pt x="1190129" y="50292"/>
                  </a:lnTo>
                  <a:lnTo>
                    <a:pt x="1201682" y="51387"/>
                  </a:lnTo>
                  <a:lnTo>
                    <a:pt x="1236915" y="77513"/>
                  </a:lnTo>
                  <a:lnTo>
                    <a:pt x="1245755" y="117983"/>
                  </a:lnTo>
                  <a:lnTo>
                    <a:pt x="1244755" y="133887"/>
                  </a:lnTo>
                  <a:lnTo>
                    <a:pt x="1229753" y="170053"/>
                  </a:lnTo>
                  <a:lnTo>
                    <a:pt x="1190637" y="188340"/>
                  </a:lnTo>
                  <a:lnTo>
                    <a:pt x="1183144" y="188340"/>
                  </a:lnTo>
                  <a:lnTo>
                    <a:pt x="1149362" y="165989"/>
                  </a:lnTo>
                  <a:lnTo>
                    <a:pt x="1149362" y="185293"/>
                  </a:lnTo>
                  <a:lnTo>
                    <a:pt x="1116977" y="185293"/>
                  </a:lnTo>
                  <a:lnTo>
                    <a:pt x="1116977" y="3175"/>
                  </a:lnTo>
                  <a:close/>
                </a:path>
                <a:path w="5034280" h="239395">
                  <a:moveTo>
                    <a:pt x="1046111" y="3175"/>
                  </a:moveTo>
                  <a:lnTo>
                    <a:pt x="1081036" y="3175"/>
                  </a:lnTo>
                  <a:lnTo>
                    <a:pt x="1081036" y="35432"/>
                  </a:lnTo>
                  <a:lnTo>
                    <a:pt x="1046111" y="35432"/>
                  </a:lnTo>
                  <a:lnTo>
                    <a:pt x="1046111" y="3175"/>
                  </a:lnTo>
                  <a:close/>
                </a:path>
                <a:path w="5034280" h="239395">
                  <a:moveTo>
                    <a:pt x="450354" y="3175"/>
                  </a:moveTo>
                  <a:lnTo>
                    <a:pt x="485279" y="3175"/>
                  </a:lnTo>
                  <a:lnTo>
                    <a:pt x="485279" y="185293"/>
                  </a:lnTo>
                  <a:lnTo>
                    <a:pt x="452894" y="185293"/>
                  </a:lnTo>
                  <a:lnTo>
                    <a:pt x="452894" y="165989"/>
                  </a:lnTo>
                  <a:lnTo>
                    <a:pt x="447560" y="173482"/>
                  </a:lnTo>
                  <a:lnTo>
                    <a:pt x="441083" y="179070"/>
                  </a:lnTo>
                  <a:lnTo>
                    <a:pt x="433844" y="182753"/>
                  </a:lnTo>
                  <a:lnTo>
                    <a:pt x="426478" y="186436"/>
                  </a:lnTo>
                  <a:lnTo>
                    <a:pt x="419112" y="188340"/>
                  </a:lnTo>
                  <a:lnTo>
                    <a:pt x="411619" y="188340"/>
                  </a:lnTo>
                  <a:lnTo>
                    <a:pt x="372630" y="169926"/>
                  </a:lnTo>
                  <a:lnTo>
                    <a:pt x="357503" y="134350"/>
                  </a:lnTo>
                  <a:lnTo>
                    <a:pt x="356501" y="118872"/>
                  </a:lnTo>
                  <a:lnTo>
                    <a:pt x="357479" y="103054"/>
                  </a:lnTo>
                  <a:lnTo>
                    <a:pt x="372249" y="67818"/>
                  </a:lnTo>
                  <a:lnTo>
                    <a:pt x="412127" y="50292"/>
                  </a:lnTo>
                  <a:lnTo>
                    <a:pt x="422815" y="51454"/>
                  </a:lnTo>
                  <a:lnTo>
                    <a:pt x="432765" y="54927"/>
                  </a:lnTo>
                  <a:lnTo>
                    <a:pt x="441952" y="60686"/>
                  </a:lnTo>
                  <a:lnTo>
                    <a:pt x="450354" y="68707"/>
                  </a:lnTo>
                  <a:lnTo>
                    <a:pt x="450354" y="3175"/>
                  </a:lnTo>
                  <a:close/>
                </a:path>
                <a:path w="5034280" h="239395">
                  <a:moveTo>
                    <a:pt x="4406023" y="0"/>
                  </a:moveTo>
                  <a:lnTo>
                    <a:pt x="4413427" y="283"/>
                  </a:lnTo>
                  <a:lnTo>
                    <a:pt x="4420771" y="1127"/>
                  </a:lnTo>
                  <a:lnTo>
                    <a:pt x="4428044" y="2518"/>
                  </a:lnTo>
                  <a:lnTo>
                    <a:pt x="4435233" y="4444"/>
                  </a:lnTo>
                  <a:lnTo>
                    <a:pt x="4430407" y="28829"/>
                  </a:lnTo>
                  <a:lnTo>
                    <a:pt x="4424946" y="27559"/>
                  </a:lnTo>
                  <a:lnTo>
                    <a:pt x="4419612" y="26797"/>
                  </a:lnTo>
                  <a:lnTo>
                    <a:pt x="4414405" y="26797"/>
                  </a:lnTo>
                  <a:lnTo>
                    <a:pt x="4409325" y="26797"/>
                  </a:lnTo>
                  <a:lnTo>
                    <a:pt x="4405769" y="28067"/>
                  </a:lnTo>
                  <a:lnTo>
                    <a:pt x="4403610" y="30353"/>
                  </a:lnTo>
                  <a:lnTo>
                    <a:pt x="4401324" y="32766"/>
                  </a:lnTo>
                  <a:lnTo>
                    <a:pt x="4400308" y="37337"/>
                  </a:lnTo>
                  <a:lnTo>
                    <a:pt x="4400308" y="44068"/>
                  </a:lnTo>
                  <a:lnTo>
                    <a:pt x="4400308" y="53340"/>
                  </a:lnTo>
                  <a:lnTo>
                    <a:pt x="4426343" y="53340"/>
                  </a:lnTo>
                  <a:lnTo>
                    <a:pt x="4426343" y="80772"/>
                  </a:lnTo>
                  <a:lnTo>
                    <a:pt x="4400308" y="80772"/>
                  </a:lnTo>
                  <a:lnTo>
                    <a:pt x="4400308" y="185293"/>
                  </a:lnTo>
                  <a:lnTo>
                    <a:pt x="4365383" y="185293"/>
                  </a:lnTo>
                  <a:lnTo>
                    <a:pt x="4365383" y="80772"/>
                  </a:lnTo>
                  <a:lnTo>
                    <a:pt x="4345952" y="80772"/>
                  </a:lnTo>
                  <a:lnTo>
                    <a:pt x="4345952" y="53340"/>
                  </a:lnTo>
                  <a:lnTo>
                    <a:pt x="4365383" y="53340"/>
                  </a:lnTo>
                  <a:lnTo>
                    <a:pt x="4365383" y="43434"/>
                  </a:lnTo>
                  <a:lnTo>
                    <a:pt x="4365383" y="32257"/>
                  </a:lnTo>
                  <a:lnTo>
                    <a:pt x="4366526" y="24003"/>
                  </a:lnTo>
                  <a:lnTo>
                    <a:pt x="4368939" y="18542"/>
                  </a:lnTo>
                  <a:lnTo>
                    <a:pt x="4371225" y="13081"/>
                  </a:lnTo>
                  <a:lnTo>
                    <a:pt x="4375543" y="8636"/>
                  </a:lnTo>
                  <a:lnTo>
                    <a:pt x="4381893" y="5206"/>
                  </a:lnTo>
                  <a:lnTo>
                    <a:pt x="4388243" y="1778"/>
                  </a:lnTo>
                  <a:lnTo>
                    <a:pt x="4396244" y="0"/>
                  </a:lnTo>
                  <a:lnTo>
                    <a:pt x="4406023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7864" y="962880"/>
            <a:ext cx="5967095" cy="781685"/>
            <a:chOff x="747864" y="962880"/>
            <a:chExt cx="5967095" cy="781685"/>
          </a:xfrm>
        </p:grpSpPr>
        <p:sp>
          <p:nvSpPr>
            <p:cNvPr id="3" name="object 3"/>
            <p:cNvSpPr/>
            <p:nvPr/>
          </p:nvSpPr>
          <p:spPr>
            <a:xfrm>
              <a:off x="912476" y="962880"/>
              <a:ext cx="4970353" cy="2889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6345" y="986790"/>
              <a:ext cx="4921910" cy="238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4450" y="1037082"/>
              <a:ext cx="4594225" cy="188595"/>
            </a:xfrm>
            <a:custGeom>
              <a:avLst/>
              <a:gdLst/>
              <a:ahLst/>
              <a:cxnLst/>
              <a:rect l="l" t="t" r="r" b="b"/>
              <a:pathLst>
                <a:path w="4594225" h="188594">
                  <a:moveTo>
                    <a:pt x="739787" y="71628"/>
                  </a:moveTo>
                  <a:lnTo>
                    <a:pt x="735215" y="73152"/>
                  </a:lnTo>
                  <a:lnTo>
                    <a:pt x="728230" y="74930"/>
                  </a:lnTo>
                  <a:lnTo>
                    <a:pt x="718451" y="76962"/>
                  </a:lnTo>
                  <a:lnTo>
                    <a:pt x="708799" y="78994"/>
                  </a:lnTo>
                  <a:lnTo>
                    <a:pt x="702449" y="81026"/>
                  </a:lnTo>
                  <a:lnTo>
                    <a:pt x="699528" y="83058"/>
                  </a:lnTo>
                  <a:lnTo>
                    <a:pt x="694956" y="86233"/>
                  </a:lnTo>
                  <a:lnTo>
                    <a:pt x="692670" y="90424"/>
                  </a:lnTo>
                  <a:lnTo>
                    <a:pt x="692670" y="95377"/>
                  </a:lnTo>
                  <a:lnTo>
                    <a:pt x="692670" y="100203"/>
                  </a:lnTo>
                  <a:lnTo>
                    <a:pt x="694448" y="104521"/>
                  </a:lnTo>
                  <a:lnTo>
                    <a:pt x="698131" y="108077"/>
                  </a:lnTo>
                  <a:lnTo>
                    <a:pt x="701687" y="111633"/>
                  </a:lnTo>
                  <a:lnTo>
                    <a:pt x="706386" y="113411"/>
                  </a:lnTo>
                  <a:lnTo>
                    <a:pt x="711974" y="113411"/>
                  </a:lnTo>
                  <a:lnTo>
                    <a:pt x="718324" y="113411"/>
                  </a:lnTo>
                  <a:lnTo>
                    <a:pt x="739787" y="86995"/>
                  </a:lnTo>
                  <a:lnTo>
                    <a:pt x="739787" y="78613"/>
                  </a:lnTo>
                  <a:lnTo>
                    <a:pt x="739787" y="71628"/>
                  </a:lnTo>
                  <a:close/>
                </a:path>
                <a:path w="4594225" h="188594">
                  <a:moveTo>
                    <a:pt x="4525911" y="28448"/>
                  </a:moveTo>
                  <a:lnTo>
                    <a:pt x="4516767" y="28448"/>
                  </a:lnTo>
                  <a:lnTo>
                    <a:pt x="4509147" y="32004"/>
                  </a:lnTo>
                  <a:lnTo>
                    <a:pt x="4493653" y="68961"/>
                  </a:lnTo>
                  <a:lnTo>
                    <a:pt x="4494227" y="78200"/>
                  </a:lnTo>
                  <a:lnTo>
                    <a:pt x="4516767" y="109474"/>
                  </a:lnTo>
                  <a:lnTo>
                    <a:pt x="4525911" y="109474"/>
                  </a:lnTo>
                  <a:lnTo>
                    <a:pt x="4535055" y="109474"/>
                  </a:lnTo>
                  <a:lnTo>
                    <a:pt x="4557578" y="78093"/>
                  </a:lnTo>
                  <a:lnTo>
                    <a:pt x="4558169" y="68707"/>
                  </a:lnTo>
                  <a:lnTo>
                    <a:pt x="4557578" y="59616"/>
                  </a:lnTo>
                  <a:lnTo>
                    <a:pt x="4535055" y="28448"/>
                  </a:lnTo>
                  <a:lnTo>
                    <a:pt x="4525911" y="28448"/>
                  </a:lnTo>
                  <a:close/>
                </a:path>
                <a:path w="4594225" h="188594">
                  <a:moveTo>
                    <a:pt x="1484261" y="28448"/>
                  </a:moveTo>
                  <a:lnTo>
                    <a:pt x="1475117" y="28448"/>
                  </a:lnTo>
                  <a:lnTo>
                    <a:pt x="1467497" y="32004"/>
                  </a:lnTo>
                  <a:lnTo>
                    <a:pt x="1451876" y="68961"/>
                  </a:lnTo>
                  <a:lnTo>
                    <a:pt x="1452470" y="78200"/>
                  </a:lnTo>
                  <a:lnTo>
                    <a:pt x="1475117" y="109474"/>
                  </a:lnTo>
                  <a:lnTo>
                    <a:pt x="1484261" y="109474"/>
                  </a:lnTo>
                  <a:lnTo>
                    <a:pt x="1493278" y="109474"/>
                  </a:lnTo>
                  <a:lnTo>
                    <a:pt x="1515819" y="78093"/>
                  </a:lnTo>
                  <a:lnTo>
                    <a:pt x="1516392" y="68707"/>
                  </a:lnTo>
                  <a:lnTo>
                    <a:pt x="1515819" y="59616"/>
                  </a:lnTo>
                  <a:lnTo>
                    <a:pt x="1493278" y="28448"/>
                  </a:lnTo>
                  <a:lnTo>
                    <a:pt x="1484261" y="28448"/>
                  </a:lnTo>
                  <a:close/>
                </a:path>
                <a:path w="4594225" h="188594">
                  <a:moveTo>
                    <a:pt x="4013847" y="27559"/>
                  </a:moveTo>
                  <a:lnTo>
                    <a:pt x="4005338" y="27559"/>
                  </a:lnTo>
                  <a:lnTo>
                    <a:pt x="3998226" y="30861"/>
                  </a:lnTo>
                  <a:lnTo>
                    <a:pt x="3984129" y="66802"/>
                  </a:lnTo>
                  <a:lnTo>
                    <a:pt x="3984679" y="77210"/>
                  </a:lnTo>
                  <a:lnTo>
                    <a:pt x="4005973" y="110236"/>
                  </a:lnTo>
                  <a:lnTo>
                    <a:pt x="4014482" y="110236"/>
                  </a:lnTo>
                  <a:lnTo>
                    <a:pt x="4022610" y="110236"/>
                  </a:lnTo>
                  <a:lnTo>
                    <a:pt x="4042803" y="68453"/>
                  </a:lnTo>
                  <a:lnTo>
                    <a:pt x="4042279" y="58757"/>
                  </a:lnTo>
                  <a:lnTo>
                    <a:pt x="4021975" y="27559"/>
                  </a:lnTo>
                  <a:lnTo>
                    <a:pt x="4013847" y="27559"/>
                  </a:lnTo>
                  <a:close/>
                </a:path>
                <a:path w="4594225" h="188594">
                  <a:moveTo>
                    <a:pt x="4160151" y="26797"/>
                  </a:moveTo>
                  <a:lnTo>
                    <a:pt x="4152531" y="26797"/>
                  </a:lnTo>
                  <a:lnTo>
                    <a:pt x="4146181" y="29464"/>
                  </a:lnTo>
                  <a:lnTo>
                    <a:pt x="4141228" y="35052"/>
                  </a:lnTo>
                  <a:lnTo>
                    <a:pt x="4136275" y="40640"/>
                  </a:lnTo>
                  <a:lnTo>
                    <a:pt x="4133862" y="48133"/>
                  </a:lnTo>
                  <a:lnTo>
                    <a:pt x="4133862" y="57658"/>
                  </a:lnTo>
                  <a:lnTo>
                    <a:pt x="4186059" y="57658"/>
                  </a:lnTo>
                  <a:lnTo>
                    <a:pt x="4185805" y="47625"/>
                  </a:lnTo>
                  <a:lnTo>
                    <a:pt x="4183265" y="39878"/>
                  </a:lnTo>
                  <a:lnTo>
                    <a:pt x="4178312" y="34671"/>
                  </a:lnTo>
                  <a:lnTo>
                    <a:pt x="4173359" y="29337"/>
                  </a:lnTo>
                  <a:lnTo>
                    <a:pt x="4167263" y="26797"/>
                  </a:lnTo>
                  <a:lnTo>
                    <a:pt x="4160151" y="26797"/>
                  </a:lnTo>
                  <a:close/>
                </a:path>
                <a:path w="4594225" h="188594">
                  <a:moveTo>
                    <a:pt x="3324237" y="26797"/>
                  </a:moveTo>
                  <a:lnTo>
                    <a:pt x="3316617" y="26797"/>
                  </a:lnTo>
                  <a:lnTo>
                    <a:pt x="3310394" y="29464"/>
                  </a:lnTo>
                  <a:lnTo>
                    <a:pt x="3305441" y="35052"/>
                  </a:lnTo>
                  <a:lnTo>
                    <a:pt x="3300488" y="40640"/>
                  </a:lnTo>
                  <a:lnTo>
                    <a:pt x="3297948" y="48133"/>
                  </a:lnTo>
                  <a:lnTo>
                    <a:pt x="3298075" y="57658"/>
                  </a:lnTo>
                  <a:lnTo>
                    <a:pt x="3350272" y="57658"/>
                  </a:lnTo>
                  <a:lnTo>
                    <a:pt x="3350018" y="47625"/>
                  </a:lnTo>
                  <a:lnTo>
                    <a:pt x="3347351" y="39878"/>
                  </a:lnTo>
                  <a:lnTo>
                    <a:pt x="3342398" y="34671"/>
                  </a:lnTo>
                  <a:lnTo>
                    <a:pt x="3337445" y="29337"/>
                  </a:lnTo>
                  <a:lnTo>
                    <a:pt x="3331476" y="26797"/>
                  </a:lnTo>
                  <a:lnTo>
                    <a:pt x="3324237" y="26797"/>
                  </a:lnTo>
                  <a:close/>
                </a:path>
                <a:path w="4594225" h="188594">
                  <a:moveTo>
                    <a:pt x="3082302" y="26797"/>
                  </a:moveTo>
                  <a:lnTo>
                    <a:pt x="3074682" y="26797"/>
                  </a:lnTo>
                  <a:lnTo>
                    <a:pt x="3068459" y="29464"/>
                  </a:lnTo>
                  <a:lnTo>
                    <a:pt x="3063506" y="35052"/>
                  </a:lnTo>
                  <a:lnTo>
                    <a:pt x="3058426" y="40640"/>
                  </a:lnTo>
                  <a:lnTo>
                    <a:pt x="3056013" y="48133"/>
                  </a:lnTo>
                  <a:lnTo>
                    <a:pt x="3056140" y="57658"/>
                  </a:lnTo>
                  <a:lnTo>
                    <a:pt x="3108337" y="57658"/>
                  </a:lnTo>
                  <a:lnTo>
                    <a:pt x="3108083" y="47625"/>
                  </a:lnTo>
                  <a:lnTo>
                    <a:pt x="3105416" y="39878"/>
                  </a:lnTo>
                  <a:lnTo>
                    <a:pt x="3100463" y="34671"/>
                  </a:lnTo>
                  <a:lnTo>
                    <a:pt x="3095510" y="29337"/>
                  </a:lnTo>
                  <a:lnTo>
                    <a:pt x="3089414" y="26797"/>
                  </a:lnTo>
                  <a:lnTo>
                    <a:pt x="3082302" y="26797"/>
                  </a:lnTo>
                  <a:close/>
                </a:path>
                <a:path w="4594225" h="188594">
                  <a:moveTo>
                    <a:pt x="2687840" y="26797"/>
                  </a:moveTo>
                  <a:lnTo>
                    <a:pt x="2679585" y="26797"/>
                  </a:lnTo>
                  <a:lnTo>
                    <a:pt x="2672600" y="30099"/>
                  </a:lnTo>
                  <a:lnTo>
                    <a:pt x="2658630" y="66167"/>
                  </a:lnTo>
                  <a:lnTo>
                    <a:pt x="2659007" y="76003"/>
                  </a:lnTo>
                  <a:lnTo>
                    <a:pt x="2680974" y="109507"/>
                  </a:lnTo>
                  <a:lnTo>
                    <a:pt x="2688094" y="110363"/>
                  </a:lnTo>
                  <a:lnTo>
                    <a:pt x="2696095" y="110363"/>
                  </a:lnTo>
                  <a:lnTo>
                    <a:pt x="2717050" y="69469"/>
                  </a:lnTo>
                  <a:lnTo>
                    <a:pt x="2716548" y="58920"/>
                  </a:lnTo>
                  <a:lnTo>
                    <a:pt x="2696349" y="26797"/>
                  </a:lnTo>
                  <a:lnTo>
                    <a:pt x="2687840" y="26797"/>
                  </a:lnTo>
                  <a:close/>
                </a:path>
                <a:path w="4594225" h="188594">
                  <a:moveTo>
                    <a:pt x="1929142" y="26797"/>
                  </a:moveTo>
                  <a:lnTo>
                    <a:pt x="1921522" y="26797"/>
                  </a:lnTo>
                  <a:lnTo>
                    <a:pt x="1915172" y="29464"/>
                  </a:lnTo>
                  <a:lnTo>
                    <a:pt x="1910219" y="35052"/>
                  </a:lnTo>
                  <a:lnTo>
                    <a:pt x="1905266" y="40640"/>
                  </a:lnTo>
                  <a:lnTo>
                    <a:pt x="1902853" y="48133"/>
                  </a:lnTo>
                  <a:lnTo>
                    <a:pt x="1902853" y="57658"/>
                  </a:lnTo>
                  <a:lnTo>
                    <a:pt x="1955050" y="57658"/>
                  </a:lnTo>
                  <a:lnTo>
                    <a:pt x="1954796" y="47625"/>
                  </a:lnTo>
                  <a:lnTo>
                    <a:pt x="1952256" y="39878"/>
                  </a:lnTo>
                  <a:lnTo>
                    <a:pt x="1947303" y="34671"/>
                  </a:lnTo>
                  <a:lnTo>
                    <a:pt x="1942350" y="29337"/>
                  </a:lnTo>
                  <a:lnTo>
                    <a:pt x="1936254" y="26797"/>
                  </a:lnTo>
                  <a:lnTo>
                    <a:pt x="1929142" y="26797"/>
                  </a:lnTo>
                  <a:close/>
                </a:path>
                <a:path w="4594225" h="188594">
                  <a:moveTo>
                    <a:pt x="1779790" y="26797"/>
                  </a:moveTo>
                  <a:lnTo>
                    <a:pt x="1771408" y="26797"/>
                  </a:lnTo>
                  <a:lnTo>
                    <a:pt x="1764550" y="30099"/>
                  </a:lnTo>
                  <a:lnTo>
                    <a:pt x="1750580" y="66167"/>
                  </a:lnTo>
                  <a:lnTo>
                    <a:pt x="1750939" y="76003"/>
                  </a:lnTo>
                  <a:lnTo>
                    <a:pt x="1772853" y="109507"/>
                  </a:lnTo>
                  <a:lnTo>
                    <a:pt x="1780044" y="110363"/>
                  </a:lnTo>
                  <a:lnTo>
                    <a:pt x="1788045" y="110363"/>
                  </a:lnTo>
                  <a:lnTo>
                    <a:pt x="1809000" y="69469"/>
                  </a:lnTo>
                  <a:lnTo>
                    <a:pt x="1808478" y="58920"/>
                  </a:lnTo>
                  <a:lnTo>
                    <a:pt x="1788299" y="26797"/>
                  </a:lnTo>
                  <a:lnTo>
                    <a:pt x="1779790" y="26797"/>
                  </a:lnTo>
                  <a:close/>
                </a:path>
                <a:path w="4594225" h="188594">
                  <a:moveTo>
                    <a:pt x="1077607" y="26797"/>
                  </a:moveTo>
                  <a:lnTo>
                    <a:pt x="1069987" y="26797"/>
                  </a:lnTo>
                  <a:lnTo>
                    <a:pt x="1063637" y="29464"/>
                  </a:lnTo>
                  <a:lnTo>
                    <a:pt x="1058684" y="35052"/>
                  </a:lnTo>
                  <a:lnTo>
                    <a:pt x="1053731" y="40640"/>
                  </a:lnTo>
                  <a:lnTo>
                    <a:pt x="1051318" y="48133"/>
                  </a:lnTo>
                  <a:lnTo>
                    <a:pt x="1051318" y="57658"/>
                  </a:lnTo>
                  <a:lnTo>
                    <a:pt x="1103515" y="57658"/>
                  </a:lnTo>
                  <a:lnTo>
                    <a:pt x="1103261" y="47625"/>
                  </a:lnTo>
                  <a:lnTo>
                    <a:pt x="1100721" y="39878"/>
                  </a:lnTo>
                  <a:lnTo>
                    <a:pt x="1095768" y="34671"/>
                  </a:lnTo>
                  <a:lnTo>
                    <a:pt x="1090688" y="29337"/>
                  </a:lnTo>
                  <a:lnTo>
                    <a:pt x="1084719" y="26797"/>
                  </a:lnTo>
                  <a:lnTo>
                    <a:pt x="1077607" y="26797"/>
                  </a:lnTo>
                  <a:close/>
                </a:path>
                <a:path w="4594225" h="188594">
                  <a:moveTo>
                    <a:pt x="577989" y="26797"/>
                  </a:moveTo>
                  <a:lnTo>
                    <a:pt x="570369" y="26797"/>
                  </a:lnTo>
                  <a:lnTo>
                    <a:pt x="564019" y="29464"/>
                  </a:lnTo>
                  <a:lnTo>
                    <a:pt x="559066" y="35052"/>
                  </a:lnTo>
                  <a:lnTo>
                    <a:pt x="554113" y="40640"/>
                  </a:lnTo>
                  <a:lnTo>
                    <a:pt x="551700" y="48133"/>
                  </a:lnTo>
                  <a:lnTo>
                    <a:pt x="551700" y="57658"/>
                  </a:lnTo>
                  <a:lnTo>
                    <a:pt x="603897" y="57658"/>
                  </a:lnTo>
                  <a:lnTo>
                    <a:pt x="603643" y="47625"/>
                  </a:lnTo>
                  <a:lnTo>
                    <a:pt x="601103" y="39878"/>
                  </a:lnTo>
                  <a:lnTo>
                    <a:pt x="596150" y="34671"/>
                  </a:lnTo>
                  <a:lnTo>
                    <a:pt x="591070" y="29337"/>
                  </a:lnTo>
                  <a:lnTo>
                    <a:pt x="585101" y="26797"/>
                  </a:lnTo>
                  <a:lnTo>
                    <a:pt x="577989" y="26797"/>
                  </a:lnTo>
                  <a:close/>
                </a:path>
                <a:path w="4594225" h="188594">
                  <a:moveTo>
                    <a:pt x="3798963" y="3048"/>
                  </a:moveTo>
                  <a:lnTo>
                    <a:pt x="3836047" y="3048"/>
                  </a:lnTo>
                  <a:lnTo>
                    <a:pt x="3867670" y="96774"/>
                  </a:lnTo>
                  <a:lnTo>
                    <a:pt x="3898531" y="3048"/>
                  </a:lnTo>
                  <a:lnTo>
                    <a:pt x="3934599" y="3048"/>
                  </a:lnTo>
                  <a:lnTo>
                    <a:pt x="3887990" y="130048"/>
                  </a:lnTo>
                  <a:lnTo>
                    <a:pt x="3879735" y="153035"/>
                  </a:lnTo>
                  <a:lnTo>
                    <a:pt x="3861320" y="180594"/>
                  </a:lnTo>
                  <a:lnTo>
                    <a:pt x="3857764" y="183134"/>
                  </a:lnTo>
                  <a:lnTo>
                    <a:pt x="3853319" y="185039"/>
                  </a:lnTo>
                  <a:lnTo>
                    <a:pt x="3848112" y="186436"/>
                  </a:lnTo>
                  <a:lnTo>
                    <a:pt x="3842778" y="187833"/>
                  </a:lnTo>
                  <a:lnTo>
                    <a:pt x="3836936" y="188595"/>
                  </a:lnTo>
                  <a:lnTo>
                    <a:pt x="3830205" y="188595"/>
                  </a:lnTo>
                  <a:lnTo>
                    <a:pt x="3823601" y="188595"/>
                  </a:lnTo>
                  <a:lnTo>
                    <a:pt x="3816997" y="187833"/>
                  </a:lnTo>
                  <a:lnTo>
                    <a:pt x="3810520" y="186436"/>
                  </a:lnTo>
                  <a:lnTo>
                    <a:pt x="3807345" y="159131"/>
                  </a:lnTo>
                  <a:lnTo>
                    <a:pt x="3812806" y="160147"/>
                  </a:lnTo>
                  <a:lnTo>
                    <a:pt x="3817759" y="160782"/>
                  </a:lnTo>
                  <a:lnTo>
                    <a:pt x="3822204" y="160782"/>
                  </a:lnTo>
                  <a:lnTo>
                    <a:pt x="3830332" y="160782"/>
                  </a:lnTo>
                  <a:lnTo>
                    <a:pt x="3836301" y="158369"/>
                  </a:lnTo>
                  <a:lnTo>
                    <a:pt x="3840238" y="153543"/>
                  </a:lnTo>
                  <a:lnTo>
                    <a:pt x="3844048" y="148844"/>
                  </a:lnTo>
                  <a:lnTo>
                    <a:pt x="3847096" y="142748"/>
                  </a:lnTo>
                  <a:lnTo>
                    <a:pt x="3849128" y="135382"/>
                  </a:lnTo>
                  <a:lnTo>
                    <a:pt x="3798963" y="3048"/>
                  </a:lnTo>
                  <a:close/>
                </a:path>
                <a:path w="4594225" h="188594">
                  <a:moveTo>
                    <a:pt x="2784741" y="3048"/>
                  </a:moveTo>
                  <a:lnTo>
                    <a:pt x="2819666" y="3048"/>
                  </a:lnTo>
                  <a:lnTo>
                    <a:pt x="2819666" y="135001"/>
                  </a:lnTo>
                  <a:lnTo>
                    <a:pt x="2784741" y="135001"/>
                  </a:lnTo>
                  <a:lnTo>
                    <a:pt x="2784741" y="3048"/>
                  </a:lnTo>
                  <a:close/>
                </a:path>
                <a:path w="4594225" h="188594">
                  <a:moveTo>
                    <a:pt x="2406916" y="3048"/>
                  </a:moveTo>
                  <a:lnTo>
                    <a:pt x="2444127" y="3048"/>
                  </a:lnTo>
                  <a:lnTo>
                    <a:pt x="2475623" y="96774"/>
                  </a:lnTo>
                  <a:lnTo>
                    <a:pt x="2506484" y="3048"/>
                  </a:lnTo>
                  <a:lnTo>
                    <a:pt x="2542679" y="3048"/>
                  </a:lnTo>
                  <a:lnTo>
                    <a:pt x="2496070" y="130048"/>
                  </a:lnTo>
                  <a:lnTo>
                    <a:pt x="2487688" y="153035"/>
                  </a:lnTo>
                  <a:lnTo>
                    <a:pt x="2484640" y="160782"/>
                  </a:lnTo>
                  <a:lnTo>
                    <a:pt x="2481719" y="166624"/>
                  </a:lnTo>
                  <a:lnTo>
                    <a:pt x="2478925" y="170688"/>
                  </a:lnTo>
                  <a:lnTo>
                    <a:pt x="2476131" y="174752"/>
                  </a:lnTo>
                  <a:lnTo>
                    <a:pt x="2456065" y="186436"/>
                  </a:lnTo>
                  <a:lnTo>
                    <a:pt x="2450858" y="187833"/>
                  </a:lnTo>
                  <a:lnTo>
                    <a:pt x="2444889" y="188595"/>
                  </a:lnTo>
                  <a:lnTo>
                    <a:pt x="2438285" y="188595"/>
                  </a:lnTo>
                  <a:lnTo>
                    <a:pt x="2431554" y="188595"/>
                  </a:lnTo>
                  <a:lnTo>
                    <a:pt x="2424950" y="187833"/>
                  </a:lnTo>
                  <a:lnTo>
                    <a:pt x="2418473" y="186436"/>
                  </a:lnTo>
                  <a:lnTo>
                    <a:pt x="2415298" y="159131"/>
                  </a:lnTo>
                  <a:lnTo>
                    <a:pt x="2420886" y="160147"/>
                  </a:lnTo>
                  <a:lnTo>
                    <a:pt x="2425712" y="160782"/>
                  </a:lnTo>
                  <a:lnTo>
                    <a:pt x="2430157" y="160782"/>
                  </a:lnTo>
                  <a:lnTo>
                    <a:pt x="2438285" y="160782"/>
                  </a:lnTo>
                  <a:lnTo>
                    <a:pt x="2444254" y="158369"/>
                  </a:lnTo>
                  <a:lnTo>
                    <a:pt x="2448191" y="153543"/>
                  </a:lnTo>
                  <a:lnTo>
                    <a:pt x="2452001" y="148844"/>
                  </a:lnTo>
                  <a:lnTo>
                    <a:pt x="2455049" y="142748"/>
                  </a:lnTo>
                  <a:lnTo>
                    <a:pt x="2457081" y="135382"/>
                  </a:lnTo>
                  <a:lnTo>
                    <a:pt x="2406916" y="3048"/>
                  </a:lnTo>
                  <a:close/>
                </a:path>
                <a:path w="4594225" h="188594">
                  <a:moveTo>
                    <a:pt x="2259977" y="3048"/>
                  </a:moveTo>
                  <a:lnTo>
                    <a:pt x="2294902" y="3048"/>
                  </a:lnTo>
                  <a:lnTo>
                    <a:pt x="2294902" y="135001"/>
                  </a:lnTo>
                  <a:lnTo>
                    <a:pt x="2259977" y="135001"/>
                  </a:lnTo>
                  <a:lnTo>
                    <a:pt x="2259977" y="3048"/>
                  </a:lnTo>
                  <a:close/>
                </a:path>
                <a:path w="4594225" h="188594">
                  <a:moveTo>
                    <a:pt x="1650377" y="3048"/>
                  </a:moveTo>
                  <a:lnTo>
                    <a:pt x="1685302" y="3048"/>
                  </a:lnTo>
                  <a:lnTo>
                    <a:pt x="1685302" y="135001"/>
                  </a:lnTo>
                  <a:lnTo>
                    <a:pt x="1650377" y="135001"/>
                  </a:lnTo>
                  <a:lnTo>
                    <a:pt x="1650377" y="3048"/>
                  </a:lnTo>
                  <a:close/>
                </a:path>
                <a:path w="4594225" h="188594">
                  <a:moveTo>
                    <a:pt x="952893" y="3048"/>
                  </a:moveTo>
                  <a:lnTo>
                    <a:pt x="987818" y="3048"/>
                  </a:lnTo>
                  <a:lnTo>
                    <a:pt x="987818" y="135001"/>
                  </a:lnTo>
                  <a:lnTo>
                    <a:pt x="952893" y="135001"/>
                  </a:lnTo>
                  <a:lnTo>
                    <a:pt x="952893" y="3048"/>
                  </a:lnTo>
                  <a:close/>
                </a:path>
                <a:path w="4594225" h="188594">
                  <a:moveTo>
                    <a:pt x="0" y="3048"/>
                  </a:moveTo>
                  <a:lnTo>
                    <a:pt x="34925" y="3048"/>
                  </a:lnTo>
                  <a:lnTo>
                    <a:pt x="34925" y="63627"/>
                  </a:lnTo>
                  <a:lnTo>
                    <a:pt x="35044" y="76198"/>
                  </a:lnTo>
                  <a:lnTo>
                    <a:pt x="51574" y="111379"/>
                  </a:lnTo>
                  <a:lnTo>
                    <a:pt x="56794" y="111379"/>
                  </a:lnTo>
                  <a:lnTo>
                    <a:pt x="62763" y="111379"/>
                  </a:lnTo>
                  <a:lnTo>
                    <a:pt x="68110" y="109728"/>
                  </a:lnTo>
                  <a:lnTo>
                    <a:pt x="72834" y="106426"/>
                  </a:lnTo>
                  <a:lnTo>
                    <a:pt x="77546" y="103251"/>
                  </a:lnTo>
                  <a:lnTo>
                    <a:pt x="85128" y="58674"/>
                  </a:lnTo>
                  <a:lnTo>
                    <a:pt x="85128" y="3048"/>
                  </a:lnTo>
                  <a:lnTo>
                    <a:pt x="120027" y="3048"/>
                  </a:lnTo>
                  <a:lnTo>
                    <a:pt x="120027" y="135001"/>
                  </a:lnTo>
                  <a:lnTo>
                    <a:pt x="87617" y="135001"/>
                  </a:lnTo>
                  <a:lnTo>
                    <a:pt x="87617" y="115189"/>
                  </a:lnTo>
                  <a:lnTo>
                    <a:pt x="82816" y="122301"/>
                  </a:lnTo>
                  <a:lnTo>
                    <a:pt x="43865" y="137922"/>
                  </a:lnTo>
                  <a:lnTo>
                    <a:pt x="35001" y="137922"/>
                  </a:lnTo>
                  <a:lnTo>
                    <a:pt x="27051" y="136017"/>
                  </a:lnTo>
                  <a:lnTo>
                    <a:pt x="20015" y="132080"/>
                  </a:lnTo>
                  <a:lnTo>
                    <a:pt x="12966" y="128270"/>
                  </a:lnTo>
                  <a:lnTo>
                    <a:pt x="0" y="86487"/>
                  </a:lnTo>
                  <a:lnTo>
                    <a:pt x="0" y="3048"/>
                  </a:lnTo>
                  <a:close/>
                </a:path>
                <a:path w="4594225" h="188594">
                  <a:moveTo>
                    <a:pt x="4525784" y="0"/>
                  </a:moveTo>
                  <a:lnTo>
                    <a:pt x="4564646" y="10929"/>
                  </a:lnTo>
                  <a:lnTo>
                    <a:pt x="4589221" y="41433"/>
                  </a:lnTo>
                  <a:lnTo>
                    <a:pt x="4593983" y="68580"/>
                  </a:lnTo>
                  <a:lnTo>
                    <a:pt x="4592789" y="82964"/>
                  </a:lnTo>
                  <a:lnTo>
                    <a:pt x="4574679" y="118237"/>
                  </a:lnTo>
                  <a:lnTo>
                    <a:pt x="4540086" y="136703"/>
                  </a:lnTo>
                  <a:lnTo>
                    <a:pt x="4526038" y="137922"/>
                  </a:lnTo>
                  <a:lnTo>
                    <a:pt x="4517087" y="137419"/>
                  </a:lnTo>
                  <a:lnTo>
                    <a:pt x="4476921" y="119697"/>
                  </a:lnTo>
                  <a:lnTo>
                    <a:pt x="4458365" y="78091"/>
                  </a:lnTo>
                  <a:lnTo>
                    <a:pt x="4457839" y="67183"/>
                  </a:lnTo>
                  <a:lnTo>
                    <a:pt x="4458365" y="58511"/>
                  </a:lnTo>
                  <a:lnTo>
                    <a:pt x="4476730" y="19113"/>
                  </a:lnTo>
                  <a:lnTo>
                    <a:pt x="4516307" y="545"/>
                  </a:lnTo>
                  <a:lnTo>
                    <a:pt x="4525784" y="0"/>
                  </a:lnTo>
                  <a:close/>
                </a:path>
                <a:path w="4594225" h="188594">
                  <a:moveTo>
                    <a:pt x="4297184" y="0"/>
                  </a:moveTo>
                  <a:lnTo>
                    <a:pt x="4337443" y="8890"/>
                  </a:lnTo>
                  <a:lnTo>
                    <a:pt x="4355604" y="34925"/>
                  </a:lnTo>
                  <a:lnTo>
                    <a:pt x="4322711" y="41021"/>
                  </a:lnTo>
                  <a:lnTo>
                    <a:pt x="4321314" y="35941"/>
                  </a:lnTo>
                  <a:lnTo>
                    <a:pt x="4318647" y="32004"/>
                  </a:lnTo>
                  <a:lnTo>
                    <a:pt x="4314710" y="29210"/>
                  </a:lnTo>
                  <a:lnTo>
                    <a:pt x="4310773" y="26543"/>
                  </a:lnTo>
                  <a:lnTo>
                    <a:pt x="4305058" y="25146"/>
                  </a:lnTo>
                  <a:lnTo>
                    <a:pt x="4297819" y="25146"/>
                  </a:lnTo>
                  <a:lnTo>
                    <a:pt x="4288675" y="25146"/>
                  </a:lnTo>
                  <a:lnTo>
                    <a:pt x="4282071" y="26416"/>
                  </a:lnTo>
                  <a:lnTo>
                    <a:pt x="4278007" y="28956"/>
                  </a:lnTo>
                  <a:lnTo>
                    <a:pt x="4275340" y="30861"/>
                  </a:lnTo>
                  <a:lnTo>
                    <a:pt x="4274070" y="33147"/>
                  </a:lnTo>
                  <a:lnTo>
                    <a:pt x="4274070" y="36068"/>
                  </a:lnTo>
                  <a:lnTo>
                    <a:pt x="4274070" y="38608"/>
                  </a:lnTo>
                  <a:lnTo>
                    <a:pt x="4310138" y="52197"/>
                  </a:lnTo>
                  <a:lnTo>
                    <a:pt x="4323070" y="55584"/>
                  </a:lnTo>
                  <a:lnTo>
                    <a:pt x="4357303" y="78914"/>
                  </a:lnTo>
                  <a:lnTo>
                    <a:pt x="4360049" y="93726"/>
                  </a:lnTo>
                  <a:lnTo>
                    <a:pt x="4359099" y="102465"/>
                  </a:lnTo>
                  <a:lnTo>
                    <a:pt x="4326093" y="134683"/>
                  </a:lnTo>
                  <a:lnTo>
                    <a:pt x="4300105" y="137922"/>
                  </a:lnTo>
                  <a:lnTo>
                    <a:pt x="4287292" y="137251"/>
                  </a:lnTo>
                  <a:lnTo>
                    <a:pt x="4250162" y="121070"/>
                  </a:lnTo>
                  <a:lnTo>
                    <a:pt x="4236732" y="97282"/>
                  </a:lnTo>
                  <a:lnTo>
                    <a:pt x="4271784" y="91948"/>
                  </a:lnTo>
                  <a:lnTo>
                    <a:pt x="4273308" y="98806"/>
                  </a:lnTo>
                  <a:lnTo>
                    <a:pt x="4276356" y="103886"/>
                  </a:lnTo>
                  <a:lnTo>
                    <a:pt x="4280928" y="107442"/>
                  </a:lnTo>
                  <a:lnTo>
                    <a:pt x="4285500" y="110998"/>
                  </a:lnTo>
                  <a:lnTo>
                    <a:pt x="4291850" y="112776"/>
                  </a:lnTo>
                  <a:lnTo>
                    <a:pt x="4300105" y="112776"/>
                  </a:lnTo>
                  <a:lnTo>
                    <a:pt x="4309122" y="112776"/>
                  </a:lnTo>
                  <a:lnTo>
                    <a:pt x="4315853" y="111125"/>
                  </a:lnTo>
                  <a:lnTo>
                    <a:pt x="4320425" y="107823"/>
                  </a:lnTo>
                  <a:lnTo>
                    <a:pt x="4323473" y="105410"/>
                  </a:lnTo>
                  <a:lnTo>
                    <a:pt x="4324997" y="102362"/>
                  </a:lnTo>
                  <a:lnTo>
                    <a:pt x="4324997" y="98425"/>
                  </a:lnTo>
                  <a:lnTo>
                    <a:pt x="4324997" y="95758"/>
                  </a:lnTo>
                  <a:lnTo>
                    <a:pt x="4310900" y="87249"/>
                  </a:lnTo>
                  <a:lnTo>
                    <a:pt x="4291685" y="82696"/>
                  </a:lnTo>
                  <a:lnTo>
                    <a:pt x="4250472" y="64373"/>
                  </a:lnTo>
                  <a:lnTo>
                    <a:pt x="4241685" y="40513"/>
                  </a:lnTo>
                  <a:lnTo>
                    <a:pt x="4242521" y="32293"/>
                  </a:lnTo>
                  <a:lnTo>
                    <a:pt x="4272451" y="2936"/>
                  </a:lnTo>
                  <a:lnTo>
                    <a:pt x="4283901" y="736"/>
                  </a:lnTo>
                  <a:lnTo>
                    <a:pt x="4297184" y="0"/>
                  </a:lnTo>
                  <a:close/>
                </a:path>
                <a:path w="4594225" h="188594">
                  <a:moveTo>
                    <a:pt x="4157992" y="0"/>
                  </a:moveTo>
                  <a:lnTo>
                    <a:pt x="4195211" y="10929"/>
                  </a:lnTo>
                  <a:lnTo>
                    <a:pt x="4217079" y="44084"/>
                  </a:lnTo>
                  <a:lnTo>
                    <a:pt x="4220730" y="79121"/>
                  </a:lnTo>
                  <a:lnTo>
                    <a:pt x="4133354" y="79121"/>
                  </a:lnTo>
                  <a:lnTo>
                    <a:pt x="4133967" y="86427"/>
                  </a:lnTo>
                  <a:lnTo>
                    <a:pt x="4153801" y="111887"/>
                  </a:lnTo>
                  <a:lnTo>
                    <a:pt x="4161929" y="111887"/>
                  </a:lnTo>
                  <a:lnTo>
                    <a:pt x="4167390" y="111887"/>
                  </a:lnTo>
                  <a:lnTo>
                    <a:pt x="4184154" y="92964"/>
                  </a:lnTo>
                  <a:lnTo>
                    <a:pt x="4218952" y="98806"/>
                  </a:lnTo>
                  <a:lnTo>
                    <a:pt x="4190052" y="132349"/>
                  </a:lnTo>
                  <a:lnTo>
                    <a:pt x="4161548" y="137922"/>
                  </a:lnTo>
                  <a:lnTo>
                    <a:pt x="4145427" y="136517"/>
                  </a:lnTo>
                  <a:lnTo>
                    <a:pt x="4110494" y="115443"/>
                  </a:lnTo>
                  <a:lnTo>
                    <a:pt x="4097540" y="69977"/>
                  </a:lnTo>
                  <a:lnTo>
                    <a:pt x="4098612" y="54477"/>
                  </a:lnTo>
                  <a:lnTo>
                    <a:pt x="4114685" y="18669"/>
                  </a:lnTo>
                  <a:lnTo>
                    <a:pt x="4145493" y="1166"/>
                  </a:lnTo>
                  <a:lnTo>
                    <a:pt x="4157992" y="0"/>
                  </a:lnTo>
                  <a:close/>
                </a:path>
                <a:path w="4594225" h="188594">
                  <a:moveTo>
                    <a:pt x="4023245" y="0"/>
                  </a:moveTo>
                  <a:lnTo>
                    <a:pt x="4062361" y="18034"/>
                  </a:lnTo>
                  <a:lnTo>
                    <a:pt x="4077363" y="53056"/>
                  </a:lnTo>
                  <a:lnTo>
                    <a:pt x="4078363" y="68199"/>
                  </a:lnTo>
                  <a:lnTo>
                    <a:pt x="4077343" y="83843"/>
                  </a:lnTo>
                  <a:lnTo>
                    <a:pt x="4062234" y="119634"/>
                  </a:lnTo>
                  <a:lnTo>
                    <a:pt x="4022991" y="137922"/>
                  </a:lnTo>
                  <a:lnTo>
                    <a:pt x="4015752" y="137922"/>
                  </a:lnTo>
                  <a:lnTo>
                    <a:pt x="3984510" y="118745"/>
                  </a:lnTo>
                  <a:lnTo>
                    <a:pt x="3984510" y="185166"/>
                  </a:lnTo>
                  <a:lnTo>
                    <a:pt x="3949585" y="185166"/>
                  </a:lnTo>
                  <a:lnTo>
                    <a:pt x="3949585" y="3048"/>
                  </a:lnTo>
                  <a:lnTo>
                    <a:pt x="3982097" y="3048"/>
                  </a:lnTo>
                  <a:lnTo>
                    <a:pt x="3982097" y="22352"/>
                  </a:lnTo>
                  <a:lnTo>
                    <a:pt x="3986415" y="15748"/>
                  </a:lnTo>
                  <a:lnTo>
                    <a:pt x="3992130" y="10414"/>
                  </a:lnTo>
                  <a:lnTo>
                    <a:pt x="3999242" y="6223"/>
                  </a:lnTo>
                  <a:lnTo>
                    <a:pt x="4006481" y="2159"/>
                  </a:lnTo>
                  <a:lnTo>
                    <a:pt x="4014482" y="0"/>
                  </a:lnTo>
                  <a:lnTo>
                    <a:pt x="4023245" y="0"/>
                  </a:lnTo>
                  <a:close/>
                </a:path>
                <a:path w="4594225" h="188594">
                  <a:moveTo>
                    <a:pt x="3488956" y="0"/>
                  </a:moveTo>
                  <a:lnTo>
                    <a:pt x="3496703" y="0"/>
                  </a:lnTo>
                  <a:lnTo>
                    <a:pt x="3503688" y="1397"/>
                  </a:lnTo>
                  <a:lnTo>
                    <a:pt x="3510038" y="4191"/>
                  </a:lnTo>
                  <a:lnTo>
                    <a:pt x="3516388" y="6985"/>
                  </a:lnTo>
                  <a:lnTo>
                    <a:pt x="3521214" y="10541"/>
                  </a:lnTo>
                  <a:lnTo>
                    <a:pt x="3524516" y="14859"/>
                  </a:lnTo>
                  <a:lnTo>
                    <a:pt x="3527818" y="19177"/>
                  </a:lnTo>
                  <a:lnTo>
                    <a:pt x="3530104" y="24003"/>
                  </a:lnTo>
                  <a:lnTo>
                    <a:pt x="3531374" y="29464"/>
                  </a:lnTo>
                  <a:lnTo>
                    <a:pt x="3532644" y="34925"/>
                  </a:lnTo>
                  <a:lnTo>
                    <a:pt x="3533279" y="42799"/>
                  </a:lnTo>
                  <a:lnTo>
                    <a:pt x="3533279" y="52959"/>
                  </a:lnTo>
                  <a:lnTo>
                    <a:pt x="3533279" y="135001"/>
                  </a:lnTo>
                  <a:lnTo>
                    <a:pt x="3498354" y="135001"/>
                  </a:lnTo>
                  <a:lnTo>
                    <a:pt x="3498354" y="67691"/>
                  </a:lnTo>
                  <a:lnTo>
                    <a:pt x="3498213" y="57900"/>
                  </a:lnTo>
                  <a:lnTo>
                    <a:pt x="3488829" y="30226"/>
                  </a:lnTo>
                  <a:lnTo>
                    <a:pt x="3485527" y="27940"/>
                  </a:lnTo>
                  <a:lnTo>
                    <a:pt x="3481463" y="26797"/>
                  </a:lnTo>
                  <a:lnTo>
                    <a:pt x="3476764" y="26797"/>
                  </a:lnTo>
                  <a:lnTo>
                    <a:pt x="3470668" y="26797"/>
                  </a:lnTo>
                  <a:lnTo>
                    <a:pt x="3448102" y="65014"/>
                  </a:lnTo>
                  <a:lnTo>
                    <a:pt x="3447935" y="75184"/>
                  </a:lnTo>
                  <a:lnTo>
                    <a:pt x="3447935" y="135001"/>
                  </a:lnTo>
                  <a:lnTo>
                    <a:pt x="3413010" y="135001"/>
                  </a:lnTo>
                  <a:lnTo>
                    <a:pt x="3413010" y="3048"/>
                  </a:lnTo>
                  <a:lnTo>
                    <a:pt x="3445395" y="3048"/>
                  </a:lnTo>
                  <a:lnTo>
                    <a:pt x="3445395" y="22352"/>
                  </a:lnTo>
                  <a:lnTo>
                    <a:pt x="3454613" y="12590"/>
                  </a:lnTo>
                  <a:lnTo>
                    <a:pt x="3464937" y="5603"/>
                  </a:lnTo>
                  <a:lnTo>
                    <a:pt x="3476381" y="1402"/>
                  </a:lnTo>
                  <a:lnTo>
                    <a:pt x="3488956" y="0"/>
                  </a:lnTo>
                  <a:close/>
                </a:path>
                <a:path w="4594225" h="188594">
                  <a:moveTo>
                    <a:pt x="3322205" y="0"/>
                  </a:moveTo>
                  <a:lnTo>
                    <a:pt x="3359353" y="10929"/>
                  </a:lnTo>
                  <a:lnTo>
                    <a:pt x="3381244" y="44084"/>
                  </a:lnTo>
                  <a:lnTo>
                    <a:pt x="3384943" y="79121"/>
                  </a:lnTo>
                  <a:lnTo>
                    <a:pt x="3297440" y="79121"/>
                  </a:lnTo>
                  <a:lnTo>
                    <a:pt x="3298109" y="86427"/>
                  </a:lnTo>
                  <a:lnTo>
                    <a:pt x="3318014" y="111887"/>
                  </a:lnTo>
                  <a:lnTo>
                    <a:pt x="3326015" y="111887"/>
                  </a:lnTo>
                  <a:lnTo>
                    <a:pt x="3331476" y="111887"/>
                  </a:lnTo>
                  <a:lnTo>
                    <a:pt x="3348240" y="92964"/>
                  </a:lnTo>
                  <a:lnTo>
                    <a:pt x="3383038" y="98806"/>
                  </a:lnTo>
                  <a:lnTo>
                    <a:pt x="3354138" y="132349"/>
                  </a:lnTo>
                  <a:lnTo>
                    <a:pt x="3325634" y="137922"/>
                  </a:lnTo>
                  <a:lnTo>
                    <a:pt x="3309533" y="136517"/>
                  </a:lnTo>
                  <a:lnTo>
                    <a:pt x="3274707" y="115443"/>
                  </a:lnTo>
                  <a:lnTo>
                    <a:pt x="3261626" y="69977"/>
                  </a:lnTo>
                  <a:lnTo>
                    <a:pt x="3262698" y="54477"/>
                  </a:lnTo>
                  <a:lnTo>
                    <a:pt x="3278771" y="18669"/>
                  </a:lnTo>
                  <a:lnTo>
                    <a:pt x="3309632" y="1166"/>
                  </a:lnTo>
                  <a:lnTo>
                    <a:pt x="3322205" y="0"/>
                  </a:lnTo>
                  <a:close/>
                </a:path>
                <a:path w="4594225" h="188594">
                  <a:moveTo>
                    <a:pt x="3232289" y="0"/>
                  </a:moveTo>
                  <a:lnTo>
                    <a:pt x="3240290" y="0"/>
                  </a:lnTo>
                  <a:lnTo>
                    <a:pt x="3247910" y="2286"/>
                  </a:lnTo>
                  <a:lnTo>
                    <a:pt x="3255276" y="6604"/>
                  </a:lnTo>
                  <a:lnTo>
                    <a:pt x="3244481" y="37084"/>
                  </a:lnTo>
                  <a:lnTo>
                    <a:pt x="3238639" y="33274"/>
                  </a:lnTo>
                  <a:lnTo>
                    <a:pt x="3233178" y="31369"/>
                  </a:lnTo>
                  <a:lnTo>
                    <a:pt x="3228098" y="31369"/>
                  </a:lnTo>
                  <a:lnTo>
                    <a:pt x="3223145" y="31369"/>
                  </a:lnTo>
                  <a:lnTo>
                    <a:pt x="3219081" y="32639"/>
                  </a:lnTo>
                  <a:lnTo>
                    <a:pt x="3215652" y="35433"/>
                  </a:lnTo>
                  <a:lnTo>
                    <a:pt x="3212223" y="38100"/>
                  </a:lnTo>
                  <a:lnTo>
                    <a:pt x="3209556" y="42926"/>
                  </a:lnTo>
                  <a:lnTo>
                    <a:pt x="3204730" y="94234"/>
                  </a:lnTo>
                  <a:lnTo>
                    <a:pt x="3204730" y="135001"/>
                  </a:lnTo>
                  <a:lnTo>
                    <a:pt x="3169805" y="135001"/>
                  </a:lnTo>
                  <a:lnTo>
                    <a:pt x="3169805" y="3048"/>
                  </a:lnTo>
                  <a:lnTo>
                    <a:pt x="3202190" y="3048"/>
                  </a:lnTo>
                  <a:lnTo>
                    <a:pt x="3202190" y="21717"/>
                  </a:lnTo>
                  <a:lnTo>
                    <a:pt x="3207778" y="12954"/>
                  </a:lnTo>
                  <a:lnTo>
                    <a:pt x="3212731" y="7112"/>
                  </a:lnTo>
                  <a:lnTo>
                    <a:pt x="3217176" y="4318"/>
                  </a:lnTo>
                  <a:lnTo>
                    <a:pt x="3221621" y="1397"/>
                  </a:lnTo>
                  <a:lnTo>
                    <a:pt x="3226701" y="0"/>
                  </a:lnTo>
                  <a:lnTo>
                    <a:pt x="3232289" y="0"/>
                  </a:lnTo>
                  <a:close/>
                </a:path>
                <a:path w="4594225" h="188594">
                  <a:moveTo>
                    <a:pt x="3080270" y="0"/>
                  </a:moveTo>
                  <a:lnTo>
                    <a:pt x="3117418" y="10929"/>
                  </a:lnTo>
                  <a:lnTo>
                    <a:pt x="3139309" y="44084"/>
                  </a:lnTo>
                  <a:lnTo>
                    <a:pt x="3143008" y="79121"/>
                  </a:lnTo>
                  <a:lnTo>
                    <a:pt x="3055505" y="79121"/>
                  </a:lnTo>
                  <a:lnTo>
                    <a:pt x="3056172" y="86427"/>
                  </a:lnTo>
                  <a:lnTo>
                    <a:pt x="3076079" y="111887"/>
                  </a:lnTo>
                  <a:lnTo>
                    <a:pt x="3084080" y="111887"/>
                  </a:lnTo>
                  <a:lnTo>
                    <a:pt x="3089541" y="111887"/>
                  </a:lnTo>
                  <a:lnTo>
                    <a:pt x="3106305" y="92964"/>
                  </a:lnTo>
                  <a:lnTo>
                    <a:pt x="3141103" y="98806"/>
                  </a:lnTo>
                  <a:lnTo>
                    <a:pt x="3112203" y="132349"/>
                  </a:lnTo>
                  <a:lnTo>
                    <a:pt x="3083699" y="137922"/>
                  </a:lnTo>
                  <a:lnTo>
                    <a:pt x="3067598" y="136517"/>
                  </a:lnTo>
                  <a:lnTo>
                    <a:pt x="3032772" y="115443"/>
                  </a:lnTo>
                  <a:lnTo>
                    <a:pt x="3019691" y="69977"/>
                  </a:lnTo>
                  <a:lnTo>
                    <a:pt x="3020763" y="54477"/>
                  </a:lnTo>
                  <a:lnTo>
                    <a:pt x="3036836" y="18669"/>
                  </a:lnTo>
                  <a:lnTo>
                    <a:pt x="3067697" y="1166"/>
                  </a:lnTo>
                  <a:lnTo>
                    <a:pt x="3080270" y="0"/>
                  </a:lnTo>
                  <a:close/>
                </a:path>
                <a:path w="4594225" h="188594">
                  <a:moveTo>
                    <a:pt x="2096909" y="0"/>
                  </a:moveTo>
                  <a:lnTo>
                    <a:pt x="2104656" y="0"/>
                  </a:lnTo>
                  <a:lnTo>
                    <a:pt x="2111641" y="1397"/>
                  </a:lnTo>
                  <a:lnTo>
                    <a:pt x="2117991" y="4191"/>
                  </a:lnTo>
                  <a:lnTo>
                    <a:pt x="2124468" y="6985"/>
                  </a:lnTo>
                  <a:lnTo>
                    <a:pt x="2129294" y="10541"/>
                  </a:lnTo>
                  <a:lnTo>
                    <a:pt x="2132469" y="14859"/>
                  </a:lnTo>
                  <a:lnTo>
                    <a:pt x="2135771" y="19177"/>
                  </a:lnTo>
                  <a:lnTo>
                    <a:pt x="2138057" y="24003"/>
                  </a:lnTo>
                  <a:lnTo>
                    <a:pt x="2139327" y="29464"/>
                  </a:lnTo>
                  <a:lnTo>
                    <a:pt x="2140597" y="34925"/>
                  </a:lnTo>
                  <a:lnTo>
                    <a:pt x="2141232" y="42799"/>
                  </a:lnTo>
                  <a:lnTo>
                    <a:pt x="2141232" y="52959"/>
                  </a:lnTo>
                  <a:lnTo>
                    <a:pt x="2141232" y="135001"/>
                  </a:lnTo>
                  <a:lnTo>
                    <a:pt x="2106307" y="135001"/>
                  </a:lnTo>
                  <a:lnTo>
                    <a:pt x="2106307" y="67691"/>
                  </a:lnTo>
                  <a:lnTo>
                    <a:pt x="2106184" y="57900"/>
                  </a:lnTo>
                  <a:lnTo>
                    <a:pt x="2089416" y="26797"/>
                  </a:lnTo>
                  <a:lnTo>
                    <a:pt x="2084717" y="26797"/>
                  </a:lnTo>
                  <a:lnTo>
                    <a:pt x="2078621" y="26797"/>
                  </a:lnTo>
                  <a:lnTo>
                    <a:pt x="2056055" y="65014"/>
                  </a:lnTo>
                  <a:lnTo>
                    <a:pt x="2055888" y="75184"/>
                  </a:lnTo>
                  <a:lnTo>
                    <a:pt x="2055888" y="135001"/>
                  </a:lnTo>
                  <a:lnTo>
                    <a:pt x="2020963" y="135001"/>
                  </a:lnTo>
                  <a:lnTo>
                    <a:pt x="2020963" y="3048"/>
                  </a:lnTo>
                  <a:lnTo>
                    <a:pt x="2053475" y="3048"/>
                  </a:lnTo>
                  <a:lnTo>
                    <a:pt x="2053475" y="22352"/>
                  </a:lnTo>
                  <a:lnTo>
                    <a:pt x="2062619" y="12590"/>
                  </a:lnTo>
                  <a:lnTo>
                    <a:pt x="2072906" y="5603"/>
                  </a:lnTo>
                  <a:lnTo>
                    <a:pt x="2084336" y="1402"/>
                  </a:lnTo>
                  <a:lnTo>
                    <a:pt x="2096909" y="0"/>
                  </a:lnTo>
                  <a:close/>
                </a:path>
                <a:path w="4594225" h="188594">
                  <a:moveTo>
                    <a:pt x="1926983" y="0"/>
                  </a:moveTo>
                  <a:lnTo>
                    <a:pt x="1964202" y="10929"/>
                  </a:lnTo>
                  <a:lnTo>
                    <a:pt x="1986070" y="44084"/>
                  </a:lnTo>
                  <a:lnTo>
                    <a:pt x="1989721" y="79121"/>
                  </a:lnTo>
                  <a:lnTo>
                    <a:pt x="1902218" y="79121"/>
                  </a:lnTo>
                  <a:lnTo>
                    <a:pt x="1902905" y="86427"/>
                  </a:lnTo>
                  <a:lnTo>
                    <a:pt x="1922792" y="111887"/>
                  </a:lnTo>
                  <a:lnTo>
                    <a:pt x="1930920" y="111887"/>
                  </a:lnTo>
                  <a:lnTo>
                    <a:pt x="1936381" y="111887"/>
                  </a:lnTo>
                  <a:lnTo>
                    <a:pt x="1953145" y="92964"/>
                  </a:lnTo>
                  <a:lnTo>
                    <a:pt x="1987943" y="98806"/>
                  </a:lnTo>
                  <a:lnTo>
                    <a:pt x="1959043" y="132349"/>
                  </a:lnTo>
                  <a:lnTo>
                    <a:pt x="1930539" y="137922"/>
                  </a:lnTo>
                  <a:lnTo>
                    <a:pt x="1914418" y="136517"/>
                  </a:lnTo>
                  <a:lnTo>
                    <a:pt x="1879485" y="115443"/>
                  </a:lnTo>
                  <a:lnTo>
                    <a:pt x="1866531" y="69977"/>
                  </a:lnTo>
                  <a:lnTo>
                    <a:pt x="1867603" y="54477"/>
                  </a:lnTo>
                  <a:lnTo>
                    <a:pt x="1883676" y="18669"/>
                  </a:lnTo>
                  <a:lnTo>
                    <a:pt x="1914484" y="1166"/>
                  </a:lnTo>
                  <a:lnTo>
                    <a:pt x="1926983" y="0"/>
                  </a:lnTo>
                  <a:close/>
                </a:path>
                <a:path w="4594225" h="188594">
                  <a:moveTo>
                    <a:pt x="1484134" y="0"/>
                  </a:moveTo>
                  <a:lnTo>
                    <a:pt x="1522943" y="10929"/>
                  </a:lnTo>
                  <a:lnTo>
                    <a:pt x="1547555" y="41433"/>
                  </a:lnTo>
                  <a:lnTo>
                    <a:pt x="1552333" y="68580"/>
                  </a:lnTo>
                  <a:lnTo>
                    <a:pt x="1551121" y="82964"/>
                  </a:lnTo>
                  <a:lnTo>
                    <a:pt x="1533029" y="118237"/>
                  </a:lnTo>
                  <a:lnTo>
                    <a:pt x="1498418" y="136703"/>
                  </a:lnTo>
                  <a:lnTo>
                    <a:pt x="1484388" y="137922"/>
                  </a:lnTo>
                  <a:lnTo>
                    <a:pt x="1475381" y="137419"/>
                  </a:lnTo>
                  <a:lnTo>
                    <a:pt x="1435255" y="119697"/>
                  </a:lnTo>
                  <a:lnTo>
                    <a:pt x="1416608" y="78091"/>
                  </a:lnTo>
                  <a:lnTo>
                    <a:pt x="1416062" y="67183"/>
                  </a:lnTo>
                  <a:lnTo>
                    <a:pt x="1416608" y="58511"/>
                  </a:lnTo>
                  <a:lnTo>
                    <a:pt x="1435065" y="19113"/>
                  </a:lnTo>
                  <a:lnTo>
                    <a:pt x="1474655" y="545"/>
                  </a:lnTo>
                  <a:lnTo>
                    <a:pt x="1484134" y="0"/>
                  </a:lnTo>
                  <a:close/>
                </a:path>
                <a:path w="4594225" h="188594">
                  <a:moveTo>
                    <a:pt x="1227594" y="0"/>
                  </a:moveTo>
                  <a:lnTo>
                    <a:pt x="1235468" y="0"/>
                  </a:lnTo>
                  <a:lnTo>
                    <a:pt x="1243215" y="2286"/>
                  </a:lnTo>
                  <a:lnTo>
                    <a:pt x="1250581" y="6604"/>
                  </a:lnTo>
                  <a:lnTo>
                    <a:pt x="1239786" y="37084"/>
                  </a:lnTo>
                  <a:lnTo>
                    <a:pt x="1233817" y="33274"/>
                  </a:lnTo>
                  <a:lnTo>
                    <a:pt x="1228356" y="31369"/>
                  </a:lnTo>
                  <a:lnTo>
                    <a:pt x="1223276" y="31369"/>
                  </a:lnTo>
                  <a:lnTo>
                    <a:pt x="1218450" y="31369"/>
                  </a:lnTo>
                  <a:lnTo>
                    <a:pt x="1214259" y="32639"/>
                  </a:lnTo>
                  <a:lnTo>
                    <a:pt x="1210957" y="35433"/>
                  </a:lnTo>
                  <a:lnTo>
                    <a:pt x="1207528" y="38100"/>
                  </a:lnTo>
                  <a:lnTo>
                    <a:pt x="1204861" y="42926"/>
                  </a:lnTo>
                  <a:lnTo>
                    <a:pt x="1199908" y="94234"/>
                  </a:lnTo>
                  <a:lnTo>
                    <a:pt x="1199908" y="135001"/>
                  </a:lnTo>
                  <a:lnTo>
                    <a:pt x="1164983" y="135001"/>
                  </a:lnTo>
                  <a:lnTo>
                    <a:pt x="1164983" y="3048"/>
                  </a:lnTo>
                  <a:lnTo>
                    <a:pt x="1197495" y="3048"/>
                  </a:lnTo>
                  <a:lnTo>
                    <a:pt x="1197495" y="21717"/>
                  </a:lnTo>
                  <a:lnTo>
                    <a:pt x="1203083" y="12954"/>
                  </a:lnTo>
                  <a:lnTo>
                    <a:pt x="1208036" y="7112"/>
                  </a:lnTo>
                  <a:lnTo>
                    <a:pt x="1212481" y="4318"/>
                  </a:lnTo>
                  <a:lnTo>
                    <a:pt x="1216926" y="1397"/>
                  </a:lnTo>
                  <a:lnTo>
                    <a:pt x="1221879" y="0"/>
                  </a:lnTo>
                  <a:lnTo>
                    <a:pt x="1227594" y="0"/>
                  </a:lnTo>
                  <a:close/>
                </a:path>
                <a:path w="4594225" h="188594">
                  <a:moveTo>
                    <a:pt x="1075448" y="0"/>
                  </a:moveTo>
                  <a:lnTo>
                    <a:pt x="1112667" y="10929"/>
                  </a:lnTo>
                  <a:lnTo>
                    <a:pt x="1134487" y="44084"/>
                  </a:lnTo>
                  <a:lnTo>
                    <a:pt x="1138186" y="79121"/>
                  </a:lnTo>
                  <a:lnTo>
                    <a:pt x="1050683" y="79121"/>
                  </a:lnTo>
                  <a:lnTo>
                    <a:pt x="1051352" y="86427"/>
                  </a:lnTo>
                  <a:lnTo>
                    <a:pt x="1071257" y="111887"/>
                  </a:lnTo>
                  <a:lnTo>
                    <a:pt x="1079258" y="111887"/>
                  </a:lnTo>
                  <a:lnTo>
                    <a:pt x="1084719" y="111887"/>
                  </a:lnTo>
                  <a:lnTo>
                    <a:pt x="1101610" y="92964"/>
                  </a:lnTo>
                  <a:lnTo>
                    <a:pt x="1136408" y="98806"/>
                  </a:lnTo>
                  <a:lnTo>
                    <a:pt x="1107506" y="132349"/>
                  </a:lnTo>
                  <a:lnTo>
                    <a:pt x="1078877" y="137922"/>
                  </a:lnTo>
                  <a:lnTo>
                    <a:pt x="1062830" y="136517"/>
                  </a:lnTo>
                  <a:lnTo>
                    <a:pt x="1027950" y="115443"/>
                  </a:lnTo>
                  <a:lnTo>
                    <a:pt x="1014996" y="69977"/>
                  </a:lnTo>
                  <a:lnTo>
                    <a:pt x="1016068" y="54477"/>
                  </a:lnTo>
                  <a:lnTo>
                    <a:pt x="1032141" y="18669"/>
                  </a:lnTo>
                  <a:lnTo>
                    <a:pt x="1062895" y="1166"/>
                  </a:lnTo>
                  <a:lnTo>
                    <a:pt x="1075448" y="0"/>
                  </a:lnTo>
                  <a:close/>
                </a:path>
                <a:path w="4594225" h="188594">
                  <a:moveTo>
                    <a:pt x="859548" y="0"/>
                  </a:moveTo>
                  <a:lnTo>
                    <a:pt x="899807" y="8890"/>
                  </a:lnTo>
                  <a:lnTo>
                    <a:pt x="917968" y="34925"/>
                  </a:lnTo>
                  <a:lnTo>
                    <a:pt x="885075" y="41021"/>
                  </a:lnTo>
                  <a:lnTo>
                    <a:pt x="883678" y="35941"/>
                  </a:lnTo>
                  <a:lnTo>
                    <a:pt x="880884" y="32004"/>
                  </a:lnTo>
                  <a:lnTo>
                    <a:pt x="876947" y="29210"/>
                  </a:lnTo>
                  <a:lnTo>
                    <a:pt x="873010" y="26543"/>
                  </a:lnTo>
                  <a:lnTo>
                    <a:pt x="867422" y="25146"/>
                  </a:lnTo>
                  <a:lnTo>
                    <a:pt x="860183" y="25146"/>
                  </a:lnTo>
                  <a:lnTo>
                    <a:pt x="850912" y="25146"/>
                  </a:lnTo>
                  <a:lnTo>
                    <a:pt x="844435" y="26416"/>
                  </a:lnTo>
                  <a:lnTo>
                    <a:pt x="840371" y="28956"/>
                  </a:lnTo>
                  <a:lnTo>
                    <a:pt x="837704" y="30861"/>
                  </a:lnTo>
                  <a:lnTo>
                    <a:pt x="836434" y="33147"/>
                  </a:lnTo>
                  <a:lnTo>
                    <a:pt x="836434" y="36068"/>
                  </a:lnTo>
                  <a:lnTo>
                    <a:pt x="836434" y="38608"/>
                  </a:lnTo>
                  <a:lnTo>
                    <a:pt x="872502" y="52197"/>
                  </a:lnTo>
                  <a:lnTo>
                    <a:pt x="885434" y="55584"/>
                  </a:lnTo>
                  <a:lnTo>
                    <a:pt x="919667" y="78914"/>
                  </a:lnTo>
                  <a:lnTo>
                    <a:pt x="922413" y="93726"/>
                  </a:lnTo>
                  <a:lnTo>
                    <a:pt x="921463" y="102465"/>
                  </a:lnTo>
                  <a:lnTo>
                    <a:pt x="888457" y="134683"/>
                  </a:lnTo>
                  <a:lnTo>
                    <a:pt x="862469" y="137922"/>
                  </a:lnTo>
                  <a:lnTo>
                    <a:pt x="849656" y="137251"/>
                  </a:lnTo>
                  <a:lnTo>
                    <a:pt x="812526" y="121070"/>
                  </a:lnTo>
                  <a:lnTo>
                    <a:pt x="799096" y="97282"/>
                  </a:lnTo>
                  <a:lnTo>
                    <a:pt x="834148" y="91948"/>
                  </a:lnTo>
                  <a:lnTo>
                    <a:pt x="835672" y="98806"/>
                  </a:lnTo>
                  <a:lnTo>
                    <a:pt x="838720" y="103886"/>
                  </a:lnTo>
                  <a:lnTo>
                    <a:pt x="843292" y="107442"/>
                  </a:lnTo>
                  <a:lnTo>
                    <a:pt x="847864" y="110998"/>
                  </a:lnTo>
                  <a:lnTo>
                    <a:pt x="854214" y="112776"/>
                  </a:lnTo>
                  <a:lnTo>
                    <a:pt x="862469" y="112776"/>
                  </a:lnTo>
                  <a:lnTo>
                    <a:pt x="871486" y="112776"/>
                  </a:lnTo>
                  <a:lnTo>
                    <a:pt x="878217" y="111125"/>
                  </a:lnTo>
                  <a:lnTo>
                    <a:pt x="882789" y="107823"/>
                  </a:lnTo>
                  <a:lnTo>
                    <a:pt x="885837" y="105410"/>
                  </a:lnTo>
                  <a:lnTo>
                    <a:pt x="887361" y="102362"/>
                  </a:lnTo>
                  <a:lnTo>
                    <a:pt x="887361" y="98425"/>
                  </a:lnTo>
                  <a:lnTo>
                    <a:pt x="887361" y="95758"/>
                  </a:lnTo>
                  <a:lnTo>
                    <a:pt x="873264" y="87249"/>
                  </a:lnTo>
                  <a:lnTo>
                    <a:pt x="854049" y="82696"/>
                  </a:lnTo>
                  <a:lnTo>
                    <a:pt x="812836" y="64373"/>
                  </a:lnTo>
                  <a:lnTo>
                    <a:pt x="804049" y="40513"/>
                  </a:lnTo>
                  <a:lnTo>
                    <a:pt x="804885" y="32293"/>
                  </a:lnTo>
                  <a:lnTo>
                    <a:pt x="834815" y="2936"/>
                  </a:lnTo>
                  <a:lnTo>
                    <a:pt x="846265" y="736"/>
                  </a:lnTo>
                  <a:lnTo>
                    <a:pt x="859548" y="0"/>
                  </a:lnTo>
                  <a:close/>
                </a:path>
                <a:path w="4594225" h="188594">
                  <a:moveTo>
                    <a:pt x="718451" y="0"/>
                  </a:moveTo>
                  <a:lnTo>
                    <a:pt x="760869" y="9271"/>
                  </a:lnTo>
                  <a:lnTo>
                    <a:pt x="774077" y="50800"/>
                  </a:lnTo>
                  <a:lnTo>
                    <a:pt x="773696" y="91567"/>
                  </a:lnTo>
                  <a:lnTo>
                    <a:pt x="773793" y="99738"/>
                  </a:lnTo>
                  <a:lnTo>
                    <a:pt x="781570" y="135001"/>
                  </a:lnTo>
                  <a:lnTo>
                    <a:pt x="747026" y="135001"/>
                  </a:lnTo>
                  <a:lnTo>
                    <a:pt x="746137" y="132715"/>
                  </a:lnTo>
                  <a:lnTo>
                    <a:pt x="744994" y="129286"/>
                  </a:lnTo>
                  <a:lnTo>
                    <a:pt x="743724" y="124714"/>
                  </a:lnTo>
                  <a:lnTo>
                    <a:pt x="743089" y="122555"/>
                  </a:lnTo>
                  <a:lnTo>
                    <a:pt x="742708" y="121285"/>
                  </a:lnTo>
                  <a:lnTo>
                    <a:pt x="742454" y="120523"/>
                  </a:lnTo>
                  <a:lnTo>
                    <a:pt x="736485" y="126365"/>
                  </a:lnTo>
                  <a:lnTo>
                    <a:pt x="730135" y="130683"/>
                  </a:lnTo>
                  <a:lnTo>
                    <a:pt x="723277" y="133604"/>
                  </a:lnTo>
                  <a:lnTo>
                    <a:pt x="716546" y="136525"/>
                  </a:lnTo>
                  <a:lnTo>
                    <a:pt x="709307" y="137922"/>
                  </a:lnTo>
                  <a:lnTo>
                    <a:pt x="701560" y="137922"/>
                  </a:lnTo>
                  <a:lnTo>
                    <a:pt x="691914" y="137231"/>
                  </a:lnTo>
                  <a:lnTo>
                    <a:pt x="660682" y="114379"/>
                  </a:lnTo>
                  <a:lnTo>
                    <a:pt x="657745" y="98933"/>
                  </a:lnTo>
                  <a:lnTo>
                    <a:pt x="657745" y="91440"/>
                  </a:lnTo>
                  <a:lnTo>
                    <a:pt x="659523" y="84836"/>
                  </a:lnTo>
                  <a:lnTo>
                    <a:pt x="663079" y="78994"/>
                  </a:lnTo>
                  <a:lnTo>
                    <a:pt x="666635" y="73152"/>
                  </a:lnTo>
                  <a:lnTo>
                    <a:pt x="705751" y="57404"/>
                  </a:lnTo>
                  <a:lnTo>
                    <a:pt x="717088" y="55163"/>
                  </a:lnTo>
                  <a:lnTo>
                    <a:pt x="726532" y="53006"/>
                  </a:lnTo>
                  <a:lnTo>
                    <a:pt x="734094" y="50921"/>
                  </a:lnTo>
                  <a:lnTo>
                    <a:pt x="739787" y="48895"/>
                  </a:lnTo>
                  <a:lnTo>
                    <a:pt x="739787" y="45339"/>
                  </a:lnTo>
                  <a:lnTo>
                    <a:pt x="739787" y="38735"/>
                  </a:lnTo>
                  <a:lnTo>
                    <a:pt x="738136" y="33909"/>
                  </a:lnTo>
                  <a:lnTo>
                    <a:pt x="734707" y="30988"/>
                  </a:lnTo>
                  <a:lnTo>
                    <a:pt x="731405" y="28194"/>
                  </a:lnTo>
                  <a:lnTo>
                    <a:pt x="725182" y="26797"/>
                  </a:lnTo>
                  <a:lnTo>
                    <a:pt x="716038" y="26797"/>
                  </a:lnTo>
                  <a:lnTo>
                    <a:pt x="709815" y="26797"/>
                  </a:lnTo>
                  <a:lnTo>
                    <a:pt x="704989" y="27940"/>
                  </a:lnTo>
                  <a:lnTo>
                    <a:pt x="701433" y="30480"/>
                  </a:lnTo>
                  <a:lnTo>
                    <a:pt x="698004" y="32893"/>
                  </a:lnTo>
                  <a:lnTo>
                    <a:pt x="695210" y="37211"/>
                  </a:lnTo>
                  <a:lnTo>
                    <a:pt x="693051" y="43307"/>
                  </a:lnTo>
                  <a:lnTo>
                    <a:pt x="661301" y="37592"/>
                  </a:lnTo>
                  <a:lnTo>
                    <a:pt x="687001" y="5197"/>
                  </a:lnTo>
                  <a:lnTo>
                    <a:pt x="706380" y="573"/>
                  </a:lnTo>
                  <a:lnTo>
                    <a:pt x="718451" y="0"/>
                  </a:lnTo>
                  <a:close/>
                </a:path>
                <a:path w="4594225" h="188594">
                  <a:moveTo>
                    <a:pt x="575830" y="0"/>
                  </a:moveTo>
                  <a:lnTo>
                    <a:pt x="613049" y="10929"/>
                  </a:lnTo>
                  <a:lnTo>
                    <a:pt x="634869" y="44084"/>
                  </a:lnTo>
                  <a:lnTo>
                    <a:pt x="638568" y="79121"/>
                  </a:lnTo>
                  <a:lnTo>
                    <a:pt x="551065" y="79121"/>
                  </a:lnTo>
                  <a:lnTo>
                    <a:pt x="551734" y="86427"/>
                  </a:lnTo>
                  <a:lnTo>
                    <a:pt x="571639" y="111887"/>
                  </a:lnTo>
                  <a:lnTo>
                    <a:pt x="579640" y="111887"/>
                  </a:lnTo>
                  <a:lnTo>
                    <a:pt x="585101" y="111887"/>
                  </a:lnTo>
                  <a:lnTo>
                    <a:pt x="601992" y="92964"/>
                  </a:lnTo>
                  <a:lnTo>
                    <a:pt x="636790" y="98806"/>
                  </a:lnTo>
                  <a:lnTo>
                    <a:pt x="607888" y="132349"/>
                  </a:lnTo>
                  <a:lnTo>
                    <a:pt x="579259" y="137922"/>
                  </a:lnTo>
                  <a:lnTo>
                    <a:pt x="563212" y="136517"/>
                  </a:lnTo>
                  <a:lnTo>
                    <a:pt x="528332" y="115443"/>
                  </a:lnTo>
                  <a:lnTo>
                    <a:pt x="515251" y="69977"/>
                  </a:lnTo>
                  <a:lnTo>
                    <a:pt x="516343" y="54477"/>
                  </a:lnTo>
                  <a:lnTo>
                    <a:pt x="532523" y="18669"/>
                  </a:lnTo>
                  <a:lnTo>
                    <a:pt x="563277" y="1166"/>
                  </a:lnTo>
                  <a:lnTo>
                    <a:pt x="575830" y="0"/>
                  </a:lnTo>
                  <a:close/>
                </a:path>
                <a:path w="4594225" h="188594">
                  <a:moveTo>
                    <a:pt x="210959" y="0"/>
                  </a:moveTo>
                  <a:lnTo>
                    <a:pt x="249313" y="10414"/>
                  </a:lnTo>
                  <a:lnTo>
                    <a:pt x="269760" y="42037"/>
                  </a:lnTo>
                  <a:lnTo>
                    <a:pt x="235343" y="48260"/>
                  </a:lnTo>
                  <a:lnTo>
                    <a:pt x="234200" y="41402"/>
                  </a:lnTo>
                  <a:lnTo>
                    <a:pt x="231533" y="36195"/>
                  </a:lnTo>
                  <a:lnTo>
                    <a:pt x="227469" y="32766"/>
                  </a:lnTo>
                  <a:lnTo>
                    <a:pt x="223405" y="29210"/>
                  </a:lnTo>
                  <a:lnTo>
                    <a:pt x="218071" y="27559"/>
                  </a:lnTo>
                  <a:lnTo>
                    <a:pt x="211467" y="27559"/>
                  </a:lnTo>
                  <a:lnTo>
                    <a:pt x="202831" y="27559"/>
                  </a:lnTo>
                  <a:lnTo>
                    <a:pt x="195846" y="30480"/>
                  </a:lnTo>
                  <a:lnTo>
                    <a:pt x="182892" y="66675"/>
                  </a:lnTo>
                  <a:lnTo>
                    <a:pt x="183390" y="77533"/>
                  </a:lnTo>
                  <a:lnTo>
                    <a:pt x="203085" y="109474"/>
                  </a:lnTo>
                  <a:lnTo>
                    <a:pt x="211975" y="109474"/>
                  </a:lnTo>
                  <a:lnTo>
                    <a:pt x="218579" y="109474"/>
                  </a:lnTo>
                  <a:lnTo>
                    <a:pt x="224040" y="107696"/>
                  </a:lnTo>
                  <a:lnTo>
                    <a:pt x="228231" y="103886"/>
                  </a:lnTo>
                  <a:lnTo>
                    <a:pt x="232549" y="100076"/>
                  </a:lnTo>
                  <a:lnTo>
                    <a:pt x="235470" y="93599"/>
                  </a:lnTo>
                  <a:lnTo>
                    <a:pt x="237248" y="84455"/>
                  </a:lnTo>
                  <a:lnTo>
                    <a:pt x="271538" y="90297"/>
                  </a:lnTo>
                  <a:lnTo>
                    <a:pt x="251091" y="125984"/>
                  </a:lnTo>
                  <a:lnTo>
                    <a:pt x="210451" y="137922"/>
                  </a:lnTo>
                  <a:lnTo>
                    <a:pt x="196692" y="136798"/>
                  </a:lnTo>
                  <a:lnTo>
                    <a:pt x="156702" y="109735"/>
                  </a:lnTo>
                  <a:lnTo>
                    <a:pt x="146951" y="69088"/>
                  </a:lnTo>
                  <a:lnTo>
                    <a:pt x="148043" y="53685"/>
                  </a:lnTo>
                  <a:lnTo>
                    <a:pt x="164223" y="18288"/>
                  </a:lnTo>
                  <a:lnTo>
                    <a:pt x="197031" y="1143"/>
                  </a:lnTo>
                  <a:lnTo>
                    <a:pt x="210959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1870" y="1032606"/>
              <a:ext cx="203070" cy="143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3548" y="986790"/>
              <a:ext cx="4394835" cy="188595"/>
            </a:xfrm>
            <a:custGeom>
              <a:avLst/>
              <a:gdLst/>
              <a:ahLst/>
              <a:cxnLst/>
              <a:rect l="l" t="t" r="r" b="b"/>
              <a:pathLst>
                <a:path w="4394835" h="188594">
                  <a:moveTo>
                    <a:pt x="3461892" y="6731"/>
                  </a:moveTo>
                  <a:lnTo>
                    <a:pt x="3461892" y="53339"/>
                  </a:lnTo>
                  <a:lnTo>
                    <a:pt x="3485768" y="53339"/>
                  </a:lnTo>
                  <a:lnTo>
                    <a:pt x="3485768" y="81152"/>
                  </a:lnTo>
                  <a:lnTo>
                    <a:pt x="3461892" y="81152"/>
                  </a:lnTo>
                  <a:lnTo>
                    <a:pt x="3461892" y="134365"/>
                  </a:lnTo>
                  <a:lnTo>
                    <a:pt x="3461892" y="145161"/>
                  </a:lnTo>
                  <a:lnTo>
                    <a:pt x="3469259" y="159258"/>
                  </a:lnTo>
                  <a:lnTo>
                    <a:pt x="3471544" y="159258"/>
                  </a:lnTo>
                  <a:lnTo>
                    <a:pt x="3474847" y="159258"/>
                  </a:lnTo>
                  <a:lnTo>
                    <a:pt x="3479546" y="158241"/>
                  </a:lnTo>
                  <a:lnTo>
                    <a:pt x="3485641" y="155956"/>
                  </a:lnTo>
                  <a:lnTo>
                    <a:pt x="3488563" y="183007"/>
                  </a:lnTo>
                  <a:lnTo>
                    <a:pt x="3482328" y="185320"/>
                  </a:lnTo>
                  <a:lnTo>
                    <a:pt x="3475640" y="186944"/>
                  </a:lnTo>
                  <a:lnTo>
                    <a:pt x="3468524" y="187900"/>
                  </a:lnTo>
                  <a:lnTo>
                    <a:pt x="3461004" y="188213"/>
                  </a:lnTo>
                  <a:lnTo>
                    <a:pt x="3454780" y="188213"/>
                  </a:lnTo>
                  <a:lnTo>
                    <a:pt x="3432937" y="176911"/>
                  </a:lnTo>
                  <a:lnTo>
                    <a:pt x="3430524" y="173609"/>
                  </a:lnTo>
                  <a:lnTo>
                    <a:pt x="3428873" y="169037"/>
                  </a:lnTo>
                  <a:lnTo>
                    <a:pt x="3427984" y="163322"/>
                  </a:lnTo>
                  <a:lnTo>
                    <a:pt x="3427222" y="159258"/>
                  </a:lnTo>
                  <a:lnTo>
                    <a:pt x="3426841" y="151002"/>
                  </a:lnTo>
                  <a:lnTo>
                    <a:pt x="3426841" y="138684"/>
                  </a:lnTo>
                  <a:lnTo>
                    <a:pt x="3426841" y="81152"/>
                  </a:lnTo>
                  <a:lnTo>
                    <a:pt x="3410839" y="81152"/>
                  </a:lnTo>
                  <a:lnTo>
                    <a:pt x="3410839" y="53339"/>
                  </a:lnTo>
                  <a:lnTo>
                    <a:pt x="3426841" y="53339"/>
                  </a:lnTo>
                  <a:lnTo>
                    <a:pt x="3426841" y="27050"/>
                  </a:lnTo>
                  <a:lnTo>
                    <a:pt x="3461892" y="6731"/>
                  </a:lnTo>
                  <a:close/>
                </a:path>
                <a:path w="4394835" h="188594">
                  <a:moveTo>
                    <a:pt x="3304793" y="6731"/>
                  </a:moveTo>
                  <a:lnTo>
                    <a:pt x="3304793" y="53339"/>
                  </a:lnTo>
                  <a:lnTo>
                    <a:pt x="3328669" y="53339"/>
                  </a:lnTo>
                  <a:lnTo>
                    <a:pt x="3328669" y="81152"/>
                  </a:lnTo>
                  <a:lnTo>
                    <a:pt x="3304793" y="81152"/>
                  </a:lnTo>
                  <a:lnTo>
                    <a:pt x="3304793" y="134365"/>
                  </a:lnTo>
                  <a:lnTo>
                    <a:pt x="3304793" y="145161"/>
                  </a:lnTo>
                  <a:lnTo>
                    <a:pt x="3312160" y="159258"/>
                  </a:lnTo>
                  <a:lnTo>
                    <a:pt x="3314446" y="159258"/>
                  </a:lnTo>
                  <a:lnTo>
                    <a:pt x="3317748" y="159258"/>
                  </a:lnTo>
                  <a:lnTo>
                    <a:pt x="3322447" y="158241"/>
                  </a:lnTo>
                  <a:lnTo>
                    <a:pt x="3328542" y="155956"/>
                  </a:lnTo>
                  <a:lnTo>
                    <a:pt x="3331464" y="183007"/>
                  </a:lnTo>
                  <a:lnTo>
                    <a:pt x="3325175" y="185320"/>
                  </a:lnTo>
                  <a:lnTo>
                    <a:pt x="3318494" y="186944"/>
                  </a:lnTo>
                  <a:lnTo>
                    <a:pt x="3311407" y="187900"/>
                  </a:lnTo>
                  <a:lnTo>
                    <a:pt x="3303904" y="188213"/>
                  </a:lnTo>
                  <a:lnTo>
                    <a:pt x="3297681" y="188213"/>
                  </a:lnTo>
                  <a:lnTo>
                    <a:pt x="3270885" y="163322"/>
                  </a:lnTo>
                  <a:lnTo>
                    <a:pt x="3270123" y="159258"/>
                  </a:lnTo>
                  <a:lnTo>
                    <a:pt x="3269741" y="151002"/>
                  </a:lnTo>
                  <a:lnTo>
                    <a:pt x="3269741" y="138684"/>
                  </a:lnTo>
                  <a:lnTo>
                    <a:pt x="3269741" y="81152"/>
                  </a:lnTo>
                  <a:lnTo>
                    <a:pt x="3253740" y="81152"/>
                  </a:lnTo>
                  <a:lnTo>
                    <a:pt x="3253740" y="53339"/>
                  </a:lnTo>
                  <a:lnTo>
                    <a:pt x="3269741" y="53339"/>
                  </a:lnTo>
                  <a:lnTo>
                    <a:pt x="3269741" y="27050"/>
                  </a:lnTo>
                  <a:lnTo>
                    <a:pt x="3304793" y="6731"/>
                  </a:lnTo>
                  <a:close/>
                </a:path>
                <a:path w="4394835" h="188594">
                  <a:moveTo>
                    <a:pt x="1912747" y="6731"/>
                  </a:moveTo>
                  <a:lnTo>
                    <a:pt x="1912747" y="53339"/>
                  </a:lnTo>
                  <a:lnTo>
                    <a:pt x="1936623" y="53339"/>
                  </a:lnTo>
                  <a:lnTo>
                    <a:pt x="1936623" y="81152"/>
                  </a:lnTo>
                  <a:lnTo>
                    <a:pt x="1912747" y="81152"/>
                  </a:lnTo>
                  <a:lnTo>
                    <a:pt x="1912747" y="134365"/>
                  </a:lnTo>
                  <a:lnTo>
                    <a:pt x="1912747" y="145161"/>
                  </a:lnTo>
                  <a:lnTo>
                    <a:pt x="1920113" y="159258"/>
                  </a:lnTo>
                  <a:lnTo>
                    <a:pt x="1922399" y="159258"/>
                  </a:lnTo>
                  <a:lnTo>
                    <a:pt x="1925701" y="159258"/>
                  </a:lnTo>
                  <a:lnTo>
                    <a:pt x="1930400" y="158241"/>
                  </a:lnTo>
                  <a:lnTo>
                    <a:pt x="1936496" y="155956"/>
                  </a:lnTo>
                  <a:lnTo>
                    <a:pt x="1939543" y="183007"/>
                  </a:lnTo>
                  <a:lnTo>
                    <a:pt x="1933235" y="185320"/>
                  </a:lnTo>
                  <a:lnTo>
                    <a:pt x="1926510" y="186944"/>
                  </a:lnTo>
                  <a:lnTo>
                    <a:pt x="1919380" y="187900"/>
                  </a:lnTo>
                  <a:lnTo>
                    <a:pt x="1911857" y="188213"/>
                  </a:lnTo>
                  <a:lnTo>
                    <a:pt x="1905635" y="188213"/>
                  </a:lnTo>
                  <a:lnTo>
                    <a:pt x="1883790" y="176911"/>
                  </a:lnTo>
                  <a:lnTo>
                    <a:pt x="1881377" y="173609"/>
                  </a:lnTo>
                  <a:lnTo>
                    <a:pt x="1879727" y="169037"/>
                  </a:lnTo>
                  <a:lnTo>
                    <a:pt x="1878838" y="163322"/>
                  </a:lnTo>
                  <a:lnTo>
                    <a:pt x="1878076" y="159258"/>
                  </a:lnTo>
                  <a:lnTo>
                    <a:pt x="1877694" y="151002"/>
                  </a:lnTo>
                  <a:lnTo>
                    <a:pt x="1877694" y="138684"/>
                  </a:lnTo>
                  <a:lnTo>
                    <a:pt x="1877694" y="81152"/>
                  </a:lnTo>
                  <a:lnTo>
                    <a:pt x="1861692" y="81152"/>
                  </a:lnTo>
                  <a:lnTo>
                    <a:pt x="1861692" y="53339"/>
                  </a:lnTo>
                  <a:lnTo>
                    <a:pt x="1877694" y="53339"/>
                  </a:lnTo>
                  <a:lnTo>
                    <a:pt x="1877694" y="27050"/>
                  </a:lnTo>
                  <a:lnTo>
                    <a:pt x="1912747" y="6731"/>
                  </a:lnTo>
                  <a:close/>
                </a:path>
                <a:path w="4394835" h="188594">
                  <a:moveTo>
                    <a:pt x="1076960" y="6731"/>
                  </a:moveTo>
                  <a:lnTo>
                    <a:pt x="1076960" y="53339"/>
                  </a:lnTo>
                  <a:lnTo>
                    <a:pt x="1100836" y="53339"/>
                  </a:lnTo>
                  <a:lnTo>
                    <a:pt x="1100836" y="81152"/>
                  </a:lnTo>
                  <a:lnTo>
                    <a:pt x="1076960" y="81152"/>
                  </a:lnTo>
                  <a:lnTo>
                    <a:pt x="1076960" y="134365"/>
                  </a:lnTo>
                  <a:lnTo>
                    <a:pt x="1076960" y="145161"/>
                  </a:lnTo>
                  <a:lnTo>
                    <a:pt x="1077087" y="151384"/>
                  </a:lnTo>
                  <a:lnTo>
                    <a:pt x="1077595" y="153162"/>
                  </a:lnTo>
                  <a:lnTo>
                    <a:pt x="1078103" y="154939"/>
                  </a:lnTo>
                  <a:lnTo>
                    <a:pt x="1079119" y="156463"/>
                  </a:lnTo>
                  <a:lnTo>
                    <a:pt x="1080770" y="157607"/>
                  </a:lnTo>
                  <a:lnTo>
                    <a:pt x="1082294" y="158750"/>
                  </a:lnTo>
                  <a:lnTo>
                    <a:pt x="1084326" y="159258"/>
                  </a:lnTo>
                  <a:lnTo>
                    <a:pt x="1086612" y="159258"/>
                  </a:lnTo>
                  <a:lnTo>
                    <a:pt x="1089787" y="159258"/>
                  </a:lnTo>
                  <a:lnTo>
                    <a:pt x="1094486" y="158241"/>
                  </a:lnTo>
                  <a:lnTo>
                    <a:pt x="1100709" y="155956"/>
                  </a:lnTo>
                  <a:lnTo>
                    <a:pt x="1103630" y="183007"/>
                  </a:lnTo>
                  <a:lnTo>
                    <a:pt x="1097341" y="185320"/>
                  </a:lnTo>
                  <a:lnTo>
                    <a:pt x="1090660" y="186944"/>
                  </a:lnTo>
                  <a:lnTo>
                    <a:pt x="1083573" y="187900"/>
                  </a:lnTo>
                  <a:lnTo>
                    <a:pt x="1076071" y="188213"/>
                  </a:lnTo>
                  <a:lnTo>
                    <a:pt x="1069721" y="188213"/>
                  </a:lnTo>
                  <a:lnTo>
                    <a:pt x="1043051" y="163322"/>
                  </a:lnTo>
                  <a:lnTo>
                    <a:pt x="1042289" y="159258"/>
                  </a:lnTo>
                  <a:lnTo>
                    <a:pt x="1041908" y="151002"/>
                  </a:lnTo>
                  <a:lnTo>
                    <a:pt x="1041908" y="138684"/>
                  </a:lnTo>
                  <a:lnTo>
                    <a:pt x="1041908" y="81152"/>
                  </a:lnTo>
                  <a:lnTo>
                    <a:pt x="1025779" y="81152"/>
                  </a:lnTo>
                  <a:lnTo>
                    <a:pt x="1025779" y="53339"/>
                  </a:lnTo>
                  <a:lnTo>
                    <a:pt x="1041908" y="53339"/>
                  </a:lnTo>
                  <a:lnTo>
                    <a:pt x="1041908" y="27050"/>
                  </a:lnTo>
                  <a:lnTo>
                    <a:pt x="1076960" y="6731"/>
                  </a:lnTo>
                  <a:close/>
                </a:path>
                <a:path w="4394835" h="188594">
                  <a:moveTo>
                    <a:pt x="2485643" y="3048"/>
                  </a:moveTo>
                  <a:lnTo>
                    <a:pt x="2520568" y="3048"/>
                  </a:lnTo>
                  <a:lnTo>
                    <a:pt x="2520568" y="35433"/>
                  </a:lnTo>
                  <a:lnTo>
                    <a:pt x="2485643" y="35433"/>
                  </a:lnTo>
                  <a:lnTo>
                    <a:pt x="2485643" y="3048"/>
                  </a:lnTo>
                  <a:close/>
                </a:path>
                <a:path w="4394835" h="188594">
                  <a:moveTo>
                    <a:pt x="2417826" y="3048"/>
                  </a:moveTo>
                  <a:lnTo>
                    <a:pt x="2452751" y="3048"/>
                  </a:lnTo>
                  <a:lnTo>
                    <a:pt x="2452751" y="185293"/>
                  </a:lnTo>
                  <a:lnTo>
                    <a:pt x="2420366" y="185293"/>
                  </a:lnTo>
                  <a:lnTo>
                    <a:pt x="2420366" y="165862"/>
                  </a:lnTo>
                  <a:lnTo>
                    <a:pt x="2416103" y="171197"/>
                  </a:lnTo>
                  <a:lnTo>
                    <a:pt x="2386584" y="188213"/>
                  </a:lnTo>
                  <a:lnTo>
                    <a:pt x="2379091" y="188213"/>
                  </a:lnTo>
                  <a:lnTo>
                    <a:pt x="2340102" y="169925"/>
                  </a:lnTo>
                  <a:lnTo>
                    <a:pt x="2324867" y="134296"/>
                  </a:lnTo>
                  <a:lnTo>
                    <a:pt x="2323846" y="118745"/>
                  </a:lnTo>
                  <a:lnTo>
                    <a:pt x="2324844" y="102983"/>
                  </a:lnTo>
                  <a:lnTo>
                    <a:pt x="2339721" y="67818"/>
                  </a:lnTo>
                  <a:lnTo>
                    <a:pt x="2379599" y="50291"/>
                  </a:lnTo>
                  <a:lnTo>
                    <a:pt x="2390268" y="51454"/>
                  </a:lnTo>
                  <a:lnTo>
                    <a:pt x="2400188" y="54927"/>
                  </a:lnTo>
                  <a:lnTo>
                    <a:pt x="2409370" y="60686"/>
                  </a:lnTo>
                  <a:lnTo>
                    <a:pt x="2417826" y="68707"/>
                  </a:lnTo>
                  <a:lnTo>
                    <a:pt x="2417826" y="3048"/>
                  </a:lnTo>
                  <a:close/>
                </a:path>
                <a:path w="4394835" h="188594">
                  <a:moveTo>
                    <a:pt x="1960879" y="3048"/>
                  </a:moveTo>
                  <a:lnTo>
                    <a:pt x="1995804" y="3048"/>
                  </a:lnTo>
                  <a:lnTo>
                    <a:pt x="1995804" y="35433"/>
                  </a:lnTo>
                  <a:lnTo>
                    <a:pt x="1960879" y="35433"/>
                  </a:lnTo>
                  <a:lnTo>
                    <a:pt x="1960879" y="3048"/>
                  </a:lnTo>
                  <a:close/>
                </a:path>
                <a:path w="4394835" h="188594">
                  <a:moveTo>
                    <a:pt x="1509776" y="3048"/>
                  </a:moveTo>
                  <a:lnTo>
                    <a:pt x="1544701" y="3048"/>
                  </a:lnTo>
                  <a:lnTo>
                    <a:pt x="1544701" y="185293"/>
                  </a:lnTo>
                  <a:lnTo>
                    <a:pt x="1512189" y="185293"/>
                  </a:lnTo>
                  <a:lnTo>
                    <a:pt x="1512189" y="165862"/>
                  </a:lnTo>
                  <a:lnTo>
                    <a:pt x="1507998" y="171197"/>
                  </a:lnTo>
                  <a:lnTo>
                    <a:pt x="1478407" y="188213"/>
                  </a:lnTo>
                  <a:lnTo>
                    <a:pt x="1470914" y="188213"/>
                  </a:lnTo>
                  <a:lnTo>
                    <a:pt x="1432052" y="169925"/>
                  </a:lnTo>
                  <a:lnTo>
                    <a:pt x="1416800" y="134296"/>
                  </a:lnTo>
                  <a:lnTo>
                    <a:pt x="1415796" y="118745"/>
                  </a:lnTo>
                  <a:lnTo>
                    <a:pt x="1416774" y="102983"/>
                  </a:lnTo>
                  <a:lnTo>
                    <a:pt x="1431544" y="67818"/>
                  </a:lnTo>
                  <a:lnTo>
                    <a:pt x="1471422" y="50291"/>
                  </a:lnTo>
                  <a:lnTo>
                    <a:pt x="1482111" y="51454"/>
                  </a:lnTo>
                  <a:lnTo>
                    <a:pt x="1492075" y="54927"/>
                  </a:lnTo>
                  <a:lnTo>
                    <a:pt x="1501300" y="60686"/>
                  </a:lnTo>
                  <a:lnTo>
                    <a:pt x="1509776" y="68707"/>
                  </a:lnTo>
                  <a:lnTo>
                    <a:pt x="1509776" y="3048"/>
                  </a:lnTo>
                  <a:close/>
                </a:path>
                <a:path w="4394835" h="188594">
                  <a:moveTo>
                    <a:pt x="1351280" y="3048"/>
                  </a:moveTo>
                  <a:lnTo>
                    <a:pt x="1386205" y="3048"/>
                  </a:lnTo>
                  <a:lnTo>
                    <a:pt x="1386205" y="35433"/>
                  </a:lnTo>
                  <a:lnTo>
                    <a:pt x="1351280" y="35433"/>
                  </a:lnTo>
                  <a:lnTo>
                    <a:pt x="1351280" y="3048"/>
                  </a:lnTo>
                  <a:close/>
                </a:path>
                <a:path w="4394835" h="188594">
                  <a:moveTo>
                    <a:pt x="653796" y="3048"/>
                  </a:moveTo>
                  <a:lnTo>
                    <a:pt x="688721" y="3048"/>
                  </a:lnTo>
                  <a:lnTo>
                    <a:pt x="688721" y="35433"/>
                  </a:lnTo>
                  <a:lnTo>
                    <a:pt x="653796" y="35433"/>
                  </a:lnTo>
                  <a:lnTo>
                    <a:pt x="653796" y="3048"/>
                  </a:lnTo>
                  <a:close/>
                </a:path>
                <a:path w="4394835" h="188594">
                  <a:moveTo>
                    <a:pt x="0" y="3048"/>
                  </a:moveTo>
                  <a:lnTo>
                    <a:pt x="34925" y="3048"/>
                  </a:lnTo>
                  <a:lnTo>
                    <a:pt x="34925" y="70103"/>
                  </a:lnTo>
                  <a:lnTo>
                    <a:pt x="43807" y="61436"/>
                  </a:lnTo>
                  <a:lnTo>
                    <a:pt x="53498" y="55244"/>
                  </a:lnTo>
                  <a:lnTo>
                    <a:pt x="64000" y="51530"/>
                  </a:lnTo>
                  <a:lnTo>
                    <a:pt x="75311" y="50291"/>
                  </a:lnTo>
                  <a:lnTo>
                    <a:pt x="83439" y="50291"/>
                  </a:lnTo>
                  <a:lnTo>
                    <a:pt x="117221" y="75946"/>
                  </a:lnTo>
                  <a:lnTo>
                    <a:pt x="120268" y="107823"/>
                  </a:lnTo>
                  <a:lnTo>
                    <a:pt x="120268" y="185293"/>
                  </a:lnTo>
                  <a:lnTo>
                    <a:pt x="85343" y="185293"/>
                  </a:lnTo>
                  <a:lnTo>
                    <a:pt x="85343" y="115570"/>
                  </a:lnTo>
                  <a:lnTo>
                    <a:pt x="85205" y="106140"/>
                  </a:lnTo>
                  <a:lnTo>
                    <a:pt x="76327" y="80390"/>
                  </a:lnTo>
                  <a:lnTo>
                    <a:pt x="72898" y="78105"/>
                  </a:lnTo>
                  <a:lnTo>
                    <a:pt x="68707" y="77088"/>
                  </a:lnTo>
                  <a:lnTo>
                    <a:pt x="63627" y="77088"/>
                  </a:lnTo>
                  <a:lnTo>
                    <a:pt x="57912" y="77088"/>
                  </a:lnTo>
                  <a:lnTo>
                    <a:pt x="52705" y="78486"/>
                  </a:lnTo>
                  <a:lnTo>
                    <a:pt x="48133" y="81280"/>
                  </a:lnTo>
                  <a:lnTo>
                    <a:pt x="43561" y="84074"/>
                  </a:lnTo>
                  <a:lnTo>
                    <a:pt x="40259" y="88391"/>
                  </a:lnTo>
                  <a:lnTo>
                    <a:pt x="38100" y="93980"/>
                  </a:lnTo>
                  <a:lnTo>
                    <a:pt x="36068" y="99695"/>
                  </a:lnTo>
                  <a:lnTo>
                    <a:pt x="34925" y="108076"/>
                  </a:lnTo>
                  <a:lnTo>
                    <a:pt x="34925" y="119125"/>
                  </a:lnTo>
                  <a:lnTo>
                    <a:pt x="34925" y="185293"/>
                  </a:lnTo>
                  <a:lnTo>
                    <a:pt x="0" y="185293"/>
                  </a:lnTo>
                  <a:lnTo>
                    <a:pt x="0" y="3048"/>
                  </a:lnTo>
                  <a:close/>
                </a:path>
                <a:path w="4394835" h="188594">
                  <a:moveTo>
                    <a:pt x="4365498" y="0"/>
                  </a:moveTo>
                  <a:lnTo>
                    <a:pt x="4372901" y="283"/>
                  </a:lnTo>
                  <a:lnTo>
                    <a:pt x="4380245" y="1127"/>
                  </a:lnTo>
                  <a:lnTo>
                    <a:pt x="4387518" y="2518"/>
                  </a:lnTo>
                  <a:lnTo>
                    <a:pt x="4394708" y="4445"/>
                  </a:lnTo>
                  <a:lnTo>
                    <a:pt x="4390009" y="28828"/>
                  </a:lnTo>
                  <a:lnTo>
                    <a:pt x="4384421" y="27559"/>
                  </a:lnTo>
                  <a:lnTo>
                    <a:pt x="4379087" y="26797"/>
                  </a:lnTo>
                  <a:lnTo>
                    <a:pt x="4374007" y="26797"/>
                  </a:lnTo>
                  <a:lnTo>
                    <a:pt x="4368927" y="26797"/>
                  </a:lnTo>
                  <a:lnTo>
                    <a:pt x="4365244" y="28066"/>
                  </a:lnTo>
                  <a:lnTo>
                    <a:pt x="4363085" y="30352"/>
                  </a:lnTo>
                  <a:lnTo>
                    <a:pt x="4360926" y="32765"/>
                  </a:lnTo>
                  <a:lnTo>
                    <a:pt x="4359783" y="37211"/>
                  </a:lnTo>
                  <a:lnTo>
                    <a:pt x="4359783" y="43941"/>
                  </a:lnTo>
                  <a:lnTo>
                    <a:pt x="4359783" y="53339"/>
                  </a:lnTo>
                  <a:lnTo>
                    <a:pt x="4385945" y="53339"/>
                  </a:lnTo>
                  <a:lnTo>
                    <a:pt x="4385945" y="80772"/>
                  </a:lnTo>
                  <a:lnTo>
                    <a:pt x="4359783" y="80772"/>
                  </a:lnTo>
                  <a:lnTo>
                    <a:pt x="4359783" y="185293"/>
                  </a:lnTo>
                  <a:lnTo>
                    <a:pt x="4324858" y="185293"/>
                  </a:lnTo>
                  <a:lnTo>
                    <a:pt x="4324858" y="80772"/>
                  </a:lnTo>
                  <a:lnTo>
                    <a:pt x="4305554" y="80772"/>
                  </a:lnTo>
                  <a:lnTo>
                    <a:pt x="4305554" y="53339"/>
                  </a:lnTo>
                  <a:lnTo>
                    <a:pt x="4324858" y="53339"/>
                  </a:lnTo>
                  <a:lnTo>
                    <a:pt x="4324858" y="43307"/>
                  </a:lnTo>
                  <a:lnTo>
                    <a:pt x="4324858" y="32258"/>
                  </a:lnTo>
                  <a:lnTo>
                    <a:pt x="4326128" y="24002"/>
                  </a:lnTo>
                  <a:lnTo>
                    <a:pt x="4328414" y="18541"/>
                  </a:lnTo>
                  <a:lnTo>
                    <a:pt x="4330827" y="13081"/>
                  </a:lnTo>
                  <a:lnTo>
                    <a:pt x="4335145" y="8636"/>
                  </a:lnTo>
                  <a:lnTo>
                    <a:pt x="4341495" y="5207"/>
                  </a:lnTo>
                  <a:lnTo>
                    <a:pt x="4347845" y="1650"/>
                  </a:lnTo>
                  <a:lnTo>
                    <a:pt x="4355846" y="0"/>
                  </a:lnTo>
                  <a:lnTo>
                    <a:pt x="4365498" y="0"/>
                  </a:lnTo>
                  <a:close/>
                </a:path>
                <a:path w="4394835" h="188594">
                  <a:moveTo>
                    <a:pt x="2690749" y="0"/>
                  </a:moveTo>
                  <a:lnTo>
                    <a:pt x="2698152" y="283"/>
                  </a:lnTo>
                  <a:lnTo>
                    <a:pt x="2705496" y="1127"/>
                  </a:lnTo>
                  <a:lnTo>
                    <a:pt x="2712769" y="2518"/>
                  </a:lnTo>
                  <a:lnTo>
                    <a:pt x="2719959" y="4445"/>
                  </a:lnTo>
                  <a:lnTo>
                    <a:pt x="2715132" y="28828"/>
                  </a:lnTo>
                  <a:lnTo>
                    <a:pt x="2709672" y="27559"/>
                  </a:lnTo>
                  <a:lnTo>
                    <a:pt x="2704338" y="26797"/>
                  </a:lnTo>
                  <a:lnTo>
                    <a:pt x="2699130" y="26797"/>
                  </a:lnTo>
                  <a:lnTo>
                    <a:pt x="2694051" y="26797"/>
                  </a:lnTo>
                  <a:lnTo>
                    <a:pt x="2690494" y="28066"/>
                  </a:lnTo>
                  <a:lnTo>
                    <a:pt x="2688209" y="30352"/>
                  </a:lnTo>
                  <a:lnTo>
                    <a:pt x="2686050" y="32765"/>
                  </a:lnTo>
                  <a:lnTo>
                    <a:pt x="2685034" y="37211"/>
                  </a:lnTo>
                  <a:lnTo>
                    <a:pt x="2685034" y="43941"/>
                  </a:lnTo>
                  <a:lnTo>
                    <a:pt x="2685034" y="53339"/>
                  </a:lnTo>
                  <a:lnTo>
                    <a:pt x="2711068" y="53339"/>
                  </a:lnTo>
                  <a:lnTo>
                    <a:pt x="2711068" y="80772"/>
                  </a:lnTo>
                  <a:lnTo>
                    <a:pt x="2685034" y="80772"/>
                  </a:lnTo>
                  <a:lnTo>
                    <a:pt x="2685034" y="185293"/>
                  </a:lnTo>
                  <a:lnTo>
                    <a:pt x="2650109" y="185293"/>
                  </a:lnTo>
                  <a:lnTo>
                    <a:pt x="2650109" y="80772"/>
                  </a:lnTo>
                  <a:lnTo>
                    <a:pt x="2630678" y="80772"/>
                  </a:lnTo>
                  <a:lnTo>
                    <a:pt x="2630678" y="53339"/>
                  </a:lnTo>
                  <a:lnTo>
                    <a:pt x="2650109" y="53339"/>
                  </a:lnTo>
                  <a:lnTo>
                    <a:pt x="2650109" y="43307"/>
                  </a:lnTo>
                  <a:lnTo>
                    <a:pt x="2650109" y="32258"/>
                  </a:lnTo>
                  <a:lnTo>
                    <a:pt x="2651252" y="24002"/>
                  </a:lnTo>
                  <a:lnTo>
                    <a:pt x="2653538" y="18541"/>
                  </a:lnTo>
                  <a:lnTo>
                    <a:pt x="2655951" y="13081"/>
                  </a:lnTo>
                  <a:lnTo>
                    <a:pt x="2660268" y="8636"/>
                  </a:lnTo>
                  <a:lnTo>
                    <a:pt x="2666618" y="5207"/>
                  </a:lnTo>
                  <a:lnTo>
                    <a:pt x="2672968" y="1650"/>
                  </a:lnTo>
                  <a:lnTo>
                    <a:pt x="2680969" y="0"/>
                  </a:lnTo>
                  <a:lnTo>
                    <a:pt x="2690749" y="0"/>
                  </a:lnTo>
                  <a:close/>
                </a:path>
                <a:path w="4394835" h="188594">
                  <a:moveTo>
                    <a:pt x="2602738" y="0"/>
                  </a:moveTo>
                  <a:lnTo>
                    <a:pt x="2610141" y="283"/>
                  </a:lnTo>
                  <a:lnTo>
                    <a:pt x="2617485" y="1127"/>
                  </a:lnTo>
                  <a:lnTo>
                    <a:pt x="2624758" y="2518"/>
                  </a:lnTo>
                  <a:lnTo>
                    <a:pt x="2631948" y="4445"/>
                  </a:lnTo>
                  <a:lnTo>
                    <a:pt x="2627249" y="28828"/>
                  </a:lnTo>
                  <a:lnTo>
                    <a:pt x="2621661" y="27559"/>
                  </a:lnTo>
                  <a:lnTo>
                    <a:pt x="2616327" y="26797"/>
                  </a:lnTo>
                  <a:lnTo>
                    <a:pt x="2611119" y="26797"/>
                  </a:lnTo>
                  <a:lnTo>
                    <a:pt x="2606166" y="26797"/>
                  </a:lnTo>
                  <a:lnTo>
                    <a:pt x="2602484" y="28066"/>
                  </a:lnTo>
                  <a:lnTo>
                    <a:pt x="2600325" y="30352"/>
                  </a:lnTo>
                  <a:lnTo>
                    <a:pt x="2598039" y="32765"/>
                  </a:lnTo>
                  <a:lnTo>
                    <a:pt x="2597023" y="37211"/>
                  </a:lnTo>
                  <a:lnTo>
                    <a:pt x="2597023" y="43941"/>
                  </a:lnTo>
                  <a:lnTo>
                    <a:pt x="2597023" y="53339"/>
                  </a:lnTo>
                  <a:lnTo>
                    <a:pt x="2623057" y="53339"/>
                  </a:lnTo>
                  <a:lnTo>
                    <a:pt x="2623057" y="80772"/>
                  </a:lnTo>
                  <a:lnTo>
                    <a:pt x="2597023" y="80772"/>
                  </a:lnTo>
                  <a:lnTo>
                    <a:pt x="2597023" y="185293"/>
                  </a:lnTo>
                  <a:lnTo>
                    <a:pt x="2562098" y="185293"/>
                  </a:lnTo>
                  <a:lnTo>
                    <a:pt x="2562098" y="80772"/>
                  </a:lnTo>
                  <a:lnTo>
                    <a:pt x="2542666" y="80772"/>
                  </a:lnTo>
                  <a:lnTo>
                    <a:pt x="2542666" y="53339"/>
                  </a:lnTo>
                  <a:lnTo>
                    <a:pt x="2562098" y="53339"/>
                  </a:lnTo>
                  <a:lnTo>
                    <a:pt x="2562098" y="43307"/>
                  </a:lnTo>
                  <a:lnTo>
                    <a:pt x="2562098" y="32258"/>
                  </a:lnTo>
                  <a:lnTo>
                    <a:pt x="2563241" y="24002"/>
                  </a:lnTo>
                  <a:lnTo>
                    <a:pt x="2565654" y="18541"/>
                  </a:lnTo>
                  <a:lnTo>
                    <a:pt x="2567940" y="13081"/>
                  </a:lnTo>
                  <a:lnTo>
                    <a:pt x="2572385" y="8636"/>
                  </a:lnTo>
                  <a:lnTo>
                    <a:pt x="2578607" y="5207"/>
                  </a:lnTo>
                  <a:lnTo>
                    <a:pt x="2584957" y="1650"/>
                  </a:lnTo>
                  <a:lnTo>
                    <a:pt x="2592959" y="0"/>
                  </a:lnTo>
                  <a:lnTo>
                    <a:pt x="2602738" y="0"/>
                  </a:lnTo>
                  <a:close/>
                </a:path>
                <a:path w="4394835" h="188594">
                  <a:moveTo>
                    <a:pt x="2077974" y="0"/>
                  </a:moveTo>
                  <a:lnTo>
                    <a:pt x="2085377" y="283"/>
                  </a:lnTo>
                  <a:lnTo>
                    <a:pt x="2092721" y="1127"/>
                  </a:lnTo>
                  <a:lnTo>
                    <a:pt x="2099994" y="2518"/>
                  </a:lnTo>
                  <a:lnTo>
                    <a:pt x="2107184" y="4445"/>
                  </a:lnTo>
                  <a:lnTo>
                    <a:pt x="2102485" y="28828"/>
                  </a:lnTo>
                  <a:lnTo>
                    <a:pt x="2096897" y="27559"/>
                  </a:lnTo>
                  <a:lnTo>
                    <a:pt x="2091563" y="26797"/>
                  </a:lnTo>
                  <a:lnTo>
                    <a:pt x="2086355" y="26797"/>
                  </a:lnTo>
                  <a:lnTo>
                    <a:pt x="2081402" y="26797"/>
                  </a:lnTo>
                  <a:lnTo>
                    <a:pt x="2077719" y="28066"/>
                  </a:lnTo>
                  <a:lnTo>
                    <a:pt x="2075561" y="30352"/>
                  </a:lnTo>
                  <a:lnTo>
                    <a:pt x="2073275" y="32765"/>
                  </a:lnTo>
                  <a:lnTo>
                    <a:pt x="2072259" y="37211"/>
                  </a:lnTo>
                  <a:lnTo>
                    <a:pt x="2072259" y="43941"/>
                  </a:lnTo>
                  <a:lnTo>
                    <a:pt x="2072259" y="53339"/>
                  </a:lnTo>
                  <a:lnTo>
                    <a:pt x="2098293" y="53339"/>
                  </a:lnTo>
                  <a:lnTo>
                    <a:pt x="2098293" y="80772"/>
                  </a:lnTo>
                  <a:lnTo>
                    <a:pt x="2072259" y="80772"/>
                  </a:lnTo>
                  <a:lnTo>
                    <a:pt x="2072259" y="185293"/>
                  </a:lnTo>
                  <a:lnTo>
                    <a:pt x="2037334" y="185293"/>
                  </a:lnTo>
                  <a:lnTo>
                    <a:pt x="2037334" y="80772"/>
                  </a:lnTo>
                  <a:lnTo>
                    <a:pt x="2017902" y="80772"/>
                  </a:lnTo>
                  <a:lnTo>
                    <a:pt x="2017902" y="53339"/>
                  </a:lnTo>
                  <a:lnTo>
                    <a:pt x="2037334" y="53339"/>
                  </a:lnTo>
                  <a:lnTo>
                    <a:pt x="2037334" y="43307"/>
                  </a:lnTo>
                  <a:lnTo>
                    <a:pt x="2037334" y="32258"/>
                  </a:lnTo>
                  <a:lnTo>
                    <a:pt x="2038477" y="24002"/>
                  </a:lnTo>
                  <a:lnTo>
                    <a:pt x="2040889" y="18541"/>
                  </a:lnTo>
                  <a:lnTo>
                    <a:pt x="2043176" y="13081"/>
                  </a:lnTo>
                  <a:lnTo>
                    <a:pt x="2047621" y="8636"/>
                  </a:lnTo>
                  <a:lnTo>
                    <a:pt x="2053843" y="5207"/>
                  </a:lnTo>
                  <a:lnTo>
                    <a:pt x="2060193" y="1650"/>
                  </a:lnTo>
                  <a:lnTo>
                    <a:pt x="2068322" y="0"/>
                  </a:lnTo>
                  <a:lnTo>
                    <a:pt x="2077974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2144" y="1257528"/>
              <a:ext cx="5812790" cy="334010"/>
            </a:xfrm>
            <a:custGeom>
              <a:avLst/>
              <a:gdLst/>
              <a:ahLst/>
              <a:cxnLst/>
              <a:rect l="l" t="t" r="r" b="b"/>
              <a:pathLst>
                <a:path w="5812790" h="334009">
                  <a:moveTo>
                    <a:pt x="5812536" y="0"/>
                  </a:moveTo>
                  <a:lnTo>
                    <a:pt x="0" y="0"/>
                  </a:lnTo>
                  <a:lnTo>
                    <a:pt x="0" y="333400"/>
                  </a:lnTo>
                  <a:lnTo>
                    <a:pt x="5812536" y="333400"/>
                  </a:lnTo>
                  <a:lnTo>
                    <a:pt x="5812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7864" y="1175219"/>
              <a:ext cx="4088129" cy="5687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754" y="1326134"/>
              <a:ext cx="3708031" cy="2357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4679" y="1400048"/>
              <a:ext cx="3673475" cy="108585"/>
            </a:xfrm>
            <a:custGeom>
              <a:avLst/>
              <a:gdLst/>
              <a:ahLst/>
              <a:cxnLst/>
              <a:rect l="l" t="t" r="r" b="b"/>
              <a:pathLst>
                <a:path w="3673475" h="108584">
                  <a:moveTo>
                    <a:pt x="3638181" y="73278"/>
                  </a:moveTo>
                  <a:lnTo>
                    <a:pt x="3673106" y="73278"/>
                  </a:lnTo>
                  <a:lnTo>
                    <a:pt x="3673106" y="108203"/>
                  </a:lnTo>
                  <a:lnTo>
                    <a:pt x="3638181" y="108203"/>
                  </a:lnTo>
                  <a:lnTo>
                    <a:pt x="3638181" y="73278"/>
                  </a:lnTo>
                  <a:close/>
                </a:path>
                <a:path w="3673475" h="108584">
                  <a:moveTo>
                    <a:pt x="47104" y="44830"/>
                  </a:moveTo>
                  <a:lnTo>
                    <a:pt x="42633" y="46354"/>
                  </a:lnTo>
                  <a:lnTo>
                    <a:pt x="35547" y="48132"/>
                  </a:lnTo>
                  <a:lnTo>
                    <a:pt x="25844" y="50164"/>
                  </a:lnTo>
                  <a:lnTo>
                    <a:pt x="16154" y="52324"/>
                  </a:lnTo>
                  <a:lnTo>
                    <a:pt x="9817" y="54355"/>
                  </a:lnTo>
                  <a:lnTo>
                    <a:pt x="6832" y="56261"/>
                  </a:lnTo>
                  <a:lnTo>
                    <a:pt x="2273" y="59562"/>
                  </a:lnTo>
                  <a:lnTo>
                    <a:pt x="0" y="63626"/>
                  </a:lnTo>
                  <a:lnTo>
                    <a:pt x="0" y="68579"/>
                  </a:lnTo>
                  <a:lnTo>
                    <a:pt x="0" y="73532"/>
                  </a:lnTo>
                  <a:lnTo>
                    <a:pt x="1828" y="77724"/>
                  </a:lnTo>
                  <a:lnTo>
                    <a:pt x="5473" y="81279"/>
                  </a:lnTo>
                  <a:lnTo>
                    <a:pt x="9118" y="84836"/>
                  </a:lnTo>
                  <a:lnTo>
                    <a:pt x="13754" y="86613"/>
                  </a:lnTo>
                  <a:lnTo>
                    <a:pt x="19392" y="86613"/>
                  </a:lnTo>
                  <a:lnTo>
                    <a:pt x="25679" y="86613"/>
                  </a:lnTo>
                  <a:lnTo>
                    <a:pt x="45732" y="68833"/>
                  </a:lnTo>
                  <a:lnTo>
                    <a:pt x="46647" y="65912"/>
                  </a:lnTo>
                  <a:lnTo>
                    <a:pt x="47104" y="60198"/>
                  </a:lnTo>
                  <a:lnTo>
                    <a:pt x="47104" y="51815"/>
                  </a:lnTo>
                  <a:lnTo>
                    <a:pt x="47104" y="44830"/>
                  </a:lnTo>
                  <a:close/>
                </a:path>
                <a:path w="3673475" h="108584">
                  <a:moveTo>
                    <a:pt x="2205621" y="1777"/>
                  </a:moveTo>
                  <a:lnTo>
                    <a:pt x="2196477" y="1777"/>
                  </a:lnTo>
                  <a:lnTo>
                    <a:pt x="2188857" y="5206"/>
                  </a:lnTo>
                  <a:lnTo>
                    <a:pt x="2173236" y="42290"/>
                  </a:lnTo>
                  <a:lnTo>
                    <a:pt x="2173830" y="51530"/>
                  </a:lnTo>
                  <a:lnTo>
                    <a:pt x="2196477" y="82803"/>
                  </a:lnTo>
                  <a:lnTo>
                    <a:pt x="2205621" y="82803"/>
                  </a:lnTo>
                  <a:lnTo>
                    <a:pt x="2214765" y="82803"/>
                  </a:lnTo>
                  <a:lnTo>
                    <a:pt x="2237179" y="51369"/>
                  </a:lnTo>
                  <a:lnTo>
                    <a:pt x="2237752" y="42037"/>
                  </a:lnTo>
                  <a:lnTo>
                    <a:pt x="2237179" y="32891"/>
                  </a:lnTo>
                  <a:lnTo>
                    <a:pt x="2214765" y="1777"/>
                  </a:lnTo>
                  <a:lnTo>
                    <a:pt x="2205621" y="1777"/>
                  </a:lnTo>
                  <a:close/>
                </a:path>
                <a:path w="3673475" h="108584">
                  <a:moveTo>
                    <a:pt x="3322967" y="0"/>
                  </a:moveTo>
                  <a:lnTo>
                    <a:pt x="3315347" y="0"/>
                  </a:lnTo>
                  <a:lnTo>
                    <a:pt x="3308997" y="2793"/>
                  </a:lnTo>
                  <a:lnTo>
                    <a:pt x="3304044" y="8381"/>
                  </a:lnTo>
                  <a:lnTo>
                    <a:pt x="3299091" y="13842"/>
                  </a:lnTo>
                  <a:lnTo>
                    <a:pt x="3296678" y="21462"/>
                  </a:lnTo>
                  <a:lnTo>
                    <a:pt x="3296678" y="30987"/>
                  </a:lnTo>
                  <a:lnTo>
                    <a:pt x="3348875" y="30987"/>
                  </a:lnTo>
                  <a:lnTo>
                    <a:pt x="3348621" y="20827"/>
                  </a:lnTo>
                  <a:lnTo>
                    <a:pt x="3346081" y="13207"/>
                  </a:lnTo>
                  <a:lnTo>
                    <a:pt x="3341128" y="7874"/>
                  </a:lnTo>
                  <a:lnTo>
                    <a:pt x="3336175" y="2666"/>
                  </a:lnTo>
                  <a:lnTo>
                    <a:pt x="3330079" y="0"/>
                  </a:lnTo>
                  <a:lnTo>
                    <a:pt x="3322967" y="0"/>
                  </a:lnTo>
                  <a:close/>
                </a:path>
                <a:path w="3673475" h="108584">
                  <a:moveTo>
                    <a:pt x="2867291" y="0"/>
                  </a:moveTo>
                  <a:lnTo>
                    <a:pt x="2859671" y="0"/>
                  </a:lnTo>
                  <a:lnTo>
                    <a:pt x="2853448" y="2793"/>
                  </a:lnTo>
                  <a:lnTo>
                    <a:pt x="2848495" y="8381"/>
                  </a:lnTo>
                  <a:lnTo>
                    <a:pt x="2843415" y="13842"/>
                  </a:lnTo>
                  <a:lnTo>
                    <a:pt x="2841002" y="21462"/>
                  </a:lnTo>
                  <a:lnTo>
                    <a:pt x="2841129" y="30987"/>
                  </a:lnTo>
                  <a:lnTo>
                    <a:pt x="2893326" y="30987"/>
                  </a:lnTo>
                  <a:lnTo>
                    <a:pt x="2874403" y="0"/>
                  </a:lnTo>
                  <a:lnTo>
                    <a:pt x="2867291" y="0"/>
                  </a:lnTo>
                  <a:close/>
                </a:path>
                <a:path w="3673475" h="108584">
                  <a:moveTo>
                    <a:pt x="2725940" y="0"/>
                  </a:moveTo>
                  <a:lnTo>
                    <a:pt x="2718320" y="0"/>
                  </a:lnTo>
                  <a:lnTo>
                    <a:pt x="2711970" y="2793"/>
                  </a:lnTo>
                  <a:lnTo>
                    <a:pt x="2707017" y="8381"/>
                  </a:lnTo>
                  <a:lnTo>
                    <a:pt x="2702064" y="13842"/>
                  </a:lnTo>
                  <a:lnTo>
                    <a:pt x="2699651" y="21462"/>
                  </a:lnTo>
                  <a:lnTo>
                    <a:pt x="2699651" y="30987"/>
                  </a:lnTo>
                  <a:lnTo>
                    <a:pt x="2751848" y="30987"/>
                  </a:lnTo>
                  <a:lnTo>
                    <a:pt x="2751594" y="20827"/>
                  </a:lnTo>
                  <a:lnTo>
                    <a:pt x="2749054" y="13207"/>
                  </a:lnTo>
                  <a:lnTo>
                    <a:pt x="2744101" y="7874"/>
                  </a:lnTo>
                  <a:lnTo>
                    <a:pt x="2739148" y="2666"/>
                  </a:lnTo>
                  <a:lnTo>
                    <a:pt x="2733052" y="0"/>
                  </a:lnTo>
                  <a:lnTo>
                    <a:pt x="2725940" y="0"/>
                  </a:lnTo>
                  <a:close/>
                </a:path>
                <a:path w="3673475" h="108584">
                  <a:moveTo>
                    <a:pt x="1688985" y="0"/>
                  </a:moveTo>
                  <a:lnTo>
                    <a:pt x="1681365" y="0"/>
                  </a:lnTo>
                  <a:lnTo>
                    <a:pt x="1675015" y="2793"/>
                  </a:lnTo>
                  <a:lnTo>
                    <a:pt x="1670062" y="8381"/>
                  </a:lnTo>
                  <a:lnTo>
                    <a:pt x="1665109" y="13842"/>
                  </a:lnTo>
                  <a:lnTo>
                    <a:pt x="1662696" y="21462"/>
                  </a:lnTo>
                  <a:lnTo>
                    <a:pt x="1662696" y="30987"/>
                  </a:lnTo>
                  <a:lnTo>
                    <a:pt x="1714893" y="30987"/>
                  </a:lnTo>
                  <a:lnTo>
                    <a:pt x="1714766" y="20827"/>
                  </a:lnTo>
                  <a:lnTo>
                    <a:pt x="1712099" y="13207"/>
                  </a:lnTo>
                  <a:lnTo>
                    <a:pt x="1707146" y="7874"/>
                  </a:lnTo>
                  <a:lnTo>
                    <a:pt x="1702193" y="2666"/>
                  </a:lnTo>
                  <a:lnTo>
                    <a:pt x="1696097" y="0"/>
                  </a:lnTo>
                  <a:lnTo>
                    <a:pt x="1688985" y="0"/>
                  </a:lnTo>
                  <a:close/>
                </a:path>
                <a:path w="3673475" h="108584">
                  <a:moveTo>
                    <a:pt x="975626" y="0"/>
                  </a:moveTo>
                  <a:lnTo>
                    <a:pt x="968006" y="0"/>
                  </a:lnTo>
                  <a:lnTo>
                    <a:pt x="961783" y="2793"/>
                  </a:lnTo>
                  <a:lnTo>
                    <a:pt x="956830" y="8381"/>
                  </a:lnTo>
                  <a:lnTo>
                    <a:pt x="951877" y="13842"/>
                  </a:lnTo>
                  <a:lnTo>
                    <a:pt x="949337" y="21462"/>
                  </a:lnTo>
                  <a:lnTo>
                    <a:pt x="949464" y="30987"/>
                  </a:lnTo>
                  <a:lnTo>
                    <a:pt x="1001661" y="30987"/>
                  </a:lnTo>
                  <a:lnTo>
                    <a:pt x="982865" y="0"/>
                  </a:lnTo>
                  <a:lnTo>
                    <a:pt x="975626" y="0"/>
                  </a:lnTo>
                  <a:close/>
                </a:path>
                <a:path w="3673475" h="108584">
                  <a:moveTo>
                    <a:pt x="394347" y="0"/>
                  </a:moveTo>
                  <a:lnTo>
                    <a:pt x="386727" y="0"/>
                  </a:lnTo>
                  <a:lnTo>
                    <a:pt x="380504" y="2793"/>
                  </a:lnTo>
                  <a:lnTo>
                    <a:pt x="375424" y="8381"/>
                  </a:lnTo>
                  <a:lnTo>
                    <a:pt x="370471" y="13842"/>
                  </a:lnTo>
                  <a:lnTo>
                    <a:pt x="368058" y="21462"/>
                  </a:lnTo>
                  <a:lnTo>
                    <a:pt x="368185" y="30987"/>
                  </a:lnTo>
                  <a:lnTo>
                    <a:pt x="420382" y="30987"/>
                  </a:lnTo>
                  <a:lnTo>
                    <a:pt x="420128" y="20827"/>
                  </a:lnTo>
                  <a:lnTo>
                    <a:pt x="417461" y="13207"/>
                  </a:lnTo>
                  <a:lnTo>
                    <a:pt x="412508" y="7874"/>
                  </a:lnTo>
                  <a:lnTo>
                    <a:pt x="407555" y="2666"/>
                  </a:lnTo>
                  <a:lnTo>
                    <a:pt x="401459" y="0"/>
                  </a:lnTo>
                  <a:lnTo>
                    <a:pt x="394347" y="0"/>
                  </a:lnTo>
                  <a:close/>
                </a:path>
                <a:path w="3673475" h="108584">
                  <a:moveTo>
                    <a:pt x="172719" y="0"/>
                  </a:moveTo>
                  <a:lnTo>
                    <a:pt x="164439" y="0"/>
                  </a:lnTo>
                  <a:lnTo>
                    <a:pt x="157492" y="3301"/>
                  </a:lnTo>
                  <a:lnTo>
                    <a:pt x="143509" y="39369"/>
                  </a:lnTo>
                  <a:lnTo>
                    <a:pt x="143876" y="49206"/>
                  </a:lnTo>
                  <a:lnTo>
                    <a:pt x="165811" y="82835"/>
                  </a:lnTo>
                  <a:lnTo>
                    <a:pt x="172973" y="83692"/>
                  </a:lnTo>
                  <a:lnTo>
                    <a:pt x="181000" y="83692"/>
                  </a:lnTo>
                  <a:lnTo>
                    <a:pt x="201929" y="42799"/>
                  </a:lnTo>
                  <a:lnTo>
                    <a:pt x="201416" y="32178"/>
                  </a:lnTo>
                  <a:lnTo>
                    <a:pt x="181254" y="0"/>
                  </a:lnTo>
                  <a:lnTo>
                    <a:pt x="172719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2091" y="1371823"/>
              <a:ext cx="129093" cy="1439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7516" y="1373378"/>
              <a:ext cx="3361054" cy="188595"/>
            </a:xfrm>
            <a:custGeom>
              <a:avLst/>
              <a:gdLst/>
              <a:ahLst/>
              <a:cxnLst/>
              <a:rect l="l" t="t" r="r" b="b"/>
              <a:pathLst>
                <a:path w="3361054" h="188594">
                  <a:moveTo>
                    <a:pt x="1751076" y="2921"/>
                  </a:moveTo>
                  <a:lnTo>
                    <a:pt x="1788287" y="2921"/>
                  </a:lnTo>
                  <a:lnTo>
                    <a:pt x="1819783" y="96647"/>
                  </a:lnTo>
                  <a:lnTo>
                    <a:pt x="1850644" y="2921"/>
                  </a:lnTo>
                  <a:lnTo>
                    <a:pt x="1886839" y="2921"/>
                  </a:lnTo>
                  <a:lnTo>
                    <a:pt x="1840229" y="129921"/>
                  </a:lnTo>
                  <a:lnTo>
                    <a:pt x="1831848" y="152908"/>
                  </a:lnTo>
                  <a:lnTo>
                    <a:pt x="1805559" y="184912"/>
                  </a:lnTo>
                  <a:lnTo>
                    <a:pt x="1789049" y="188468"/>
                  </a:lnTo>
                  <a:lnTo>
                    <a:pt x="1782445" y="188468"/>
                  </a:lnTo>
                  <a:lnTo>
                    <a:pt x="1775714" y="188468"/>
                  </a:lnTo>
                  <a:lnTo>
                    <a:pt x="1769110" y="187833"/>
                  </a:lnTo>
                  <a:lnTo>
                    <a:pt x="1762633" y="186436"/>
                  </a:lnTo>
                  <a:lnTo>
                    <a:pt x="1759585" y="159003"/>
                  </a:lnTo>
                  <a:lnTo>
                    <a:pt x="1765046" y="160147"/>
                  </a:lnTo>
                  <a:lnTo>
                    <a:pt x="1769999" y="160655"/>
                  </a:lnTo>
                  <a:lnTo>
                    <a:pt x="1774316" y="160655"/>
                  </a:lnTo>
                  <a:lnTo>
                    <a:pt x="1782445" y="160655"/>
                  </a:lnTo>
                  <a:lnTo>
                    <a:pt x="1788414" y="158242"/>
                  </a:lnTo>
                  <a:lnTo>
                    <a:pt x="1792351" y="153543"/>
                  </a:lnTo>
                  <a:lnTo>
                    <a:pt x="1796288" y="148717"/>
                  </a:lnTo>
                  <a:lnTo>
                    <a:pt x="1799209" y="142621"/>
                  </a:lnTo>
                  <a:lnTo>
                    <a:pt x="1801367" y="135255"/>
                  </a:lnTo>
                  <a:lnTo>
                    <a:pt x="1751076" y="2921"/>
                  </a:lnTo>
                  <a:close/>
                </a:path>
                <a:path w="3361054" h="188594">
                  <a:moveTo>
                    <a:pt x="1021460" y="2921"/>
                  </a:moveTo>
                  <a:lnTo>
                    <a:pt x="1055370" y="2921"/>
                  </a:lnTo>
                  <a:lnTo>
                    <a:pt x="1080135" y="89408"/>
                  </a:lnTo>
                  <a:lnTo>
                    <a:pt x="1102867" y="2921"/>
                  </a:lnTo>
                  <a:lnTo>
                    <a:pt x="1136523" y="2921"/>
                  </a:lnTo>
                  <a:lnTo>
                    <a:pt x="1158494" y="89408"/>
                  </a:lnTo>
                  <a:lnTo>
                    <a:pt x="1183767" y="2921"/>
                  </a:lnTo>
                  <a:lnTo>
                    <a:pt x="1218184" y="2921"/>
                  </a:lnTo>
                  <a:lnTo>
                    <a:pt x="1175766" y="134874"/>
                  </a:lnTo>
                  <a:lnTo>
                    <a:pt x="1142238" y="134874"/>
                  </a:lnTo>
                  <a:lnTo>
                    <a:pt x="1119505" y="50037"/>
                  </a:lnTo>
                  <a:lnTo>
                    <a:pt x="1097153" y="134874"/>
                  </a:lnTo>
                  <a:lnTo>
                    <a:pt x="1063244" y="134874"/>
                  </a:lnTo>
                  <a:lnTo>
                    <a:pt x="1021460" y="2921"/>
                  </a:lnTo>
                  <a:close/>
                </a:path>
                <a:path w="3361054" h="188594">
                  <a:moveTo>
                    <a:pt x="525272" y="2921"/>
                  </a:moveTo>
                  <a:lnTo>
                    <a:pt x="561847" y="2921"/>
                  </a:lnTo>
                  <a:lnTo>
                    <a:pt x="586740" y="70358"/>
                  </a:lnTo>
                  <a:lnTo>
                    <a:pt x="593979" y="92837"/>
                  </a:lnTo>
                  <a:lnTo>
                    <a:pt x="595884" y="87122"/>
                  </a:lnTo>
                  <a:lnTo>
                    <a:pt x="597027" y="83312"/>
                  </a:lnTo>
                  <a:lnTo>
                    <a:pt x="597535" y="81534"/>
                  </a:lnTo>
                  <a:lnTo>
                    <a:pt x="598678" y="77724"/>
                  </a:lnTo>
                  <a:lnTo>
                    <a:pt x="599947" y="74040"/>
                  </a:lnTo>
                  <a:lnTo>
                    <a:pt x="601345" y="70358"/>
                  </a:lnTo>
                  <a:lnTo>
                    <a:pt x="626364" y="2921"/>
                  </a:lnTo>
                  <a:lnTo>
                    <a:pt x="662304" y="2921"/>
                  </a:lnTo>
                  <a:lnTo>
                    <a:pt x="609854" y="134874"/>
                  </a:lnTo>
                  <a:lnTo>
                    <a:pt x="578485" y="134874"/>
                  </a:lnTo>
                  <a:lnTo>
                    <a:pt x="525272" y="2921"/>
                  </a:lnTo>
                  <a:close/>
                </a:path>
                <a:path w="3361054" h="188594">
                  <a:moveTo>
                    <a:pt x="466725" y="2921"/>
                  </a:moveTo>
                  <a:lnTo>
                    <a:pt x="501650" y="2921"/>
                  </a:lnTo>
                  <a:lnTo>
                    <a:pt x="501650" y="134874"/>
                  </a:lnTo>
                  <a:lnTo>
                    <a:pt x="466725" y="134874"/>
                  </a:lnTo>
                  <a:lnTo>
                    <a:pt x="466725" y="2921"/>
                  </a:lnTo>
                  <a:close/>
                </a:path>
                <a:path w="3361054" h="188594">
                  <a:moveTo>
                    <a:pt x="29209" y="2921"/>
                  </a:moveTo>
                  <a:lnTo>
                    <a:pt x="64134" y="2921"/>
                  </a:lnTo>
                  <a:lnTo>
                    <a:pt x="64134" y="130810"/>
                  </a:lnTo>
                  <a:lnTo>
                    <a:pt x="58635" y="173355"/>
                  </a:lnTo>
                  <a:lnTo>
                    <a:pt x="48158" y="182625"/>
                  </a:lnTo>
                  <a:lnTo>
                    <a:pt x="41909" y="186562"/>
                  </a:lnTo>
                  <a:lnTo>
                    <a:pt x="33934" y="188468"/>
                  </a:lnTo>
                  <a:lnTo>
                    <a:pt x="24231" y="188468"/>
                  </a:lnTo>
                  <a:lnTo>
                    <a:pt x="20751" y="188468"/>
                  </a:lnTo>
                  <a:lnTo>
                    <a:pt x="17005" y="188213"/>
                  </a:lnTo>
                  <a:lnTo>
                    <a:pt x="12992" y="187578"/>
                  </a:lnTo>
                  <a:lnTo>
                    <a:pt x="8966" y="186944"/>
                  </a:lnTo>
                  <a:lnTo>
                    <a:pt x="4635" y="186055"/>
                  </a:lnTo>
                  <a:lnTo>
                    <a:pt x="0" y="184785"/>
                  </a:lnTo>
                  <a:lnTo>
                    <a:pt x="6096" y="154939"/>
                  </a:lnTo>
                  <a:lnTo>
                    <a:pt x="7746" y="155321"/>
                  </a:lnTo>
                  <a:lnTo>
                    <a:pt x="9296" y="155575"/>
                  </a:lnTo>
                  <a:lnTo>
                    <a:pt x="10756" y="155701"/>
                  </a:lnTo>
                  <a:lnTo>
                    <a:pt x="12204" y="155956"/>
                  </a:lnTo>
                  <a:lnTo>
                    <a:pt x="13550" y="156083"/>
                  </a:lnTo>
                  <a:lnTo>
                    <a:pt x="14795" y="156083"/>
                  </a:lnTo>
                  <a:lnTo>
                    <a:pt x="18351" y="156083"/>
                  </a:lnTo>
                  <a:lnTo>
                    <a:pt x="21272" y="155321"/>
                  </a:lnTo>
                  <a:lnTo>
                    <a:pt x="29209" y="139573"/>
                  </a:lnTo>
                  <a:lnTo>
                    <a:pt x="29209" y="128777"/>
                  </a:lnTo>
                  <a:lnTo>
                    <a:pt x="29209" y="2921"/>
                  </a:lnTo>
                  <a:close/>
                </a:path>
                <a:path w="3361054" h="188594">
                  <a:moveTo>
                    <a:pt x="3239770" y="0"/>
                  </a:moveTo>
                  <a:lnTo>
                    <a:pt x="3248279" y="0"/>
                  </a:lnTo>
                  <a:lnTo>
                    <a:pt x="3255518" y="1650"/>
                  </a:lnTo>
                  <a:lnTo>
                    <a:pt x="3261741" y="5207"/>
                  </a:lnTo>
                  <a:lnTo>
                    <a:pt x="3267964" y="8636"/>
                  </a:lnTo>
                  <a:lnTo>
                    <a:pt x="3273044" y="13970"/>
                  </a:lnTo>
                  <a:lnTo>
                    <a:pt x="3277108" y="20955"/>
                  </a:lnTo>
                  <a:lnTo>
                    <a:pt x="3282823" y="13970"/>
                  </a:lnTo>
                  <a:lnTo>
                    <a:pt x="3289173" y="8636"/>
                  </a:lnTo>
                  <a:lnTo>
                    <a:pt x="3295904" y="5207"/>
                  </a:lnTo>
                  <a:lnTo>
                    <a:pt x="3302508" y="1650"/>
                  </a:lnTo>
                  <a:lnTo>
                    <a:pt x="3309747" y="0"/>
                  </a:lnTo>
                  <a:lnTo>
                    <a:pt x="3317367" y="0"/>
                  </a:lnTo>
                  <a:lnTo>
                    <a:pt x="3327019" y="0"/>
                  </a:lnTo>
                  <a:lnTo>
                    <a:pt x="3358564" y="28096"/>
                  </a:lnTo>
                  <a:lnTo>
                    <a:pt x="3360547" y="50546"/>
                  </a:lnTo>
                  <a:lnTo>
                    <a:pt x="3360547" y="134874"/>
                  </a:lnTo>
                  <a:lnTo>
                    <a:pt x="3325622" y="134874"/>
                  </a:lnTo>
                  <a:lnTo>
                    <a:pt x="3325622" y="59436"/>
                  </a:lnTo>
                  <a:lnTo>
                    <a:pt x="3325405" y="50504"/>
                  </a:lnTo>
                  <a:lnTo>
                    <a:pt x="3313811" y="26670"/>
                  </a:lnTo>
                  <a:lnTo>
                    <a:pt x="3307207" y="26670"/>
                  </a:lnTo>
                  <a:lnTo>
                    <a:pt x="3302254" y="26670"/>
                  </a:lnTo>
                  <a:lnTo>
                    <a:pt x="3281360" y="62807"/>
                  </a:lnTo>
                  <a:lnTo>
                    <a:pt x="3281172" y="71500"/>
                  </a:lnTo>
                  <a:lnTo>
                    <a:pt x="3281172" y="134874"/>
                  </a:lnTo>
                  <a:lnTo>
                    <a:pt x="3246247" y="134874"/>
                  </a:lnTo>
                  <a:lnTo>
                    <a:pt x="3246247" y="62611"/>
                  </a:lnTo>
                  <a:lnTo>
                    <a:pt x="3246247" y="49784"/>
                  </a:lnTo>
                  <a:lnTo>
                    <a:pt x="3245612" y="41528"/>
                  </a:lnTo>
                  <a:lnTo>
                    <a:pt x="3244342" y="37719"/>
                  </a:lnTo>
                  <a:lnTo>
                    <a:pt x="3243199" y="34036"/>
                  </a:lnTo>
                  <a:lnTo>
                    <a:pt x="3241167" y="31242"/>
                  </a:lnTo>
                  <a:lnTo>
                    <a:pt x="3238627" y="29463"/>
                  </a:lnTo>
                  <a:lnTo>
                    <a:pt x="3235960" y="27559"/>
                  </a:lnTo>
                  <a:lnTo>
                    <a:pt x="3232404" y="26670"/>
                  </a:lnTo>
                  <a:lnTo>
                    <a:pt x="3227959" y="26670"/>
                  </a:lnTo>
                  <a:lnTo>
                    <a:pt x="3222625" y="26670"/>
                  </a:lnTo>
                  <a:lnTo>
                    <a:pt x="3217799" y="28067"/>
                  </a:lnTo>
                  <a:lnTo>
                    <a:pt x="3201416" y="70738"/>
                  </a:lnTo>
                  <a:lnTo>
                    <a:pt x="3201416" y="134874"/>
                  </a:lnTo>
                  <a:lnTo>
                    <a:pt x="3166491" y="134874"/>
                  </a:lnTo>
                  <a:lnTo>
                    <a:pt x="3166491" y="2921"/>
                  </a:lnTo>
                  <a:lnTo>
                    <a:pt x="3198622" y="2921"/>
                  </a:lnTo>
                  <a:lnTo>
                    <a:pt x="3198622" y="20955"/>
                  </a:lnTo>
                  <a:lnTo>
                    <a:pt x="3207694" y="11787"/>
                  </a:lnTo>
                  <a:lnTo>
                    <a:pt x="3217576" y="5238"/>
                  </a:lnTo>
                  <a:lnTo>
                    <a:pt x="3228268" y="1309"/>
                  </a:lnTo>
                  <a:lnTo>
                    <a:pt x="3239770" y="0"/>
                  </a:lnTo>
                  <a:close/>
                </a:path>
                <a:path w="3361054" h="188594">
                  <a:moveTo>
                    <a:pt x="3077972" y="0"/>
                  </a:moveTo>
                  <a:lnTo>
                    <a:pt x="3115190" y="10929"/>
                  </a:lnTo>
                  <a:lnTo>
                    <a:pt x="3137058" y="44021"/>
                  </a:lnTo>
                  <a:lnTo>
                    <a:pt x="3140710" y="78994"/>
                  </a:lnTo>
                  <a:lnTo>
                    <a:pt x="3053334" y="78994"/>
                  </a:lnTo>
                  <a:lnTo>
                    <a:pt x="3054000" y="86354"/>
                  </a:lnTo>
                  <a:lnTo>
                    <a:pt x="3073781" y="111760"/>
                  </a:lnTo>
                  <a:lnTo>
                    <a:pt x="3081909" y="111760"/>
                  </a:lnTo>
                  <a:lnTo>
                    <a:pt x="3087370" y="111760"/>
                  </a:lnTo>
                  <a:lnTo>
                    <a:pt x="3091942" y="110362"/>
                  </a:lnTo>
                  <a:lnTo>
                    <a:pt x="3095625" y="107314"/>
                  </a:lnTo>
                  <a:lnTo>
                    <a:pt x="3099435" y="104394"/>
                  </a:lnTo>
                  <a:lnTo>
                    <a:pt x="3102229" y="99568"/>
                  </a:lnTo>
                  <a:lnTo>
                    <a:pt x="3104134" y="92963"/>
                  </a:lnTo>
                  <a:lnTo>
                    <a:pt x="3138932" y="98806"/>
                  </a:lnTo>
                  <a:lnTo>
                    <a:pt x="3110031" y="132296"/>
                  </a:lnTo>
                  <a:lnTo>
                    <a:pt x="3081528" y="137922"/>
                  </a:lnTo>
                  <a:lnTo>
                    <a:pt x="3065406" y="136517"/>
                  </a:lnTo>
                  <a:lnTo>
                    <a:pt x="3030474" y="115443"/>
                  </a:lnTo>
                  <a:lnTo>
                    <a:pt x="3017520" y="69976"/>
                  </a:lnTo>
                  <a:lnTo>
                    <a:pt x="3018591" y="54403"/>
                  </a:lnTo>
                  <a:lnTo>
                    <a:pt x="3034665" y="18542"/>
                  </a:lnTo>
                  <a:lnTo>
                    <a:pt x="3065472" y="1146"/>
                  </a:lnTo>
                  <a:lnTo>
                    <a:pt x="3077972" y="0"/>
                  </a:lnTo>
                  <a:close/>
                </a:path>
                <a:path w="3361054" h="188594">
                  <a:moveTo>
                    <a:pt x="2622423" y="0"/>
                  </a:moveTo>
                  <a:lnTo>
                    <a:pt x="2659570" y="10929"/>
                  </a:lnTo>
                  <a:lnTo>
                    <a:pt x="2681462" y="44021"/>
                  </a:lnTo>
                  <a:lnTo>
                    <a:pt x="2685161" y="78994"/>
                  </a:lnTo>
                  <a:lnTo>
                    <a:pt x="2597658" y="78994"/>
                  </a:lnTo>
                  <a:lnTo>
                    <a:pt x="2598324" y="86354"/>
                  </a:lnTo>
                  <a:lnTo>
                    <a:pt x="2618232" y="111760"/>
                  </a:lnTo>
                  <a:lnTo>
                    <a:pt x="2626233" y="111760"/>
                  </a:lnTo>
                  <a:lnTo>
                    <a:pt x="2631694" y="111760"/>
                  </a:lnTo>
                  <a:lnTo>
                    <a:pt x="2636266" y="110362"/>
                  </a:lnTo>
                  <a:lnTo>
                    <a:pt x="2640076" y="107314"/>
                  </a:lnTo>
                  <a:lnTo>
                    <a:pt x="2643759" y="104394"/>
                  </a:lnTo>
                  <a:lnTo>
                    <a:pt x="2646553" y="99568"/>
                  </a:lnTo>
                  <a:lnTo>
                    <a:pt x="2648458" y="92963"/>
                  </a:lnTo>
                  <a:lnTo>
                    <a:pt x="2683256" y="98806"/>
                  </a:lnTo>
                  <a:lnTo>
                    <a:pt x="2654355" y="132296"/>
                  </a:lnTo>
                  <a:lnTo>
                    <a:pt x="2625852" y="137922"/>
                  </a:lnTo>
                  <a:lnTo>
                    <a:pt x="2609750" y="136517"/>
                  </a:lnTo>
                  <a:lnTo>
                    <a:pt x="2574925" y="115443"/>
                  </a:lnTo>
                  <a:lnTo>
                    <a:pt x="2561844" y="69976"/>
                  </a:lnTo>
                  <a:lnTo>
                    <a:pt x="2562915" y="54403"/>
                  </a:lnTo>
                  <a:lnTo>
                    <a:pt x="2578989" y="18542"/>
                  </a:lnTo>
                  <a:lnTo>
                    <a:pt x="2609850" y="1146"/>
                  </a:lnTo>
                  <a:lnTo>
                    <a:pt x="2622423" y="0"/>
                  </a:lnTo>
                  <a:close/>
                </a:path>
                <a:path w="3361054" h="188594">
                  <a:moveTo>
                    <a:pt x="2480945" y="0"/>
                  </a:moveTo>
                  <a:lnTo>
                    <a:pt x="2518163" y="10929"/>
                  </a:lnTo>
                  <a:lnTo>
                    <a:pt x="2540031" y="44021"/>
                  </a:lnTo>
                  <a:lnTo>
                    <a:pt x="2543683" y="78994"/>
                  </a:lnTo>
                  <a:lnTo>
                    <a:pt x="2456307" y="78994"/>
                  </a:lnTo>
                  <a:lnTo>
                    <a:pt x="2456920" y="86354"/>
                  </a:lnTo>
                  <a:lnTo>
                    <a:pt x="2476754" y="111760"/>
                  </a:lnTo>
                  <a:lnTo>
                    <a:pt x="2484882" y="111760"/>
                  </a:lnTo>
                  <a:lnTo>
                    <a:pt x="2490343" y="111760"/>
                  </a:lnTo>
                  <a:lnTo>
                    <a:pt x="2494915" y="110362"/>
                  </a:lnTo>
                  <a:lnTo>
                    <a:pt x="2498598" y="107314"/>
                  </a:lnTo>
                  <a:lnTo>
                    <a:pt x="2502408" y="104394"/>
                  </a:lnTo>
                  <a:lnTo>
                    <a:pt x="2505202" y="99568"/>
                  </a:lnTo>
                  <a:lnTo>
                    <a:pt x="2507107" y="92963"/>
                  </a:lnTo>
                  <a:lnTo>
                    <a:pt x="2541905" y="98806"/>
                  </a:lnTo>
                  <a:lnTo>
                    <a:pt x="2513004" y="132296"/>
                  </a:lnTo>
                  <a:lnTo>
                    <a:pt x="2484501" y="137922"/>
                  </a:lnTo>
                  <a:lnTo>
                    <a:pt x="2468379" y="136517"/>
                  </a:lnTo>
                  <a:lnTo>
                    <a:pt x="2433447" y="115443"/>
                  </a:lnTo>
                  <a:lnTo>
                    <a:pt x="2420493" y="69976"/>
                  </a:lnTo>
                  <a:lnTo>
                    <a:pt x="2421564" y="54403"/>
                  </a:lnTo>
                  <a:lnTo>
                    <a:pt x="2437638" y="18542"/>
                  </a:lnTo>
                  <a:lnTo>
                    <a:pt x="2468445" y="1146"/>
                  </a:lnTo>
                  <a:lnTo>
                    <a:pt x="2480945" y="0"/>
                  </a:lnTo>
                  <a:close/>
                </a:path>
                <a:path w="3361054" h="188594">
                  <a:moveTo>
                    <a:pt x="2337308" y="0"/>
                  </a:moveTo>
                  <a:lnTo>
                    <a:pt x="2377567" y="8762"/>
                  </a:lnTo>
                  <a:lnTo>
                    <a:pt x="2395728" y="34925"/>
                  </a:lnTo>
                  <a:lnTo>
                    <a:pt x="2362835" y="41021"/>
                  </a:lnTo>
                  <a:lnTo>
                    <a:pt x="2361438" y="35813"/>
                  </a:lnTo>
                  <a:lnTo>
                    <a:pt x="2358771" y="31876"/>
                  </a:lnTo>
                  <a:lnTo>
                    <a:pt x="2354834" y="29210"/>
                  </a:lnTo>
                  <a:lnTo>
                    <a:pt x="2350897" y="26415"/>
                  </a:lnTo>
                  <a:lnTo>
                    <a:pt x="2345309" y="25019"/>
                  </a:lnTo>
                  <a:lnTo>
                    <a:pt x="2337943" y="25019"/>
                  </a:lnTo>
                  <a:lnTo>
                    <a:pt x="2328799" y="25019"/>
                  </a:lnTo>
                  <a:lnTo>
                    <a:pt x="2322195" y="26288"/>
                  </a:lnTo>
                  <a:lnTo>
                    <a:pt x="2318258" y="28956"/>
                  </a:lnTo>
                  <a:lnTo>
                    <a:pt x="2315591" y="30734"/>
                  </a:lnTo>
                  <a:lnTo>
                    <a:pt x="2314194" y="33147"/>
                  </a:lnTo>
                  <a:lnTo>
                    <a:pt x="2314194" y="35940"/>
                  </a:lnTo>
                  <a:lnTo>
                    <a:pt x="2314194" y="38481"/>
                  </a:lnTo>
                  <a:lnTo>
                    <a:pt x="2315337" y="40639"/>
                  </a:lnTo>
                  <a:lnTo>
                    <a:pt x="2350389" y="52197"/>
                  </a:lnTo>
                  <a:lnTo>
                    <a:pt x="2363247" y="55528"/>
                  </a:lnTo>
                  <a:lnTo>
                    <a:pt x="2397474" y="78851"/>
                  </a:lnTo>
                  <a:lnTo>
                    <a:pt x="2400173" y="93725"/>
                  </a:lnTo>
                  <a:lnTo>
                    <a:pt x="2399240" y="102463"/>
                  </a:lnTo>
                  <a:lnTo>
                    <a:pt x="2366264" y="134667"/>
                  </a:lnTo>
                  <a:lnTo>
                    <a:pt x="2340229" y="137922"/>
                  </a:lnTo>
                  <a:lnTo>
                    <a:pt x="2327417" y="137233"/>
                  </a:lnTo>
                  <a:lnTo>
                    <a:pt x="2290341" y="120999"/>
                  </a:lnTo>
                  <a:lnTo>
                    <a:pt x="2276983" y="97282"/>
                  </a:lnTo>
                  <a:lnTo>
                    <a:pt x="2312035" y="91948"/>
                  </a:lnTo>
                  <a:lnTo>
                    <a:pt x="2313432" y="98678"/>
                  </a:lnTo>
                  <a:lnTo>
                    <a:pt x="2316480" y="103886"/>
                  </a:lnTo>
                  <a:lnTo>
                    <a:pt x="2321052" y="107442"/>
                  </a:lnTo>
                  <a:lnTo>
                    <a:pt x="2325624" y="110871"/>
                  </a:lnTo>
                  <a:lnTo>
                    <a:pt x="2331974" y="112649"/>
                  </a:lnTo>
                  <a:lnTo>
                    <a:pt x="2340229" y="112649"/>
                  </a:lnTo>
                  <a:lnTo>
                    <a:pt x="2349246" y="112649"/>
                  </a:lnTo>
                  <a:lnTo>
                    <a:pt x="2355977" y="110998"/>
                  </a:lnTo>
                  <a:lnTo>
                    <a:pt x="2360549" y="107696"/>
                  </a:lnTo>
                  <a:lnTo>
                    <a:pt x="2363597" y="105410"/>
                  </a:lnTo>
                  <a:lnTo>
                    <a:pt x="2365121" y="102235"/>
                  </a:lnTo>
                  <a:lnTo>
                    <a:pt x="2365121" y="98425"/>
                  </a:lnTo>
                  <a:lnTo>
                    <a:pt x="2365121" y="95758"/>
                  </a:lnTo>
                  <a:lnTo>
                    <a:pt x="2351024" y="87249"/>
                  </a:lnTo>
                  <a:lnTo>
                    <a:pt x="2331809" y="82678"/>
                  </a:lnTo>
                  <a:lnTo>
                    <a:pt x="2290595" y="64301"/>
                  </a:lnTo>
                  <a:lnTo>
                    <a:pt x="2281809" y="40512"/>
                  </a:lnTo>
                  <a:lnTo>
                    <a:pt x="2282644" y="32275"/>
                  </a:lnTo>
                  <a:lnTo>
                    <a:pt x="2312622" y="2889"/>
                  </a:lnTo>
                  <a:lnTo>
                    <a:pt x="2324042" y="718"/>
                  </a:lnTo>
                  <a:lnTo>
                    <a:pt x="2337308" y="0"/>
                  </a:lnTo>
                  <a:close/>
                </a:path>
                <a:path w="3361054" h="188594">
                  <a:moveTo>
                    <a:pt x="1962658" y="0"/>
                  </a:moveTo>
                  <a:lnTo>
                    <a:pt x="2001466" y="10929"/>
                  </a:lnTo>
                  <a:lnTo>
                    <a:pt x="2026078" y="41433"/>
                  </a:lnTo>
                  <a:lnTo>
                    <a:pt x="2030857" y="68580"/>
                  </a:lnTo>
                  <a:lnTo>
                    <a:pt x="2029644" y="82893"/>
                  </a:lnTo>
                  <a:lnTo>
                    <a:pt x="2011552" y="118237"/>
                  </a:lnTo>
                  <a:lnTo>
                    <a:pt x="1976959" y="136685"/>
                  </a:lnTo>
                  <a:lnTo>
                    <a:pt x="1962912" y="137922"/>
                  </a:lnTo>
                  <a:lnTo>
                    <a:pt x="1953958" y="137400"/>
                  </a:lnTo>
                  <a:lnTo>
                    <a:pt x="1913778" y="119570"/>
                  </a:lnTo>
                  <a:lnTo>
                    <a:pt x="1895238" y="77981"/>
                  </a:lnTo>
                  <a:lnTo>
                    <a:pt x="1894713" y="67056"/>
                  </a:lnTo>
                  <a:lnTo>
                    <a:pt x="1895238" y="58439"/>
                  </a:lnTo>
                  <a:lnTo>
                    <a:pt x="1913588" y="19002"/>
                  </a:lnTo>
                  <a:lnTo>
                    <a:pt x="1953178" y="525"/>
                  </a:lnTo>
                  <a:lnTo>
                    <a:pt x="1962658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37835" y="1368902"/>
              <a:ext cx="129347" cy="1438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9754" y="1326134"/>
              <a:ext cx="3272154" cy="185420"/>
            </a:xfrm>
            <a:custGeom>
              <a:avLst/>
              <a:gdLst/>
              <a:ahLst/>
              <a:cxnLst/>
              <a:rect l="l" t="t" r="r" b="b"/>
              <a:pathLst>
                <a:path w="3272154" h="185419">
                  <a:moveTo>
                    <a:pt x="1721751" y="47243"/>
                  </a:moveTo>
                  <a:lnTo>
                    <a:pt x="1758970" y="58173"/>
                  </a:lnTo>
                  <a:lnTo>
                    <a:pt x="1780838" y="91265"/>
                  </a:lnTo>
                  <a:lnTo>
                    <a:pt x="1784489" y="126237"/>
                  </a:lnTo>
                  <a:lnTo>
                    <a:pt x="1697113" y="126237"/>
                  </a:lnTo>
                  <a:lnTo>
                    <a:pt x="1697780" y="133598"/>
                  </a:lnTo>
                  <a:lnTo>
                    <a:pt x="1717560" y="159003"/>
                  </a:lnTo>
                  <a:lnTo>
                    <a:pt x="1725688" y="159003"/>
                  </a:lnTo>
                  <a:lnTo>
                    <a:pt x="1731149" y="159003"/>
                  </a:lnTo>
                  <a:lnTo>
                    <a:pt x="1735721" y="157606"/>
                  </a:lnTo>
                  <a:lnTo>
                    <a:pt x="1739404" y="154558"/>
                  </a:lnTo>
                  <a:lnTo>
                    <a:pt x="1743214" y="151637"/>
                  </a:lnTo>
                  <a:lnTo>
                    <a:pt x="1746008" y="146812"/>
                  </a:lnTo>
                  <a:lnTo>
                    <a:pt x="1747913" y="140207"/>
                  </a:lnTo>
                  <a:lnTo>
                    <a:pt x="1782711" y="146050"/>
                  </a:lnTo>
                  <a:lnTo>
                    <a:pt x="1753811" y="179540"/>
                  </a:lnTo>
                  <a:lnTo>
                    <a:pt x="1725307" y="185165"/>
                  </a:lnTo>
                  <a:lnTo>
                    <a:pt x="1709188" y="183761"/>
                  </a:lnTo>
                  <a:lnTo>
                    <a:pt x="1674380" y="162687"/>
                  </a:lnTo>
                  <a:lnTo>
                    <a:pt x="1661299" y="117220"/>
                  </a:lnTo>
                  <a:lnTo>
                    <a:pt x="1662371" y="101647"/>
                  </a:lnTo>
                  <a:lnTo>
                    <a:pt x="1678444" y="65786"/>
                  </a:lnTo>
                  <a:lnTo>
                    <a:pt x="1709252" y="48390"/>
                  </a:lnTo>
                  <a:lnTo>
                    <a:pt x="1721751" y="47243"/>
                  </a:lnTo>
                  <a:close/>
                </a:path>
                <a:path w="3272154" h="185419">
                  <a:moveTo>
                    <a:pt x="1150759" y="47243"/>
                  </a:moveTo>
                  <a:lnTo>
                    <a:pt x="1191018" y="56006"/>
                  </a:lnTo>
                  <a:lnTo>
                    <a:pt x="1209179" y="82168"/>
                  </a:lnTo>
                  <a:lnTo>
                    <a:pt x="1176286" y="88264"/>
                  </a:lnTo>
                  <a:lnTo>
                    <a:pt x="1174889" y="83057"/>
                  </a:lnTo>
                  <a:lnTo>
                    <a:pt x="1172222" y="79120"/>
                  </a:lnTo>
                  <a:lnTo>
                    <a:pt x="1168285" y="76453"/>
                  </a:lnTo>
                  <a:lnTo>
                    <a:pt x="1164348" y="73659"/>
                  </a:lnTo>
                  <a:lnTo>
                    <a:pt x="1158760" y="72262"/>
                  </a:lnTo>
                  <a:lnTo>
                    <a:pt x="1151394" y="72262"/>
                  </a:lnTo>
                  <a:lnTo>
                    <a:pt x="1142250" y="72262"/>
                  </a:lnTo>
                  <a:lnTo>
                    <a:pt x="1135646" y="73532"/>
                  </a:lnTo>
                  <a:lnTo>
                    <a:pt x="1131709" y="76200"/>
                  </a:lnTo>
                  <a:lnTo>
                    <a:pt x="1129042" y="77977"/>
                  </a:lnTo>
                  <a:lnTo>
                    <a:pt x="1127645" y="80390"/>
                  </a:lnTo>
                  <a:lnTo>
                    <a:pt x="1127645" y="83184"/>
                  </a:lnTo>
                  <a:lnTo>
                    <a:pt x="1127645" y="85725"/>
                  </a:lnTo>
                  <a:lnTo>
                    <a:pt x="1128788" y="87883"/>
                  </a:lnTo>
                  <a:lnTo>
                    <a:pt x="1163840" y="99440"/>
                  </a:lnTo>
                  <a:lnTo>
                    <a:pt x="1176699" y="102772"/>
                  </a:lnTo>
                  <a:lnTo>
                    <a:pt x="1210989" y="126095"/>
                  </a:lnTo>
                  <a:lnTo>
                    <a:pt x="1213751" y="140969"/>
                  </a:lnTo>
                  <a:lnTo>
                    <a:pt x="1212799" y="149707"/>
                  </a:lnTo>
                  <a:lnTo>
                    <a:pt x="1179763" y="181911"/>
                  </a:lnTo>
                  <a:lnTo>
                    <a:pt x="1153680" y="185165"/>
                  </a:lnTo>
                  <a:lnTo>
                    <a:pt x="1140869" y="184477"/>
                  </a:lnTo>
                  <a:lnTo>
                    <a:pt x="1103793" y="168243"/>
                  </a:lnTo>
                  <a:lnTo>
                    <a:pt x="1090434" y="144525"/>
                  </a:lnTo>
                  <a:lnTo>
                    <a:pt x="1125486" y="139191"/>
                  </a:lnTo>
                  <a:lnTo>
                    <a:pt x="1126883" y="145922"/>
                  </a:lnTo>
                  <a:lnTo>
                    <a:pt x="1129931" y="151129"/>
                  </a:lnTo>
                  <a:lnTo>
                    <a:pt x="1134503" y="154686"/>
                  </a:lnTo>
                  <a:lnTo>
                    <a:pt x="1139075" y="158114"/>
                  </a:lnTo>
                  <a:lnTo>
                    <a:pt x="1145425" y="159892"/>
                  </a:lnTo>
                  <a:lnTo>
                    <a:pt x="1153680" y="159892"/>
                  </a:lnTo>
                  <a:lnTo>
                    <a:pt x="1162697" y="159892"/>
                  </a:lnTo>
                  <a:lnTo>
                    <a:pt x="1169428" y="158241"/>
                  </a:lnTo>
                  <a:lnTo>
                    <a:pt x="1174000" y="154939"/>
                  </a:lnTo>
                  <a:lnTo>
                    <a:pt x="1177048" y="152653"/>
                  </a:lnTo>
                  <a:lnTo>
                    <a:pt x="1178699" y="149478"/>
                  </a:lnTo>
                  <a:lnTo>
                    <a:pt x="1178699" y="145668"/>
                  </a:lnTo>
                  <a:lnTo>
                    <a:pt x="1178699" y="143001"/>
                  </a:lnTo>
                  <a:lnTo>
                    <a:pt x="1164475" y="134492"/>
                  </a:lnTo>
                  <a:lnTo>
                    <a:pt x="1145278" y="129922"/>
                  </a:lnTo>
                  <a:lnTo>
                    <a:pt x="1104047" y="111545"/>
                  </a:lnTo>
                  <a:lnTo>
                    <a:pt x="1095260" y="87756"/>
                  </a:lnTo>
                  <a:lnTo>
                    <a:pt x="1096098" y="79519"/>
                  </a:lnTo>
                  <a:lnTo>
                    <a:pt x="1126089" y="50133"/>
                  </a:lnTo>
                  <a:lnTo>
                    <a:pt x="1137496" y="47962"/>
                  </a:lnTo>
                  <a:lnTo>
                    <a:pt x="1150759" y="47243"/>
                  </a:lnTo>
                  <a:close/>
                </a:path>
                <a:path w="3272154" h="185419">
                  <a:moveTo>
                    <a:pt x="1008519" y="47243"/>
                  </a:moveTo>
                  <a:lnTo>
                    <a:pt x="1045667" y="58173"/>
                  </a:lnTo>
                  <a:lnTo>
                    <a:pt x="1067558" y="91265"/>
                  </a:lnTo>
                  <a:lnTo>
                    <a:pt x="1071257" y="126237"/>
                  </a:lnTo>
                  <a:lnTo>
                    <a:pt x="983754" y="126237"/>
                  </a:lnTo>
                  <a:lnTo>
                    <a:pt x="984423" y="133598"/>
                  </a:lnTo>
                  <a:lnTo>
                    <a:pt x="1004328" y="159003"/>
                  </a:lnTo>
                  <a:lnTo>
                    <a:pt x="1012329" y="159003"/>
                  </a:lnTo>
                  <a:lnTo>
                    <a:pt x="1017790" y="159003"/>
                  </a:lnTo>
                  <a:lnTo>
                    <a:pt x="1022362" y="157606"/>
                  </a:lnTo>
                  <a:lnTo>
                    <a:pt x="1026172" y="154558"/>
                  </a:lnTo>
                  <a:lnTo>
                    <a:pt x="1029855" y="151637"/>
                  </a:lnTo>
                  <a:lnTo>
                    <a:pt x="1032649" y="146812"/>
                  </a:lnTo>
                  <a:lnTo>
                    <a:pt x="1034554" y="140207"/>
                  </a:lnTo>
                  <a:lnTo>
                    <a:pt x="1069352" y="146050"/>
                  </a:lnTo>
                  <a:lnTo>
                    <a:pt x="1040452" y="179540"/>
                  </a:lnTo>
                  <a:lnTo>
                    <a:pt x="1011948" y="185165"/>
                  </a:lnTo>
                  <a:lnTo>
                    <a:pt x="995901" y="183761"/>
                  </a:lnTo>
                  <a:lnTo>
                    <a:pt x="961021" y="162687"/>
                  </a:lnTo>
                  <a:lnTo>
                    <a:pt x="947940" y="117220"/>
                  </a:lnTo>
                  <a:lnTo>
                    <a:pt x="949012" y="101647"/>
                  </a:lnTo>
                  <a:lnTo>
                    <a:pt x="965085" y="65786"/>
                  </a:lnTo>
                  <a:lnTo>
                    <a:pt x="995946" y="48390"/>
                  </a:lnTo>
                  <a:lnTo>
                    <a:pt x="1008519" y="47243"/>
                  </a:lnTo>
                  <a:close/>
                </a:path>
                <a:path w="3272154" h="185419">
                  <a:moveTo>
                    <a:pt x="574560" y="47243"/>
                  </a:moveTo>
                  <a:lnTo>
                    <a:pt x="612914" y="57530"/>
                  </a:lnTo>
                  <a:lnTo>
                    <a:pt x="633361" y="89153"/>
                  </a:lnTo>
                  <a:lnTo>
                    <a:pt x="598944" y="95376"/>
                  </a:lnTo>
                  <a:lnTo>
                    <a:pt x="597801" y="88518"/>
                  </a:lnTo>
                  <a:lnTo>
                    <a:pt x="595134" y="83312"/>
                  </a:lnTo>
                  <a:lnTo>
                    <a:pt x="591070" y="79882"/>
                  </a:lnTo>
                  <a:lnTo>
                    <a:pt x="586879" y="76453"/>
                  </a:lnTo>
                  <a:lnTo>
                    <a:pt x="581545" y="74675"/>
                  </a:lnTo>
                  <a:lnTo>
                    <a:pt x="575068" y="74675"/>
                  </a:lnTo>
                  <a:lnTo>
                    <a:pt x="566305" y="74675"/>
                  </a:lnTo>
                  <a:lnTo>
                    <a:pt x="546493" y="113791"/>
                  </a:lnTo>
                  <a:lnTo>
                    <a:pt x="546973" y="124668"/>
                  </a:lnTo>
                  <a:lnTo>
                    <a:pt x="566686" y="156717"/>
                  </a:lnTo>
                  <a:lnTo>
                    <a:pt x="575576" y="156717"/>
                  </a:lnTo>
                  <a:lnTo>
                    <a:pt x="582180" y="156717"/>
                  </a:lnTo>
                  <a:lnTo>
                    <a:pt x="587641" y="154812"/>
                  </a:lnTo>
                  <a:lnTo>
                    <a:pt x="591832" y="151002"/>
                  </a:lnTo>
                  <a:lnTo>
                    <a:pt x="596023" y="147319"/>
                  </a:lnTo>
                  <a:lnTo>
                    <a:pt x="599071" y="140842"/>
                  </a:lnTo>
                  <a:lnTo>
                    <a:pt x="600722" y="131571"/>
                  </a:lnTo>
                  <a:lnTo>
                    <a:pt x="635012" y="137413"/>
                  </a:lnTo>
                  <a:lnTo>
                    <a:pt x="614565" y="173100"/>
                  </a:lnTo>
                  <a:lnTo>
                    <a:pt x="573925" y="185165"/>
                  </a:lnTo>
                  <a:lnTo>
                    <a:pt x="560183" y="184023"/>
                  </a:lnTo>
                  <a:lnTo>
                    <a:pt x="520196" y="156854"/>
                  </a:lnTo>
                  <a:lnTo>
                    <a:pt x="510552" y="116331"/>
                  </a:lnTo>
                  <a:lnTo>
                    <a:pt x="511626" y="100873"/>
                  </a:lnTo>
                  <a:lnTo>
                    <a:pt x="527824" y="65404"/>
                  </a:lnTo>
                  <a:lnTo>
                    <a:pt x="560578" y="48367"/>
                  </a:lnTo>
                  <a:lnTo>
                    <a:pt x="574560" y="47243"/>
                  </a:lnTo>
                  <a:close/>
                </a:path>
                <a:path w="3272154" h="185419">
                  <a:moveTo>
                    <a:pt x="427240" y="47243"/>
                  </a:moveTo>
                  <a:lnTo>
                    <a:pt x="464334" y="58173"/>
                  </a:lnTo>
                  <a:lnTo>
                    <a:pt x="486263" y="91265"/>
                  </a:lnTo>
                  <a:lnTo>
                    <a:pt x="489978" y="126237"/>
                  </a:lnTo>
                  <a:lnTo>
                    <a:pt x="402475" y="126237"/>
                  </a:lnTo>
                  <a:lnTo>
                    <a:pt x="403142" y="133598"/>
                  </a:lnTo>
                  <a:lnTo>
                    <a:pt x="423049" y="159003"/>
                  </a:lnTo>
                  <a:lnTo>
                    <a:pt x="431050" y="159003"/>
                  </a:lnTo>
                  <a:lnTo>
                    <a:pt x="436511" y="159003"/>
                  </a:lnTo>
                  <a:lnTo>
                    <a:pt x="441083" y="157606"/>
                  </a:lnTo>
                  <a:lnTo>
                    <a:pt x="444766" y="154558"/>
                  </a:lnTo>
                  <a:lnTo>
                    <a:pt x="448576" y="151637"/>
                  </a:lnTo>
                  <a:lnTo>
                    <a:pt x="451370" y="146812"/>
                  </a:lnTo>
                  <a:lnTo>
                    <a:pt x="453275" y="140207"/>
                  </a:lnTo>
                  <a:lnTo>
                    <a:pt x="488073" y="146050"/>
                  </a:lnTo>
                  <a:lnTo>
                    <a:pt x="459173" y="179540"/>
                  </a:lnTo>
                  <a:lnTo>
                    <a:pt x="430669" y="185165"/>
                  </a:lnTo>
                  <a:lnTo>
                    <a:pt x="414550" y="183761"/>
                  </a:lnTo>
                  <a:lnTo>
                    <a:pt x="379742" y="162687"/>
                  </a:lnTo>
                  <a:lnTo>
                    <a:pt x="366661" y="117220"/>
                  </a:lnTo>
                  <a:lnTo>
                    <a:pt x="367733" y="101647"/>
                  </a:lnTo>
                  <a:lnTo>
                    <a:pt x="383806" y="65786"/>
                  </a:lnTo>
                  <a:lnTo>
                    <a:pt x="414667" y="48390"/>
                  </a:lnTo>
                  <a:lnTo>
                    <a:pt x="427240" y="47243"/>
                  </a:lnTo>
                  <a:close/>
                </a:path>
                <a:path w="3272154" h="185419">
                  <a:moveTo>
                    <a:pt x="60769" y="47243"/>
                  </a:moveTo>
                  <a:lnTo>
                    <a:pt x="103200" y="56387"/>
                  </a:lnTo>
                  <a:lnTo>
                    <a:pt x="116331" y="98043"/>
                  </a:lnTo>
                  <a:lnTo>
                    <a:pt x="115950" y="138811"/>
                  </a:lnTo>
                  <a:lnTo>
                    <a:pt x="116055" y="146927"/>
                  </a:lnTo>
                  <a:lnTo>
                    <a:pt x="123913" y="182117"/>
                  </a:lnTo>
                  <a:lnTo>
                    <a:pt x="89357" y="182117"/>
                  </a:lnTo>
                  <a:lnTo>
                    <a:pt x="88442" y="179831"/>
                  </a:lnTo>
                  <a:lnTo>
                    <a:pt x="87325" y="176402"/>
                  </a:lnTo>
                  <a:lnTo>
                    <a:pt x="86004" y="171830"/>
                  </a:lnTo>
                  <a:lnTo>
                    <a:pt x="85420" y="169799"/>
                  </a:lnTo>
                  <a:lnTo>
                    <a:pt x="85013" y="168401"/>
                  </a:lnTo>
                  <a:lnTo>
                    <a:pt x="84759" y="167766"/>
                  </a:lnTo>
                  <a:lnTo>
                    <a:pt x="78790" y="173608"/>
                  </a:lnTo>
                  <a:lnTo>
                    <a:pt x="72415" y="177926"/>
                  </a:lnTo>
                  <a:lnTo>
                    <a:pt x="65620" y="180847"/>
                  </a:lnTo>
                  <a:lnTo>
                    <a:pt x="58826" y="183641"/>
                  </a:lnTo>
                  <a:lnTo>
                    <a:pt x="51574" y="185165"/>
                  </a:lnTo>
                  <a:lnTo>
                    <a:pt x="43878" y="185165"/>
                  </a:lnTo>
                  <a:lnTo>
                    <a:pt x="6606" y="168215"/>
                  </a:lnTo>
                  <a:lnTo>
                    <a:pt x="0" y="146176"/>
                  </a:lnTo>
                  <a:lnTo>
                    <a:pt x="0" y="138683"/>
                  </a:lnTo>
                  <a:lnTo>
                    <a:pt x="1778" y="132079"/>
                  </a:lnTo>
                  <a:lnTo>
                    <a:pt x="5346" y="126237"/>
                  </a:lnTo>
                  <a:lnTo>
                    <a:pt x="8915" y="120395"/>
                  </a:lnTo>
                  <a:lnTo>
                    <a:pt x="48094" y="104647"/>
                  </a:lnTo>
                  <a:lnTo>
                    <a:pt x="59396" y="102387"/>
                  </a:lnTo>
                  <a:lnTo>
                    <a:pt x="68819" y="100187"/>
                  </a:lnTo>
                  <a:lnTo>
                    <a:pt x="76364" y="98057"/>
                  </a:lnTo>
                  <a:lnTo>
                    <a:pt x="82029" y="96012"/>
                  </a:lnTo>
                  <a:lnTo>
                    <a:pt x="82029" y="92582"/>
                  </a:lnTo>
                  <a:lnTo>
                    <a:pt x="82029" y="85851"/>
                  </a:lnTo>
                  <a:lnTo>
                    <a:pt x="80365" y="81025"/>
                  </a:lnTo>
                  <a:lnTo>
                    <a:pt x="77050" y="78231"/>
                  </a:lnTo>
                  <a:lnTo>
                    <a:pt x="73736" y="75311"/>
                  </a:lnTo>
                  <a:lnTo>
                    <a:pt x="67487" y="73913"/>
                  </a:lnTo>
                  <a:lnTo>
                    <a:pt x="58293" y="73913"/>
                  </a:lnTo>
                  <a:lnTo>
                    <a:pt x="52069" y="73913"/>
                  </a:lnTo>
                  <a:lnTo>
                    <a:pt x="47231" y="75183"/>
                  </a:lnTo>
                  <a:lnTo>
                    <a:pt x="43751" y="77596"/>
                  </a:lnTo>
                  <a:lnTo>
                    <a:pt x="40271" y="80009"/>
                  </a:lnTo>
                  <a:lnTo>
                    <a:pt x="37452" y="84327"/>
                  </a:lnTo>
                  <a:lnTo>
                    <a:pt x="35293" y="90424"/>
                  </a:lnTo>
                  <a:lnTo>
                    <a:pt x="3606" y="84708"/>
                  </a:lnTo>
                  <a:lnTo>
                    <a:pt x="29313" y="52387"/>
                  </a:lnTo>
                  <a:lnTo>
                    <a:pt x="48701" y="47815"/>
                  </a:lnTo>
                  <a:lnTo>
                    <a:pt x="60769" y="47243"/>
                  </a:lnTo>
                  <a:close/>
                </a:path>
                <a:path w="3272154" h="185419">
                  <a:moveTo>
                    <a:pt x="3100209" y="3555"/>
                  </a:moveTo>
                  <a:lnTo>
                    <a:pt x="3100209" y="50164"/>
                  </a:lnTo>
                  <a:lnTo>
                    <a:pt x="3123958" y="50164"/>
                  </a:lnTo>
                  <a:lnTo>
                    <a:pt x="3123958" y="77977"/>
                  </a:lnTo>
                  <a:lnTo>
                    <a:pt x="3100209" y="77977"/>
                  </a:lnTo>
                  <a:lnTo>
                    <a:pt x="3100209" y="131190"/>
                  </a:lnTo>
                  <a:lnTo>
                    <a:pt x="3100209" y="141986"/>
                  </a:lnTo>
                  <a:lnTo>
                    <a:pt x="3100336" y="148208"/>
                  </a:lnTo>
                  <a:lnTo>
                    <a:pt x="3100844" y="149987"/>
                  </a:lnTo>
                  <a:lnTo>
                    <a:pt x="3101225" y="151764"/>
                  </a:lnTo>
                  <a:lnTo>
                    <a:pt x="3102368" y="153288"/>
                  </a:lnTo>
                  <a:lnTo>
                    <a:pt x="3103892" y="154431"/>
                  </a:lnTo>
                  <a:lnTo>
                    <a:pt x="3105543" y="155575"/>
                  </a:lnTo>
                  <a:lnTo>
                    <a:pt x="3107575" y="156209"/>
                  </a:lnTo>
                  <a:lnTo>
                    <a:pt x="3109861" y="156209"/>
                  </a:lnTo>
                  <a:lnTo>
                    <a:pt x="3113036" y="156209"/>
                  </a:lnTo>
                  <a:lnTo>
                    <a:pt x="3117735" y="155066"/>
                  </a:lnTo>
                  <a:lnTo>
                    <a:pt x="3123831" y="152780"/>
                  </a:lnTo>
                  <a:lnTo>
                    <a:pt x="3126879" y="179958"/>
                  </a:lnTo>
                  <a:lnTo>
                    <a:pt x="3120591" y="182219"/>
                  </a:lnTo>
                  <a:lnTo>
                    <a:pt x="3113909" y="183848"/>
                  </a:lnTo>
                  <a:lnTo>
                    <a:pt x="3106823" y="184834"/>
                  </a:lnTo>
                  <a:lnTo>
                    <a:pt x="3099320" y="185165"/>
                  </a:lnTo>
                  <a:lnTo>
                    <a:pt x="3092970" y="185165"/>
                  </a:lnTo>
                  <a:lnTo>
                    <a:pt x="3087255" y="184150"/>
                  </a:lnTo>
                  <a:lnTo>
                    <a:pt x="3082302" y="181990"/>
                  </a:lnTo>
                  <a:lnTo>
                    <a:pt x="3077222" y="179831"/>
                  </a:lnTo>
                  <a:lnTo>
                    <a:pt x="3073539" y="177164"/>
                  </a:lnTo>
                  <a:lnTo>
                    <a:pt x="3071126" y="173736"/>
                  </a:lnTo>
                  <a:lnTo>
                    <a:pt x="3068713" y="170433"/>
                  </a:lnTo>
                  <a:lnTo>
                    <a:pt x="3067189" y="165862"/>
                  </a:lnTo>
                  <a:lnTo>
                    <a:pt x="3066173" y="160146"/>
                  </a:lnTo>
                  <a:lnTo>
                    <a:pt x="3065411" y="156082"/>
                  </a:lnTo>
                  <a:lnTo>
                    <a:pt x="3065157" y="147954"/>
                  </a:lnTo>
                  <a:lnTo>
                    <a:pt x="3065157" y="135508"/>
                  </a:lnTo>
                  <a:lnTo>
                    <a:pt x="3065157" y="77977"/>
                  </a:lnTo>
                  <a:lnTo>
                    <a:pt x="3049028" y="77977"/>
                  </a:lnTo>
                  <a:lnTo>
                    <a:pt x="3049028" y="50164"/>
                  </a:lnTo>
                  <a:lnTo>
                    <a:pt x="3065157" y="50164"/>
                  </a:lnTo>
                  <a:lnTo>
                    <a:pt x="3065157" y="24002"/>
                  </a:lnTo>
                  <a:lnTo>
                    <a:pt x="3100209" y="3555"/>
                  </a:lnTo>
                  <a:close/>
                </a:path>
                <a:path w="3272154" h="185419">
                  <a:moveTo>
                    <a:pt x="696353" y="3555"/>
                  </a:moveTo>
                  <a:lnTo>
                    <a:pt x="696353" y="50164"/>
                  </a:lnTo>
                  <a:lnTo>
                    <a:pt x="720229" y="50164"/>
                  </a:lnTo>
                  <a:lnTo>
                    <a:pt x="720229" y="77977"/>
                  </a:lnTo>
                  <a:lnTo>
                    <a:pt x="696353" y="77977"/>
                  </a:lnTo>
                  <a:lnTo>
                    <a:pt x="696353" y="131190"/>
                  </a:lnTo>
                  <a:lnTo>
                    <a:pt x="696353" y="141986"/>
                  </a:lnTo>
                  <a:lnTo>
                    <a:pt x="700163" y="154431"/>
                  </a:lnTo>
                  <a:lnTo>
                    <a:pt x="701687" y="155575"/>
                  </a:lnTo>
                  <a:lnTo>
                    <a:pt x="703719" y="156209"/>
                  </a:lnTo>
                  <a:lnTo>
                    <a:pt x="706005" y="156209"/>
                  </a:lnTo>
                  <a:lnTo>
                    <a:pt x="709180" y="156209"/>
                  </a:lnTo>
                  <a:lnTo>
                    <a:pt x="713879" y="155066"/>
                  </a:lnTo>
                  <a:lnTo>
                    <a:pt x="720102" y="152780"/>
                  </a:lnTo>
                  <a:lnTo>
                    <a:pt x="723023" y="179958"/>
                  </a:lnTo>
                  <a:lnTo>
                    <a:pt x="716735" y="182219"/>
                  </a:lnTo>
                  <a:lnTo>
                    <a:pt x="710053" y="183848"/>
                  </a:lnTo>
                  <a:lnTo>
                    <a:pt x="702967" y="184834"/>
                  </a:lnTo>
                  <a:lnTo>
                    <a:pt x="695464" y="185165"/>
                  </a:lnTo>
                  <a:lnTo>
                    <a:pt x="689114" y="185165"/>
                  </a:lnTo>
                  <a:lnTo>
                    <a:pt x="662444" y="160146"/>
                  </a:lnTo>
                  <a:lnTo>
                    <a:pt x="661682" y="156082"/>
                  </a:lnTo>
                  <a:lnTo>
                    <a:pt x="661301" y="147954"/>
                  </a:lnTo>
                  <a:lnTo>
                    <a:pt x="661301" y="135508"/>
                  </a:lnTo>
                  <a:lnTo>
                    <a:pt x="661301" y="77977"/>
                  </a:lnTo>
                  <a:lnTo>
                    <a:pt x="645172" y="77977"/>
                  </a:lnTo>
                  <a:lnTo>
                    <a:pt x="645172" y="50164"/>
                  </a:lnTo>
                  <a:lnTo>
                    <a:pt x="661301" y="50164"/>
                  </a:lnTo>
                  <a:lnTo>
                    <a:pt x="661301" y="24002"/>
                  </a:lnTo>
                  <a:lnTo>
                    <a:pt x="696353" y="3555"/>
                  </a:lnTo>
                  <a:close/>
                </a:path>
                <a:path w="3272154" h="185419">
                  <a:moveTo>
                    <a:pt x="3151390" y="0"/>
                  </a:moveTo>
                  <a:lnTo>
                    <a:pt x="3186315" y="0"/>
                  </a:lnTo>
                  <a:lnTo>
                    <a:pt x="3186315" y="66928"/>
                  </a:lnTo>
                  <a:lnTo>
                    <a:pt x="3195126" y="58334"/>
                  </a:lnTo>
                  <a:lnTo>
                    <a:pt x="3204794" y="52181"/>
                  </a:lnTo>
                  <a:lnTo>
                    <a:pt x="3215319" y="48480"/>
                  </a:lnTo>
                  <a:lnTo>
                    <a:pt x="3226701" y="47243"/>
                  </a:lnTo>
                  <a:lnTo>
                    <a:pt x="3234702" y="47243"/>
                  </a:lnTo>
                  <a:lnTo>
                    <a:pt x="3241941" y="48640"/>
                  </a:lnTo>
                  <a:lnTo>
                    <a:pt x="3248418" y="51688"/>
                  </a:lnTo>
                  <a:lnTo>
                    <a:pt x="3254895" y="54609"/>
                  </a:lnTo>
                  <a:lnTo>
                    <a:pt x="3259721" y="58419"/>
                  </a:lnTo>
                  <a:lnTo>
                    <a:pt x="3263023" y="63118"/>
                  </a:lnTo>
                  <a:lnTo>
                    <a:pt x="3266325" y="67690"/>
                  </a:lnTo>
                  <a:lnTo>
                    <a:pt x="3271532" y="104775"/>
                  </a:lnTo>
                  <a:lnTo>
                    <a:pt x="3271532" y="182117"/>
                  </a:lnTo>
                  <a:lnTo>
                    <a:pt x="3236607" y="182117"/>
                  </a:lnTo>
                  <a:lnTo>
                    <a:pt x="3236607" y="112394"/>
                  </a:lnTo>
                  <a:lnTo>
                    <a:pt x="3236486" y="102965"/>
                  </a:lnTo>
                  <a:lnTo>
                    <a:pt x="3219970" y="73913"/>
                  </a:lnTo>
                  <a:lnTo>
                    <a:pt x="3215017" y="73913"/>
                  </a:lnTo>
                  <a:lnTo>
                    <a:pt x="3209175" y="73913"/>
                  </a:lnTo>
                  <a:lnTo>
                    <a:pt x="3189490" y="90931"/>
                  </a:lnTo>
                  <a:lnTo>
                    <a:pt x="3187331" y="96519"/>
                  </a:lnTo>
                  <a:lnTo>
                    <a:pt x="3186315" y="104901"/>
                  </a:lnTo>
                  <a:lnTo>
                    <a:pt x="3186315" y="116077"/>
                  </a:lnTo>
                  <a:lnTo>
                    <a:pt x="3186315" y="182117"/>
                  </a:lnTo>
                  <a:lnTo>
                    <a:pt x="3151390" y="182117"/>
                  </a:lnTo>
                  <a:lnTo>
                    <a:pt x="3151390" y="0"/>
                  </a:lnTo>
                  <a:close/>
                </a:path>
                <a:path w="3272154" h="185419">
                  <a:moveTo>
                    <a:pt x="1517408" y="0"/>
                  </a:moveTo>
                  <a:lnTo>
                    <a:pt x="1552333" y="0"/>
                  </a:lnTo>
                  <a:lnTo>
                    <a:pt x="1552333" y="66928"/>
                  </a:lnTo>
                  <a:lnTo>
                    <a:pt x="1561144" y="58334"/>
                  </a:lnTo>
                  <a:lnTo>
                    <a:pt x="1570812" y="52181"/>
                  </a:lnTo>
                  <a:lnTo>
                    <a:pt x="1581337" y="48480"/>
                  </a:lnTo>
                  <a:lnTo>
                    <a:pt x="1592719" y="47243"/>
                  </a:lnTo>
                  <a:lnTo>
                    <a:pt x="1600720" y="47243"/>
                  </a:lnTo>
                  <a:lnTo>
                    <a:pt x="1607959" y="48640"/>
                  </a:lnTo>
                  <a:lnTo>
                    <a:pt x="1614436" y="51688"/>
                  </a:lnTo>
                  <a:lnTo>
                    <a:pt x="1620913" y="54609"/>
                  </a:lnTo>
                  <a:lnTo>
                    <a:pt x="1625739" y="58419"/>
                  </a:lnTo>
                  <a:lnTo>
                    <a:pt x="1629041" y="63118"/>
                  </a:lnTo>
                  <a:lnTo>
                    <a:pt x="1632343" y="67690"/>
                  </a:lnTo>
                  <a:lnTo>
                    <a:pt x="1637550" y="104775"/>
                  </a:lnTo>
                  <a:lnTo>
                    <a:pt x="1637550" y="182117"/>
                  </a:lnTo>
                  <a:lnTo>
                    <a:pt x="1602625" y="182117"/>
                  </a:lnTo>
                  <a:lnTo>
                    <a:pt x="1602625" y="112394"/>
                  </a:lnTo>
                  <a:lnTo>
                    <a:pt x="1602504" y="102965"/>
                  </a:lnTo>
                  <a:lnTo>
                    <a:pt x="1593608" y="77215"/>
                  </a:lnTo>
                  <a:lnTo>
                    <a:pt x="1590306" y="75056"/>
                  </a:lnTo>
                  <a:lnTo>
                    <a:pt x="1585988" y="73913"/>
                  </a:lnTo>
                  <a:lnTo>
                    <a:pt x="1581035" y="73913"/>
                  </a:lnTo>
                  <a:lnTo>
                    <a:pt x="1575193" y="73913"/>
                  </a:lnTo>
                  <a:lnTo>
                    <a:pt x="1555508" y="90931"/>
                  </a:lnTo>
                  <a:lnTo>
                    <a:pt x="1553349" y="96519"/>
                  </a:lnTo>
                  <a:lnTo>
                    <a:pt x="1552333" y="104901"/>
                  </a:lnTo>
                  <a:lnTo>
                    <a:pt x="1552333" y="116077"/>
                  </a:lnTo>
                  <a:lnTo>
                    <a:pt x="1552333" y="182117"/>
                  </a:lnTo>
                  <a:lnTo>
                    <a:pt x="1517408" y="182117"/>
                  </a:lnTo>
                  <a:lnTo>
                    <a:pt x="1517408" y="0"/>
                  </a:lnTo>
                  <a:close/>
                </a:path>
                <a:path w="3272154" h="185419">
                  <a:moveTo>
                    <a:pt x="744486" y="0"/>
                  </a:moveTo>
                  <a:lnTo>
                    <a:pt x="779411" y="0"/>
                  </a:lnTo>
                  <a:lnTo>
                    <a:pt x="779411" y="32257"/>
                  </a:lnTo>
                  <a:lnTo>
                    <a:pt x="744486" y="32257"/>
                  </a:lnTo>
                  <a:lnTo>
                    <a:pt x="744486" y="0"/>
                  </a:lnTo>
                  <a:close/>
                </a:path>
                <a:path w="3272154" h="185419">
                  <a:moveTo>
                    <a:pt x="306971" y="0"/>
                  </a:moveTo>
                  <a:lnTo>
                    <a:pt x="341896" y="0"/>
                  </a:lnTo>
                  <a:lnTo>
                    <a:pt x="341896" y="32257"/>
                  </a:lnTo>
                  <a:lnTo>
                    <a:pt x="306971" y="32257"/>
                  </a:lnTo>
                  <a:lnTo>
                    <a:pt x="306971" y="0"/>
                  </a:lnTo>
                  <a:close/>
                </a:path>
                <a:path w="3272154" h="185419">
                  <a:moveTo>
                    <a:pt x="236728" y="0"/>
                  </a:moveTo>
                  <a:lnTo>
                    <a:pt x="271653" y="0"/>
                  </a:lnTo>
                  <a:lnTo>
                    <a:pt x="271653" y="182117"/>
                  </a:lnTo>
                  <a:lnTo>
                    <a:pt x="239217" y="182117"/>
                  </a:lnTo>
                  <a:lnTo>
                    <a:pt x="239217" y="162813"/>
                  </a:lnTo>
                  <a:lnTo>
                    <a:pt x="233832" y="170306"/>
                  </a:lnTo>
                  <a:lnTo>
                    <a:pt x="227469" y="175894"/>
                  </a:lnTo>
                  <a:lnTo>
                    <a:pt x="220141" y="179577"/>
                  </a:lnTo>
                  <a:lnTo>
                    <a:pt x="212801" y="183261"/>
                  </a:lnTo>
                  <a:lnTo>
                    <a:pt x="205409" y="185165"/>
                  </a:lnTo>
                  <a:lnTo>
                    <a:pt x="197954" y="185165"/>
                  </a:lnTo>
                  <a:lnTo>
                    <a:pt x="158991" y="166877"/>
                  </a:lnTo>
                  <a:lnTo>
                    <a:pt x="143787" y="131177"/>
                  </a:lnTo>
                  <a:lnTo>
                    <a:pt x="142773" y="115696"/>
                  </a:lnTo>
                  <a:lnTo>
                    <a:pt x="143759" y="99933"/>
                  </a:lnTo>
                  <a:lnTo>
                    <a:pt x="158559" y="64642"/>
                  </a:lnTo>
                  <a:lnTo>
                    <a:pt x="198450" y="47243"/>
                  </a:lnTo>
                  <a:lnTo>
                    <a:pt x="209137" y="48386"/>
                  </a:lnTo>
                  <a:lnTo>
                    <a:pt x="219079" y="51815"/>
                  </a:lnTo>
                  <a:lnTo>
                    <a:pt x="228277" y="57530"/>
                  </a:lnTo>
                  <a:lnTo>
                    <a:pt x="236728" y="65531"/>
                  </a:lnTo>
                  <a:lnTo>
                    <a:pt x="236728" y="0"/>
                  </a:lnTo>
                  <a:close/>
                </a:path>
              </a:pathLst>
            </a:custGeom>
            <a:ln w="89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IB (PG) COLLEGE, PANIPAT  CLASS – BA GENERAL ENG  TOPIC – ADJECTIVE</vt:lpstr>
      <vt:lpstr>PowerPoint Presentation</vt:lpstr>
      <vt:lpstr>PowerPoint Presentation</vt:lpstr>
      <vt:lpstr>PRESENTED BY  PROFESSOR  SONIA GIRDHAR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Attributive Adjectives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(PG) COLLEGE, PANIPAT  CLASS – BA GENERAL ENG  TOPIC – ADJECTIVE</dc:title>
  <dc:creator>Tannu Frank</dc:creator>
  <cp:lastModifiedBy>sonia girdhar</cp:lastModifiedBy>
  <cp:revision>1</cp:revision>
  <dcterms:created xsi:type="dcterms:W3CDTF">2020-04-10T12:17:46Z</dcterms:created>
  <dcterms:modified xsi:type="dcterms:W3CDTF">2020-04-11T05:02:55Z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2020-04-10T00:00:00Z</vt:filetime>
  </property>
</Properties>
</file>