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9601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28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1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07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8068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83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91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701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40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861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836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2284BD3-7066-4DF6-82FE-D0299E67E0E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ED6D9A-D1B0-438B-9ACE-193723DB7279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80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7268A-097C-4ED2-A9C2-9D0AEB67F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2" t="25556" r="4066" b="28328"/>
          <a:stretch/>
        </p:blipFill>
        <p:spPr>
          <a:xfrm>
            <a:off x="1457325" y="1090135"/>
            <a:ext cx="9191625" cy="46345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78D64E-000F-4F19-AAFB-AF2859709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45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E33AA-52FD-480B-A5DC-19976257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6364"/>
            <a:ext cx="12192000" cy="82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CC1476-D8E3-4B32-BDCF-7B108ED7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-7292567"/>
            <a:ext cx="11544299" cy="225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EB79-CAEF-4666-83EC-AC1C8DD5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0"/>
            <a:ext cx="9601200" cy="1485900"/>
          </a:xfrm>
        </p:spPr>
        <p:txBody>
          <a:bodyPr>
            <a:normAutofit/>
          </a:bodyPr>
          <a:lstStyle/>
          <a:p>
            <a:r>
              <a:rPr lang="en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5991-7A46-4E68-8C5F-F13E087E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50"/>
            <a:ext cx="10820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/>
              <a:t>Determines client needs/wants and responds through planned, personalised communication that influences purchase decisions and enhances future business </a:t>
            </a:r>
            <a:r>
              <a:rPr lang="en-IN" sz="3600" dirty="0" err="1"/>
              <a:t>oppurtunities</a:t>
            </a:r>
            <a:r>
              <a:rPr lang="en-IN" sz="36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599CB-34B1-4890-84E8-7BDC19FA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4" y="2795587"/>
            <a:ext cx="7610475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9901-5D99-44B2-936D-C8CA6A3A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9601200" cy="1485900"/>
          </a:xfrm>
        </p:spPr>
        <p:txBody>
          <a:bodyPr>
            <a:normAutofit/>
          </a:bodyPr>
          <a:lstStyle/>
          <a:p>
            <a:r>
              <a:rPr lang="en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Promotion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5FE6F-86E7-4C90-AC69-6B930B1C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000125"/>
            <a:ext cx="10820400" cy="3581400"/>
          </a:xfrm>
        </p:spPr>
        <p:txBody>
          <a:bodyPr>
            <a:normAutofit/>
          </a:bodyPr>
          <a:lstStyle/>
          <a:p>
            <a:r>
              <a:rPr lang="en-IN" sz="3200" dirty="0"/>
              <a:t>Promotional activities other than advertising, personal selling and publicity which stimulates purchases.</a:t>
            </a:r>
          </a:p>
          <a:p>
            <a:r>
              <a:rPr lang="en-IN" sz="3200" dirty="0"/>
              <a:t>Sales promotion </a:t>
            </a:r>
            <a:r>
              <a:rPr lang="en-IN" sz="3200" dirty="0" err="1"/>
              <a:t>activites</a:t>
            </a:r>
            <a:r>
              <a:rPr lang="en-IN" sz="3200" dirty="0"/>
              <a:t> include: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62DE5-9D6E-41EA-9BD0-1D6B2BDFD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14"/>
          <a:stretch/>
        </p:blipFill>
        <p:spPr>
          <a:xfrm>
            <a:off x="2905125" y="2552700"/>
            <a:ext cx="74199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D39B-008D-4BA0-B934-5E5D996D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0"/>
            <a:ext cx="9601200" cy="1485900"/>
          </a:xfrm>
        </p:spPr>
        <p:txBody>
          <a:bodyPr>
            <a:normAutofit/>
          </a:bodyPr>
          <a:lstStyle/>
          <a:p>
            <a:r>
              <a:rPr lang="e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Promotion Mix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869AB3-6726-4B2A-814A-1EB140046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4" y="1276349"/>
            <a:ext cx="11544301" cy="6200775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increases brand recognition , raises product awareness &amp; communicates product benefits.</a:t>
            </a:r>
          </a:p>
          <a:p>
            <a:r>
              <a:rPr lang="en-I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Drives sales and helps the company reach its marketing goals and objectives.</a:t>
            </a:r>
          </a:p>
          <a:p>
            <a:r>
              <a:rPr lang="en-I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Plays a key role in obtaining and keeping customers.</a:t>
            </a:r>
          </a:p>
          <a:p>
            <a:r>
              <a:rPr lang="en-I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 businesses to communicate effectively with customers.</a:t>
            </a:r>
          </a:p>
          <a:p>
            <a:r>
              <a:rPr lang="en-I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Informs consumers about goods/services and persuades them to buy.</a:t>
            </a:r>
          </a:p>
          <a:p>
            <a:r>
              <a:rPr lang="en-I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is therefore, about companies communicating with customers.</a:t>
            </a:r>
          </a:p>
        </p:txBody>
      </p:sp>
    </p:spTree>
    <p:extLst>
      <p:ext uri="{BB962C8B-B14F-4D97-AF65-F5344CB8AC3E}">
        <p14:creationId xmlns:p14="http://schemas.microsoft.com/office/powerpoint/2010/main" val="251100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09D6-4C2F-49BE-AFC8-16C77F40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12E29F-7411-4F56-9C73-795D334AA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532"/>
          <a:stretch/>
        </p:blipFill>
        <p:spPr>
          <a:xfrm>
            <a:off x="85724" y="-76200"/>
            <a:ext cx="12106275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5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3D58-DA81-45C1-9993-B3112FE4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424E53-9029-484A-8D42-234FFD438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05FEC7-7210-418C-8A14-586F885E6C5C}"/>
              </a:ext>
            </a:extLst>
          </p:cNvPr>
          <p:cNvSpPr txBox="1"/>
          <p:nvPr/>
        </p:nvSpPr>
        <p:spPr>
          <a:xfrm>
            <a:off x="1533524" y="4152900"/>
            <a:ext cx="10448925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By:- Prof. </a:t>
            </a:r>
            <a:r>
              <a:rPr lang="en-IN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Maneet</a:t>
            </a:r>
            <a:r>
              <a:rPr lang="en-I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Kaur</a:t>
            </a:r>
          </a:p>
          <a:p>
            <a:r>
              <a:rPr lang="en-I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(Department of Commerce and Management</a:t>
            </a:r>
            <a:r>
              <a:rPr lang="en-IN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619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50B4-21F8-4BE1-98BD-1606519F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8147C2-A8BF-4E83-9C59-27A0C6C1D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38" b="7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26A528-DEAE-45F1-91FF-3F757BAB32C7}"/>
              </a:ext>
            </a:extLst>
          </p:cNvPr>
          <p:cNvSpPr txBox="1"/>
          <p:nvPr/>
        </p:nvSpPr>
        <p:spPr>
          <a:xfrm>
            <a:off x="6296026" y="4919008"/>
            <a:ext cx="50673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BBA II </a:t>
            </a:r>
          </a:p>
          <a:p>
            <a:pPr algn="ctr"/>
            <a:r>
              <a:rPr lang="e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en-IN" sz="6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Sem</a:t>
            </a:r>
          </a:p>
        </p:txBody>
      </p:sp>
    </p:spTree>
    <p:extLst>
      <p:ext uri="{BB962C8B-B14F-4D97-AF65-F5344CB8AC3E}">
        <p14:creationId xmlns:p14="http://schemas.microsoft.com/office/powerpoint/2010/main" val="242225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9F90-0DF1-4BD1-81B2-370E675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02E0EC-C13F-4D7B-8034-A31F42F6B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09751"/>
            <a:ext cx="12192000" cy="89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2287-5D97-4722-B407-CB3BE426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BE7A44-639C-4C20-8FB4-61CA6269B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69960"/>
            <a:ext cx="12192000" cy="832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4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9D49-3A72-401E-BF34-5AD5CDCF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5E1E08-6497-43B0-B57D-8EB9A65A0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66901"/>
            <a:ext cx="12192000" cy="8886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6D80C4-4A31-4472-A46F-75DE8EF8C8E5}"/>
              </a:ext>
            </a:extLst>
          </p:cNvPr>
          <p:cNvSpPr txBox="1"/>
          <p:nvPr/>
        </p:nvSpPr>
        <p:spPr>
          <a:xfrm>
            <a:off x="2876549" y="5664368"/>
            <a:ext cx="80295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Good and Services</a:t>
            </a:r>
          </a:p>
        </p:txBody>
      </p:sp>
    </p:spTree>
    <p:extLst>
      <p:ext uri="{BB962C8B-B14F-4D97-AF65-F5344CB8AC3E}">
        <p14:creationId xmlns:p14="http://schemas.microsoft.com/office/powerpoint/2010/main" val="172827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E840B-ED86-4A5F-B1DC-593942FF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3899"/>
            <a:ext cx="12192000" cy="7800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118B6-F49B-42C4-A623-1B10A672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C9D3-5038-4F74-90ED-F553A0BCA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60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05D7F-2E05-4E86-82C1-C5E84001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6926"/>
            <a:ext cx="12192000" cy="89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8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0070F7-D3CD-488D-8CD8-A75CB87C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66875"/>
            <a:ext cx="12192000" cy="8524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945F0-7C43-41E8-B695-D27BE1B3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7616-9F93-4CC1-AB76-28AFFBFE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897545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131</TotalTime>
  <Words>135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Aparajita</vt:lpstr>
      <vt:lpstr>Arial</vt:lpstr>
      <vt:lpstr>Arial Black</vt:lpstr>
      <vt:lpstr>Franklin Gothic Book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Selling</vt:lpstr>
      <vt:lpstr>Sales Promotion</vt:lpstr>
      <vt:lpstr>Importance of Promotion Mix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Hp</dc:creator>
  <cp:lastModifiedBy>Hp Hp</cp:lastModifiedBy>
  <cp:revision>11</cp:revision>
  <dcterms:created xsi:type="dcterms:W3CDTF">2020-03-29T17:52:30Z</dcterms:created>
  <dcterms:modified xsi:type="dcterms:W3CDTF">2020-03-29T20:28:16Z</dcterms:modified>
</cp:coreProperties>
</file>