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84" r:id="rId1"/>
  </p:sldMasterIdLst>
  <p:notesMasterIdLst>
    <p:notesMasterId r:id="rId21"/>
  </p:notesMasterIdLst>
  <p:sldIdLst>
    <p:sldId id="381" r:id="rId2"/>
    <p:sldId id="382" r:id="rId3"/>
    <p:sldId id="380" r:id="rId4"/>
    <p:sldId id="379" r:id="rId5"/>
    <p:sldId id="348" r:id="rId6"/>
    <p:sldId id="349" r:id="rId7"/>
    <p:sldId id="350" r:id="rId8"/>
    <p:sldId id="351" r:id="rId9"/>
    <p:sldId id="352" r:id="rId10"/>
    <p:sldId id="353" r:id="rId11"/>
    <p:sldId id="354" r:id="rId12"/>
    <p:sldId id="356" r:id="rId13"/>
    <p:sldId id="357" r:id="rId14"/>
    <p:sldId id="358" r:id="rId15"/>
    <p:sldId id="359" r:id="rId16"/>
    <p:sldId id="360" r:id="rId17"/>
    <p:sldId id="361" r:id="rId18"/>
    <p:sldId id="362" r:id="rId19"/>
    <p:sldId id="383" r:id="rId20"/>
  </p:sldIdLst>
  <p:sldSz cx="9144000" cy="6858000" type="screen4x3"/>
  <p:notesSz cx="6858000" cy="9144000"/>
  <p:defaultTex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07" name="Header Placeholder 1048706"/>
          <p:cNvSpPr>
            <a:spLocks noGrp="1"/>
          </p:cNvSpPr>
          <p:nvPr>
            <p:ph type="hdr" sz="quarter"/>
          </p:nvPr>
        </p:nvSpPr>
        <p:spPr>
          <a:xfrm>
            <a:off x="0" y="0"/>
            <a:ext cx="2971800" cy="457200"/>
          </a:xfrm>
          <a:prstGeom prst="rect">
            <a:avLst/>
          </a:prstGeom>
          <a:noFill/>
          <a:ln>
            <a:noFill/>
          </a:ln>
        </p:spPr>
        <p:txBody>
          <a:bodyPr vert="horz" lIns="91440" tIns="45720" rIns="91440" bIns="45720" anchor="t"/>
          <a:lstStyle/>
          <a:p>
            <a:pPr lvl="0"/>
            <a:endParaRPr lang="en-US" altLang="en-US" sz="1200"/>
          </a:p>
        </p:txBody>
      </p:sp>
      <p:sp>
        <p:nvSpPr>
          <p:cNvPr id="1048708" name="Date Placeholder 1048707"/>
          <p:cNvSpPr>
            <a:spLocks noGrp="1"/>
          </p:cNvSpPr>
          <p:nvPr>
            <p:ph type="dt" idx="1"/>
          </p:nvPr>
        </p:nvSpPr>
        <p:spPr>
          <a:xfrm>
            <a:off x="3884612" y="0"/>
            <a:ext cx="2971800" cy="457200"/>
          </a:xfrm>
          <a:prstGeom prst="rect">
            <a:avLst/>
          </a:prstGeom>
          <a:noFill/>
          <a:ln>
            <a:noFill/>
          </a:ln>
        </p:spPr>
        <p:txBody>
          <a:bodyPr vert="horz" lIns="91440" tIns="45720" rIns="91440" bIns="45720" anchor="t"/>
          <a:lstStyle/>
          <a:p>
            <a:pPr lvl="0" algn="r"/>
            <a:fld id="{566ABCEB-ACFC-4714-9973-3DA970169C29}" type="datetime1">
              <a:rPr lang="en-US" altLang="en-US" sz="1200"/>
              <a:pPr lvl="0" algn="r"/>
              <a:t>3/30/2020</a:t>
            </a:fld>
            <a:endParaRPr lang="en-US" altLang="en-US" sz="1200"/>
          </a:p>
        </p:txBody>
      </p:sp>
      <p:sp>
        <p:nvSpPr>
          <p:cNvPr id="1048709" name="Slide Image Placeholder 1048708"/>
          <p:cNvSpPr>
            <a:spLocks noGrp="1" noRot="1" noChangeAspect="1"/>
          </p:cNvSpPr>
          <p:nvPr>
            <p:ph type="sldImg" idx="2"/>
          </p:nvPr>
        </p:nvSpPr>
        <p:spPr>
          <a:xfrm>
            <a:off x="1143000" y="685800"/>
            <a:ext cx="4572000" cy="3429000"/>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lstStyle/>
          <a:p>
            <a:endParaRPr/>
          </a:p>
        </p:txBody>
      </p:sp>
      <p:sp>
        <p:nvSpPr>
          <p:cNvPr id="1048710" name="Notes Placeholder 1048709"/>
          <p:cNvSpPr>
            <a:spLocks noGrp="1"/>
          </p:cNvSpPr>
          <p:nvPr>
            <p:ph type="body" sz="quarter" idx="3"/>
          </p:nvPr>
        </p:nvSpPr>
        <p:spPr>
          <a:xfrm>
            <a:off x="685800" y="4343400"/>
            <a:ext cx="5486400" cy="4114800"/>
          </a:xfrm>
          <a:prstGeom prst="rect">
            <a:avLst/>
          </a:prstGeom>
          <a:noFill/>
          <a:ln>
            <a:noFill/>
          </a:ln>
        </p:spPr>
        <p:txBody>
          <a:bodyPr vert="horz" lIns="91440" tIns="45720" rIns="91440" bIns="45720" anchor="t"/>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711" name="Footer Placeholder 1048710"/>
          <p:cNvSpPr>
            <a:spLocks noGrp="1"/>
          </p:cNvSpPr>
          <p:nvPr>
            <p:ph type="ftr" sz="quarter" idx="4"/>
          </p:nvPr>
        </p:nvSpPr>
        <p:spPr>
          <a:xfrm>
            <a:off x="0" y="8685212"/>
            <a:ext cx="2971800" cy="457200"/>
          </a:xfrm>
          <a:prstGeom prst="rect">
            <a:avLst/>
          </a:prstGeom>
          <a:noFill/>
          <a:ln>
            <a:noFill/>
          </a:ln>
        </p:spPr>
        <p:txBody>
          <a:bodyPr vert="horz" lIns="91440" tIns="45720" rIns="91440" bIns="45720" anchor="b"/>
          <a:lstStyle/>
          <a:p>
            <a:pPr lvl="0"/>
            <a:endParaRPr lang="en-US" altLang="en-US" sz="1200"/>
          </a:p>
        </p:txBody>
      </p:sp>
      <p:sp>
        <p:nvSpPr>
          <p:cNvPr id="1048712" name="Slide Number Placeholder 1048711"/>
          <p:cNvSpPr>
            <a:spLocks noGrp="1"/>
          </p:cNvSpPr>
          <p:nvPr>
            <p:ph type="sldNum" sz="quarter" idx="5"/>
          </p:nvPr>
        </p:nvSpPr>
        <p:spPr>
          <a:xfrm>
            <a:off x="3884612" y="8685212"/>
            <a:ext cx="2971800" cy="457200"/>
          </a:xfrm>
          <a:prstGeom prst="rect">
            <a:avLst/>
          </a:prstGeom>
          <a:noFill/>
          <a:ln>
            <a:noFill/>
          </a:ln>
        </p:spPr>
        <p:txBody>
          <a:bodyPr vert="horz" lIns="91440" tIns="45720" rIns="91440" bIns="45720" anchor="b"/>
          <a:lstStyle/>
          <a:p>
            <a:pPr lvl="0" algn="r"/>
            <a:fld id="{566ABCEB-ACFC-4714-9973-3DA970169C29}" type="slidenum">
              <a:rPr lang="en-US" altLang="en-US" sz="1200"/>
              <a:pPr lvl="0" algn="r"/>
              <a:t>‹#›</a:t>
            </a:fld>
            <a:endParaRPr lang="en-US" altLang="en-US" sz="1200"/>
          </a:p>
        </p:txBody>
      </p:sp>
    </p:spTree>
  </p:cSld>
  <p:clrMap bg1="dk1" tx1="dk1" bg2="dk1" tx2="dk1" accent1="dk1" accent2="dk1" accent3="dk1" accent4="dk1" accent5="dk1" accent6="dk1" hlink="dk1" folHlink="dk1"/>
  <p:notesStyle>
    <a:lvl1pPr marL="0" indent="0" algn="l" rtl="0" eaLnBrk="1" fontAlgn="base" latinLnBrk="1" hangingPunct="1">
      <a:lnSpc>
        <a:spcPct val="100000"/>
      </a:lnSpc>
      <a:spcBef>
        <a:spcPct val="30000"/>
      </a:spcBef>
      <a:spcAft>
        <a:spcPct val="0"/>
      </a:spcAft>
      <a:buFontTx/>
      <a:buNone/>
      <a:defRPr sz="1200" b="0" i="0" u="none" baseline="0">
        <a:solidFill>
          <a:schemeClr val="dk1"/>
        </a:solidFill>
        <a:latin typeface="Arial" charset="0"/>
        <a:sym typeface="Arial" charset="0"/>
      </a:defRPr>
    </a:lvl1pPr>
    <a:lvl2pPr marL="457200" indent="0" algn="l" rtl="0" eaLnBrk="1" fontAlgn="base" latinLnBrk="1" hangingPunct="1">
      <a:lnSpc>
        <a:spcPct val="100000"/>
      </a:lnSpc>
      <a:spcBef>
        <a:spcPct val="30000"/>
      </a:spcBef>
      <a:spcAft>
        <a:spcPct val="0"/>
      </a:spcAft>
      <a:buFontTx/>
      <a:buNone/>
      <a:defRPr sz="1200" b="0" i="0" u="none" baseline="0">
        <a:solidFill>
          <a:schemeClr val="dk1"/>
        </a:solidFill>
        <a:latin typeface="Arial" charset="0"/>
        <a:sym typeface="Arial" charset="0"/>
      </a:defRPr>
    </a:lvl2pPr>
    <a:lvl3pPr marL="914400" indent="0" algn="l" rtl="0" eaLnBrk="1" fontAlgn="base" latinLnBrk="1" hangingPunct="1">
      <a:lnSpc>
        <a:spcPct val="100000"/>
      </a:lnSpc>
      <a:spcBef>
        <a:spcPct val="30000"/>
      </a:spcBef>
      <a:spcAft>
        <a:spcPct val="0"/>
      </a:spcAft>
      <a:buFontTx/>
      <a:buNone/>
      <a:defRPr sz="1200" b="0" i="0" u="none" baseline="0">
        <a:solidFill>
          <a:schemeClr val="dk1"/>
        </a:solidFill>
        <a:latin typeface="Arial" charset="0"/>
        <a:sym typeface="Arial" charset="0"/>
      </a:defRPr>
    </a:lvl3pPr>
    <a:lvl4pPr marL="1371600" indent="0" algn="l" rtl="0" eaLnBrk="1" fontAlgn="base" latinLnBrk="1" hangingPunct="1">
      <a:lnSpc>
        <a:spcPct val="100000"/>
      </a:lnSpc>
      <a:spcBef>
        <a:spcPct val="30000"/>
      </a:spcBef>
      <a:spcAft>
        <a:spcPct val="0"/>
      </a:spcAft>
      <a:buFontTx/>
      <a:buNone/>
      <a:defRPr sz="1200" b="0" i="0" u="none" baseline="0">
        <a:solidFill>
          <a:schemeClr val="dk1"/>
        </a:solidFill>
        <a:latin typeface="Arial" charset="0"/>
        <a:sym typeface="Arial" charset="0"/>
      </a:defRPr>
    </a:lvl4pPr>
    <a:lvl5pPr marL="1828800" indent="0" algn="l" rtl="0" eaLnBrk="1" fontAlgn="base" latinLnBrk="1" hangingPunct="1">
      <a:lnSpc>
        <a:spcPct val="100000"/>
      </a:lnSpc>
      <a:spcBef>
        <a:spcPct val="30000"/>
      </a:spcBef>
      <a:spcAft>
        <a:spcPct val="0"/>
      </a:spcAft>
      <a:buFontTx/>
      <a:buNone/>
      <a:defRPr sz="1200" b="0" i="0" u="none" baseline="0">
        <a:solidFill>
          <a:schemeClr val="dk1"/>
        </a:solidFill>
        <a:latin typeface="Arial" charset="0"/>
        <a:sym typeface="Arial" charset="0"/>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01" name="Slide Image Placeholder 1048600"/>
          <p:cNvSpPr>
            <a:spLocks noGrp="1" noRot="1" noChangeAspect="1"/>
          </p:cNvSpPr>
          <p:nvPr>
            <p:ph type="sldImg"/>
          </p:nvPr>
        </p:nvSpPr>
        <p:spPr>
          <a:xfrm>
            <a:off x="1143000" y="685800"/>
            <a:ext cx="4572000" cy="3429000"/>
          </a:xfrm>
          <a:prstGeom prst="rect">
            <a:avLst/>
          </a:prstGeom>
        </p:spPr>
        <p:txBody>
          <a:bodyPr vert="horz" lIns="91440" tIns="45720" rIns="91440" bIns="45720" anchor="t"/>
          <a:lstStyle/>
          <a:p>
            <a:endParaRPr/>
          </a:p>
        </p:txBody>
      </p:sp>
      <p:sp>
        <p:nvSpPr>
          <p:cNvPr id="1048602" name="Notes Placeholder 1048601"/>
          <p:cNvSpPr>
            <a:spLocks noGrp="1"/>
          </p:cNvSpPr>
          <p:nvPr>
            <p:ph type="body" idx="1"/>
          </p:nvPr>
        </p:nvSpPr>
        <p:spPr>
          <a:xfrm>
            <a:off x="685800" y="4343400"/>
            <a:ext cx="5486400" cy="4114800"/>
          </a:xfrm>
          <a:prstGeom prst="rect">
            <a:avLst/>
          </a:prstGeom>
        </p:spPr>
        <p:txBody>
          <a:bodyPr vert="horz" lIns="91440" tIns="45720" rIns="91440" bIns="45720" anchor="t"/>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37" name="Slide Image Placeholder 1048636"/>
          <p:cNvSpPr>
            <a:spLocks noGrp="1" noRot="1" noChangeAspect="1"/>
          </p:cNvSpPr>
          <p:nvPr>
            <p:ph type="sldImg"/>
          </p:nvPr>
        </p:nvSpPr>
        <p:spPr>
          <a:xfrm>
            <a:off x="1143000" y="685800"/>
            <a:ext cx="4572000" cy="3429000"/>
          </a:xfrm>
          <a:prstGeom prst="rect">
            <a:avLst/>
          </a:prstGeom>
        </p:spPr>
        <p:txBody>
          <a:bodyPr vert="horz" lIns="91440" tIns="45720" rIns="91440" bIns="45720" anchor="t"/>
          <a:lstStyle/>
          <a:p>
            <a:endParaRPr/>
          </a:p>
        </p:txBody>
      </p:sp>
      <p:sp>
        <p:nvSpPr>
          <p:cNvPr id="1048638" name="Notes Placeholder 1048637"/>
          <p:cNvSpPr>
            <a:spLocks noGrp="1"/>
          </p:cNvSpPr>
          <p:nvPr>
            <p:ph type="body" idx="1"/>
          </p:nvPr>
        </p:nvSpPr>
        <p:spPr>
          <a:xfrm>
            <a:off x="685800" y="4343400"/>
            <a:ext cx="5486400" cy="4114800"/>
          </a:xfrm>
          <a:prstGeom prst="rect">
            <a:avLst/>
          </a:prstGeom>
        </p:spPr>
        <p:txBody>
          <a:bodyPr vert="horz" lIns="91440" tIns="45720" rIns="91440" bIns="45720" anchor="t"/>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41" name="Slide Image Placeholder 1048640"/>
          <p:cNvSpPr>
            <a:spLocks noGrp="1" noRot="1" noChangeAspect="1"/>
          </p:cNvSpPr>
          <p:nvPr>
            <p:ph type="sldImg"/>
          </p:nvPr>
        </p:nvSpPr>
        <p:spPr>
          <a:xfrm>
            <a:off x="1143000" y="685800"/>
            <a:ext cx="4572000" cy="3429000"/>
          </a:xfrm>
          <a:prstGeom prst="rect">
            <a:avLst/>
          </a:prstGeom>
        </p:spPr>
        <p:txBody>
          <a:bodyPr vert="horz" lIns="91440" tIns="45720" rIns="91440" bIns="45720" anchor="t"/>
          <a:lstStyle/>
          <a:p>
            <a:endParaRPr/>
          </a:p>
        </p:txBody>
      </p:sp>
      <p:sp>
        <p:nvSpPr>
          <p:cNvPr id="1048642" name="Notes Placeholder 1048641"/>
          <p:cNvSpPr>
            <a:spLocks noGrp="1"/>
          </p:cNvSpPr>
          <p:nvPr>
            <p:ph type="body" idx="1"/>
          </p:nvPr>
        </p:nvSpPr>
        <p:spPr>
          <a:xfrm>
            <a:off x="685800" y="4343400"/>
            <a:ext cx="5486400" cy="4114800"/>
          </a:xfrm>
          <a:prstGeom prst="rect">
            <a:avLst/>
          </a:prstGeom>
        </p:spPr>
        <p:txBody>
          <a:bodyPr vert="horz" lIns="91440" tIns="45720" rIns="91440" bIns="45720" anchor="t"/>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45" name="Slide Image Placeholder 1048644"/>
          <p:cNvSpPr>
            <a:spLocks noGrp="1" noRot="1" noChangeAspect="1"/>
          </p:cNvSpPr>
          <p:nvPr>
            <p:ph type="sldImg"/>
          </p:nvPr>
        </p:nvSpPr>
        <p:spPr>
          <a:xfrm>
            <a:off x="1143000" y="685800"/>
            <a:ext cx="4572000" cy="3429000"/>
          </a:xfrm>
          <a:prstGeom prst="rect">
            <a:avLst/>
          </a:prstGeom>
        </p:spPr>
        <p:txBody>
          <a:bodyPr vert="horz" lIns="91440" tIns="45720" rIns="91440" bIns="45720" anchor="t"/>
          <a:lstStyle/>
          <a:p>
            <a:endParaRPr/>
          </a:p>
        </p:txBody>
      </p:sp>
      <p:sp>
        <p:nvSpPr>
          <p:cNvPr id="1048646" name="Notes Placeholder 1048645"/>
          <p:cNvSpPr>
            <a:spLocks noGrp="1"/>
          </p:cNvSpPr>
          <p:nvPr>
            <p:ph type="body" idx="1"/>
          </p:nvPr>
        </p:nvSpPr>
        <p:spPr>
          <a:xfrm>
            <a:off x="685800" y="4343400"/>
            <a:ext cx="5486400" cy="4114800"/>
          </a:xfrm>
          <a:prstGeom prst="rect">
            <a:avLst/>
          </a:prstGeom>
        </p:spPr>
        <p:txBody>
          <a:bodyPr vert="horz" lIns="91440" tIns="45720" rIns="91440" bIns="45720" anchor="t"/>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49" name="Slide Image Placeholder 1048648"/>
          <p:cNvSpPr>
            <a:spLocks noGrp="1" noRot="1" noChangeAspect="1"/>
          </p:cNvSpPr>
          <p:nvPr>
            <p:ph type="sldImg"/>
          </p:nvPr>
        </p:nvSpPr>
        <p:spPr>
          <a:xfrm>
            <a:off x="1143000" y="685800"/>
            <a:ext cx="4572000" cy="3429000"/>
          </a:xfrm>
          <a:prstGeom prst="rect">
            <a:avLst/>
          </a:prstGeom>
        </p:spPr>
        <p:txBody>
          <a:bodyPr vert="horz" lIns="91440" tIns="45720" rIns="91440" bIns="45720" anchor="t"/>
          <a:lstStyle/>
          <a:p>
            <a:endParaRPr/>
          </a:p>
        </p:txBody>
      </p:sp>
      <p:sp>
        <p:nvSpPr>
          <p:cNvPr id="1048650" name="Notes Placeholder 1048649"/>
          <p:cNvSpPr>
            <a:spLocks noGrp="1"/>
          </p:cNvSpPr>
          <p:nvPr>
            <p:ph type="body" idx="1"/>
          </p:nvPr>
        </p:nvSpPr>
        <p:spPr>
          <a:xfrm>
            <a:off x="685800" y="4343400"/>
            <a:ext cx="5486400" cy="4114800"/>
          </a:xfrm>
          <a:prstGeom prst="rect">
            <a:avLst/>
          </a:prstGeom>
        </p:spPr>
        <p:txBody>
          <a:bodyPr vert="horz" lIns="91440" tIns="45720" rIns="91440" bIns="45720" anchor="t"/>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53" name="Slide Image Placeholder 1048652"/>
          <p:cNvSpPr>
            <a:spLocks noGrp="1" noRot="1" noChangeAspect="1"/>
          </p:cNvSpPr>
          <p:nvPr>
            <p:ph type="sldImg"/>
          </p:nvPr>
        </p:nvSpPr>
        <p:spPr>
          <a:xfrm>
            <a:off x="1143000" y="685800"/>
            <a:ext cx="4572000" cy="3429000"/>
          </a:xfrm>
          <a:prstGeom prst="rect">
            <a:avLst/>
          </a:prstGeom>
        </p:spPr>
        <p:txBody>
          <a:bodyPr vert="horz" lIns="91440" tIns="45720" rIns="91440" bIns="45720" anchor="t"/>
          <a:lstStyle/>
          <a:p>
            <a:endParaRPr/>
          </a:p>
        </p:txBody>
      </p:sp>
      <p:sp>
        <p:nvSpPr>
          <p:cNvPr id="1048654" name="Notes Placeholder 1048653"/>
          <p:cNvSpPr>
            <a:spLocks noGrp="1"/>
          </p:cNvSpPr>
          <p:nvPr>
            <p:ph type="body" idx="1"/>
          </p:nvPr>
        </p:nvSpPr>
        <p:spPr>
          <a:xfrm>
            <a:off x="685800" y="4343400"/>
            <a:ext cx="5486400" cy="4114800"/>
          </a:xfrm>
          <a:prstGeom prst="rect">
            <a:avLst/>
          </a:prstGeom>
        </p:spPr>
        <p:txBody>
          <a:bodyPr vert="horz" lIns="91440" tIns="45720" rIns="91440" bIns="45720" anchor="t"/>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05" name="Slide Image Placeholder 1048604"/>
          <p:cNvSpPr>
            <a:spLocks noGrp="1" noRot="1" noChangeAspect="1"/>
          </p:cNvSpPr>
          <p:nvPr>
            <p:ph type="sldImg"/>
          </p:nvPr>
        </p:nvSpPr>
        <p:spPr>
          <a:xfrm>
            <a:off x="1143000" y="685800"/>
            <a:ext cx="4572000" cy="3429000"/>
          </a:xfrm>
          <a:prstGeom prst="rect">
            <a:avLst/>
          </a:prstGeom>
        </p:spPr>
        <p:txBody>
          <a:bodyPr vert="horz" lIns="91440" tIns="45720" rIns="91440" bIns="45720" anchor="t"/>
          <a:lstStyle/>
          <a:p>
            <a:endParaRPr/>
          </a:p>
        </p:txBody>
      </p:sp>
      <p:sp>
        <p:nvSpPr>
          <p:cNvPr id="1048606" name="Notes Placeholder 1048605"/>
          <p:cNvSpPr>
            <a:spLocks noGrp="1"/>
          </p:cNvSpPr>
          <p:nvPr>
            <p:ph type="body" idx="1"/>
          </p:nvPr>
        </p:nvSpPr>
        <p:spPr>
          <a:xfrm>
            <a:off x="685800" y="4343400"/>
            <a:ext cx="5486400" cy="4114800"/>
          </a:xfrm>
          <a:prstGeom prst="rect">
            <a:avLst/>
          </a:prstGeom>
        </p:spPr>
        <p:txBody>
          <a:bodyPr vert="horz" lIns="91440" tIns="45720" rIns="91440" bIns="45720" anchor="t"/>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09" name="Slide Image Placeholder 1048608"/>
          <p:cNvSpPr>
            <a:spLocks noGrp="1" noRot="1" noChangeAspect="1"/>
          </p:cNvSpPr>
          <p:nvPr>
            <p:ph type="sldImg"/>
          </p:nvPr>
        </p:nvSpPr>
        <p:spPr>
          <a:xfrm>
            <a:off x="1143000" y="685800"/>
            <a:ext cx="4572000" cy="3429000"/>
          </a:xfrm>
          <a:prstGeom prst="rect">
            <a:avLst/>
          </a:prstGeom>
        </p:spPr>
        <p:txBody>
          <a:bodyPr vert="horz" lIns="91440" tIns="45720" rIns="91440" bIns="45720" anchor="t"/>
          <a:lstStyle/>
          <a:p>
            <a:endParaRPr/>
          </a:p>
        </p:txBody>
      </p:sp>
      <p:sp>
        <p:nvSpPr>
          <p:cNvPr id="1048610" name="Notes Placeholder 1048609"/>
          <p:cNvSpPr>
            <a:spLocks noGrp="1"/>
          </p:cNvSpPr>
          <p:nvPr>
            <p:ph type="body" idx="1"/>
          </p:nvPr>
        </p:nvSpPr>
        <p:spPr>
          <a:xfrm>
            <a:off x="685800" y="4343400"/>
            <a:ext cx="5486400" cy="4114800"/>
          </a:xfrm>
          <a:prstGeom prst="rect">
            <a:avLst/>
          </a:prstGeom>
        </p:spPr>
        <p:txBody>
          <a:bodyPr vert="horz" lIns="91440" tIns="45720" rIns="91440" bIns="45720" anchor="t"/>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13" name="Slide Image Placeholder 1048612"/>
          <p:cNvSpPr>
            <a:spLocks noGrp="1" noRot="1" noChangeAspect="1"/>
          </p:cNvSpPr>
          <p:nvPr>
            <p:ph type="sldImg"/>
          </p:nvPr>
        </p:nvSpPr>
        <p:spPr>
          <a:xfrm>
            <a:off x="1143000" y="685800"/>
            <a:ext cx="4572000" cy="3429000"/>
          </a:xfrm>
          <a:prstGeom prst="rect">
            <a:avLst/>
          </a:prstGeom>
        </p:spPr>
        <p:txBody>
          <a:bodyPr vert="horz" lIns="91440" tIns="45720" rIns="91440" bIns="45720" anchor="t"/>
          <a:lstStyle/>
          <a:p>
            <a:endParaRPr/>
          </a:p>
        </p:txBody>
      </p:sp>
      <p:sp>
        <p:nvSpPr>
          <p:cNvPr id="1048614" name="Notes Placeholder 1048613"/>
          <p:cNvSpPr>
            <a:spLocks noGrp="1"/>
          </p:cNvSpPr>
          <p:nvPr>
            <p:ph type="body" idx="1"/>
          </p:nvPr>
        </p:nvSpPr>
        <p:spPr>
          <a:xfrm>
            <a:off x="685800" y="4343400"/>
            <a:ext cx="5486400" cy="4114800"/>
          </a:xfrm>
          <a:prstGeom prst="rect">
            <a:avLst/>
          </a:prstGeom>
        </p:spPr>
        <p:txBody>
          <a:bodyPr vert="horz" lIns="91440" tIns="45720" rIns="91440" bIns="45720" anchor="t"/>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17" name="Slide Image Placeholder 1048616"/>
          <p:cNvSpPr>
            <a:spLocks noGrp="1" noRot="1" noChangeAspect="1"/>
          </p:cNvSpPr>
          <p:nvPr>
            <p:ph type="sldImg"/>
          </p:nvPr>
        </p:nvSpPr>
        <p:spPr>
          <a:xfrm>
            <a:off x="1143000" y="685800"/>
            <a:ext cx="4572000" cy="3429000"/>
          </a:xfrm>
          <a:prstGeom prst="rect">
            <a:avLst/>
          </a:prstGeom>
        </p:spPr>
        <p:txBody>
          <a:bodyPr vert="horz" lIns="91440" tIns="45720" rIns="91440" bIns="45720" anchor="t"/>
          <a:lstStyle/>
          <a:p>
            <a:endParaRPr/>
          </a:p>
        </p:txBody>
      </p:sp>
      <p:sp>
        <p:nvSpPr>
          <p:cNvPr id="1048618" name="Notes Placeholder 1048617"/>
          <p:cNvSpPr>
            <a:spLocks noGrp="1"/>
          </p:cNvSpPr>
          <p:nvPr>
            <p:ph type="body" idx="1"/>
          </p:nvPr>
        </p:nvSpPr>
        <p:spPr>
          <a:xfrm>
            <a:off x="685800" y="4343400"/>
            <a:ext cx="5486400" cy="4114800"/>
          </a:xfrm>
          <a:prstGeom prst="rect">
            <a:avLst/>
          </a:prstGeom>
        </p:spPr>
        <p:txBody>
          <a:bodyPr vert="horz" lIns="91440" tIns="45720" rIns="91440" bIns="45720" anchor="t"/>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21" name="Slide Image Placeholder 1048620"/>
          <p:cNvSpPr>
            <a:spLocks noGrp="1" noRot="1" noChangeAspect="1"/>
          </p:cNvSpPr>
          <p:nvPr>
            <p:ph type="sldImg"/>
          </p:nvPr>
        </p:nvSpPr>
        <p:spPr>
          <a:xfrm>
            <a:off x="1143000" y="685800"/>
            <a:ext cx="4572000" cy="3429000"/>
          </a:xfrm>
          <a:prstGeom prst="rect">
            <a:avLst/>
          </a:prstGeom>
        </p:spPr>
        <p:txBody>
          <a:bodyPr vert="horz" lIns="91440" tIns="45720" rIns="91440" bIns="45720" anchor="t"/>
          <a:lstStyle/>
          <a:p>
            <a:endParaRPr/>
          </a:p>
        </p:txBody>
      </p:sp>
      <p:sp>
        <p:nvSpPr>
          <p:cNvPr id="1048622" name="Notes Placeholder 1048621"/>
          <p:cNvSpPr>
            <a:spLocks noGrp="1"/>
          </p:cNvSpPr>
          <p:nvPr>
            <p:ph type="body" idx="1"/>
          </p:nvPr>
        </p:nvSpPr>
        <p:spPr>
          <a:xfrm>
            <a:off x="685800" y="4343400"/>
            <a:ext cx="5486400" cy="4114800"/>
          </a:xfrm>
          <a:prstGeom prst="rect">
            <a:avLst/>
          </a:prstGeom>
        </p:spPr>
        <p:txBody>
          <a:bodyPr vert="horz" lIns="91440" tIns="45720" rIns="91440" bIns="45720" anchor="t"/>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25" name="Slide Image Placeholder 1048624"/>
          <p:cNvSpPr>
            <a:spLocks noGrp="1" noRot="1" noChangeAspect="1"/>
          </p:cNvSpPr>
          <p:nvPr>
            <p:ph type="sldImg"/>
          </p:nvPr>
        </p:nvSpPr>
        <p:spPr>
          <a:xfrm>
            <a:off x="1143000" y="685800"/>
            <a:ext cx="4572000" cy="3429000"/>
          </a:xfrm>
          <a:prstGeom prst="rect">
            <a:avLst/>
          </a:prstGeom>
        </p:spPr>
        <p:txBody>
          <a:bodyPr vert="horz" lIns="91440" tIns="45720" rIns="91440" bIns="45720" anchor="t"/>
          <a:lstStyle/>
          <a:p>
            <a:endParaRPr/>
          </a:p>
        </p:txBody>
      </p:sp>
      <p:sp>
        <p:nvSpPr>
          <p:cNvPr id="1048626" name="Notes Placeholder 1048625"/>
          <p:cNvSpPr>
            <a:spLocks noGrp="1"/>
          </p:cNvSpPr>
          <p:nvPr>
            <p:ph type="body" idx="1"/>
          </p:nvPr>
        </p:nvSpPr>
        <p:spPr>
          <a:xfrm>
            <a:off x="685800" y="4343400"/>
            <a:ext cx="5486400" cy="4114800"/>
          </a:xfrm>
          <a:prstGeom prst="rect">
            <a:avLst/>
          </a:prstGeom>
        </p:spPr>
        <p:txBody>
          <a:bodyPr vert="horz" lIns="91440" tIns="45720" rIns="91440" bIns="45720" anchor="t"/>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29" name="Slide Image Placeholder 1048628"/>
          <p:cNvSpPr>
            <a:spLocks noGrp="1" noRot="1" noChangeAspect="1"/>
          </p:cNvSpPr>
          <p:nvPr>
            <p:ph type="sldImg"/>
          </p:nvPr>
        </p:nvSpPr>
        <p:spPr>
          <a:xfrm>
            <a:off x="1143000" y="685800"/>
            <a:ext cx="4572000" cy="3429000"/>
          </a:xfrm>
          <a:prstGeom prst="rect">
            <a:avLst/>
          </a:prstGeom>
        </p:spPr>
        <p:txBody>
          <a:bodyPr vert="horz" lIns="91440" tIns="45720" rIns="91440" bIns="45720" anchor="t"/>
          <a:lstStyle/>
          <a:p>
            <a:endParaRPr/>
          </a:p>
        </p:txBody>
      </p:sp>
      <p:sp>
        <p:nvSpPr>
          <p:cNvPr id="1048630" name="Notes Placeholder 1048629"/>
          <p:cNvSpPr>
            <a:spLocks noGrp="1"/>
          </p:cNvSpPr>
          <p:nvPr>
            <p:ph type="body" idx="1"/>
          </p:nvPr>
        </p:nvSpPr>
        <p:spPr>
          <a:xfrm>
            <a:off x="685800" y="4343400"/>
            <a:ext cx="5486400" cy="4114800"/>
          </a:xfrm>
          <a:prstGeom prst="rect">
            <a:avLst/>
          </a:prstGeom>
        </p:spPr>
        <p:txBody>
          <a:bodyPr vert="horz" lIns="91440" tIns="45720" rIns="91440" bIns="45720" anchor="t"/>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33" name="Slide Image Placeholder 1048632"/>
          <p:cNvSpPr>
            <a:spLocks noGrp="1" noRot="1" noChangeAspect="1"/>
          </p:cNvSpPr>
          <p:nvPr>
            <p:ph type="sldImg"/>
          </p:nvPr>
        </p:nvSpPr>
        <p:spPr>
          <a:xfrm>
            <a:off x="1143000" y="685800"/>
            <a:ext cx="4572000" cy="3429000"/>
          </a:xfrm>
          <a:prstGeom prst="rect">
            <a:avLst/>
          </a:prstGeom>
        </p:spPr>
        <p:txBody>
          <a:bodyPr vert="horz" lIns="91440" tIns="45720" rIns="91440" bIns="45720" anchor="t"/>
          <a:lstStyle/>
          <a:p>
            <a:endParaRPr/>
          </a:p>
        </p:txBody>
      </p:sp>
      <p:sp>
        <p:nvSpPr>
          <p:cNvPr id="1048634" name="Notes Placeholder 1048633"/>
          <p:cNvSpPr>
            <a:spLocks noGrp="1"/>
          </p:cNvSpPr>
          <p:nvPr>
            <p:ph type="body" idx="1"/>
          </p:nvPr>
        </p:nvSpPr>
        <p:spPr>
          <a:xfrm>
            <a:off x="685800" y="4343400"/>
            <a:ext cx="5486400" cy="4114800"/>
          </a:xfrm>
          <a:prstGeom prst="rect">
            <a:avLst/>
          </a:prstGeom>
        </p:spPr>
        <p:txBody>
          <a:bodyPr vert="horz" lIns="91440" tIns="45720" rIns="91440" bIns="45720" anchor="t"/>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1143000" y="1122363"/>
            <a:ext cx="6858000" cy="2387600"/>
          </a:xfrm>
        </p:spPr>
        <p:txBody>
          <a:bodyPr anchor="b"/>
          <a:lstStyle>
            <a:lvl1pPr>
              <a:defRPr sz="6000"/>
            </a:lvl1pPr>
          </a:lstStyle>
          <a:p>
            <a:r>
              <a:rPr lang="en-US" altLang="zh-CN"/>
              <a:t>Click to edit Master title style</a:t>
            </a:r>
            <a:endParaRPr lang="zh-CN" altLang="en-US"/>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1048583" name="Date Placeholder 1048582"/>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endParaRPr sz="1400"/>
          </a:p>
        </p:txBody>
      </p:sp>
      <p:sp>
        <p:nvSpPr>
          <p:cNvPr id="1048584" name="Slide Number Placeholder 1048583"/>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a:fld id="{566ABCEB-ACFC-4714-9973-3DA970169C29}" type="slidenum">
              <a:rPr sz="1400"/>
              <a:pPr lvl="0" algn="r"/>
              <a:t>‹#›</a:t>
            </a:fld>
            <a:endParaRPr sz="1400"/>
          </a:p>
        </p:txBody>
      </p:sp>
      <p:sp>
        <p:nvSpPr>
          <p:cNvPr id="1048585" name="Footer Placeholder 1048584"/>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a:endParaRPr sz="14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74" name="Title 1"/>
          <p:cNvSpPr>
            <a:spLocks noGrp="1"/>
          </p:cNvSpPr>
          <p:nvPr>
            <p:ph type="title"/>
          </p:nvPr>
        </p:nvSpPr>
        <p:spPr/>
        <p:txBody>
          <a:bodyPr/>
          <a:lstStyle/>
          <a:p>
            <a:r>
              <a:rPr lang="en-US" altLang="zh-CN"/>
              <a:t>Click to edit Master title style</a:t>
            </a:r>
            <a:endParaRPr lang="zh-CN" altLang="en-US"/>
          </a:p>
        </p:txBody>
      </p:sp>
      <p:sp>
        <p:nvSpPr>
          <p:cNvPr id="1048675"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48676" name="Date Placeholder 1048675"/>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endParaRPr sz="1400"/>
          </a:p>
        </p:txBody>
      </p:sp>
      <p:sp>
        <p:nvSpPr>
          <p:cNvPr id="1048677" name="Slide Number Placeholder 1048676"/>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a:fld id="{566ABCEB-ACFC-4714-9973-3DA970169C29}" type="slidenum">
              <a:rPr sz="1400"/>
              <a:pPr lvl="0" algn="r"/>
              <a:t>‹#›</a:t>
            </a:fld>
            <a:endParaRPr sz="1400"/>
          </a:p>
        </p:txBody>
      </p:sp>
      <p:sp>
        <p:nvSpPr>
          <p:cNvPr id="1048678" name="Footer Placeholder 1048677"/>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a:endParaRPr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63"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zh-CN" altLang="en-US"/>
          </a:p>
        </p:txBody>
      </p:sp>
      <p:sp>
        <p:nvSpPr>
          <p:cNvPr id="1048664" name="Vertical Text Placeholder 2"/>
          <p:cNvSpPr>
            <a:spLocks noGrp="1"/>
          </p:cNvSpPr>
          <p:nvPr>
            <p:ph type="body" orient="vert" idx="1"/>
          </p:nvPr>
        </p:nvSpPr>
        <p:spPr>
          <a:xfrm>
            <a:off x="628650" y="365125"/>
            <a:ext cx="5800725"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48665" name="Date Placeholder 1048664"/>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endParaRPr sz="1400"/>
          </a:p>
        </p:txBody>
      </p:sp>
      <p:sp>
        <p:nvSpPr>
          <p:cNvPr id="1048666" name="Slide Number Placeholder 1048665"/>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a:fld id="{566ABCEB-ACFC-4714-9973-3DA970169C29}" type="slidenum">
              <a:rPr sz="1400"/>
              <a:pPr lvl="0" algn="r"/>
              <a:t>‹#›</a:t>
            </a:fld>
            <a:endParaRPr sz="1400"/>
          </a:p>
        </p:txBody>
      </p:sp>
      <p:sp>
        <p:nvSpPr>
          <p:cNvPr id="1048667" name="Footer Placeholder 1048666"/>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a:endParaRPr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4" name="Title 1"/>
          <p:cNvSpPr>
            <a:spLocks noGrp="1"/>
          </p:cNvSpPr>
          <p:nvPr>
            <p:ph type="title"/>
          </p:nvPr>
        </p:nvSpPr>
        <p:spPr/>
        <p:txBody>
          <a:bodyPr/>
          <a:lstStyle/>
          <a:p>
            <a:r>
              <a:rPr lang="en-US" altLang="zh-CN"/>
              <a:t>Click to edit Master title style</a:t>
            </a:r>
            <a:endParaRPr lang="zh-CN" altLang="en-US"/>
          </a:p>
        </p:txBody>
      </p:sp>
      <p:sp>
        <p:nvSpPr>
          <p:cNvPr id="1048595"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48596" name="Date Placeholder 1048595"/>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endParaRPr sz="1400"/>
          </a:p>
        </p:txBody>
      </p:sp>
      <p:sp>
        <p:nvSpPr>
          <p:cNvPr id="1048597" name="Slide Number Placeholder 1048596"/>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a:fld id="{566ABCEB-ACFC-4714-9973-3DA970169C29}" type="slidenum">
              <a:rPr sz="1400"/>
              <a:pPr lvl="0" algn="r"/>
              <a:t>‹#›</a:t>
            </a:fld>
            <a:endParaRPr sz="1400"/>
          </a:p>
        </p:txBody>
      </p:sp>
      <p:sp>
        <p:nvSpPr>
          <p:cNvPr id="1048598" name="Footer Placeholder 1048597"/>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a:endParaRPr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79" name="Title 1"/>
          <p:cNvSpPr>
            <a:spLocks noGrp="1"/>
          </p:cNvSpPr>
          <p:nvPr>
            <p:ph type="title"/>
          </p:nvPr>
        </p:nvSpPr>
        <p:spPr>
          <a:xfrm>
            <a:off x="623887" y="1709738"/>
            <a:ext cx="7886700" cy="2852737"/>
          </a:xfrm>
        </p:spPr>
        <p:txBody>
          <a:bodyPr anchor="b"/>
          <a:lstStyle>
            <a:lvl1pPr>
              <a:defRPr sz="6000"/>
            </a:lvl1pPr>
          </a:lstStyle>
          <a:p>
            <a:r>
              <a:rPr lang="en-US" altLang="zh-CN"/>
              <a:t>Click to edit Master title style</a:t>
            </a:r>
            <a:endParaRPr lang="zh-CN" altLang="en-US"/>
          </a:p>
        </p:txBody>
      </p:sp>
      <p:sp>
        <p:nvSpPr>
          <p:cNvPr id="1048680" name="Text Placeholder 2"/>
          <p:cNvSpPr>
            <a:spLocks noGrp="1"/>
          </p:cNvSpPr>
          <p:nvPr>
            <p:ph type="body" idx="1"/>
          </p:nvPr>
        </p:nvSpPr>
        <p:spPr>
          <a:xfrm>
            <a:off x="623887"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a:t>Click to edit Master text styles</a:t>
            </a:r>
          </a:p>
        </p:txBody>
      </p:sp>
      <p:sp>
        <p:nvSpPr>
          <p:cNvPr id="1048681" name="Date Placeholder 1048680"/>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endParaRPr sz="1400"/>
          </a:p>
        </p:txBody>
      </p:sp>
      <p:sp>
        <p:nvSpPr>
          <p:cNvPr id="1048682" name="Slide Number Placeholder 1048681"/>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a:fld id="{566ABCEB-ACFC-4714-9973-3DA970169C29}" type="slidenum">
              <a:rPr sz="1400"/>
              <a:pPr lvl="0" algn="r"/>
              <a:t>‹#›</a:t>
            </a:fld>
            <a:endParaRPr sz="1400"/>
          </a:p>
        </p:txBody>
      </p:sp>
      <p:sp>
        <p:nvSpPr>
          <p:cNvPr id="1048683" name="Footer Placeholder 1048682"/>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a:endParaRPr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84" name="Title 1"/>
          <p:cNvSpPr>
            <a:spLocks noGrp="1"/>
          </p:cNvSpPr>
          <p:nvPr>
            <p:ph type="title"/>
          </p:nvPr>
        </p:nvSpPr>
        <p:spPr/>
        <p:txBody>
          <a:bodyPr/>
          <a:lstStyle/>
          <a:p>
            <a:r>
              <a:rPr lang="en-US" altLang="zh-CN"/>
              <a:t>Click to edit Master title style</a:t>
            </a:r>
            <a:endParaRPr lang="zh-CN" altLang="en-US"/>
          </a:p>
        </p:txBody>
      </p:sp>
      <p:sp>
        <p:nvSpPr>
          <p:cNvPr id="1048685" name="Content Placeholder 2"/>
          <p:cNvSpPr>
            <a:spLocks noGrp="1"/>
          </p:cNvSpPr>
          <p:nvPr>
            <p:ph sz="half" idx="1"/>
          </p:nvPr>
        </p:nvSpPr>
        <p:spPr>
          <a:xfrm>
            <a:off x="6286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48686" name="Content Placeholder 3"/>
          <p:cNvSpPr>
            <a:spLocks noGrp="1"/>
          </p:cNvSpPr>
          <p:nvPr>
            <p:ph sz="half" idx="2"/>
          </p:nvPr>
        </p:nvSpPr>
        <p:spPr>
          <a:xfrm>
            <a:off x="46291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48687" name="Date Placeholder 1048686"/>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endParaRPr sz="1400"/>
          </a:p>
        </p:txBody>
      </p:sp>
      <p:sp>
        <p:nvSpPr>
          <p:cNvPr id="1048688" name="Slide Number Placeholder 1048687"/>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a:fld id="{566ABCEB-ACFC-4714-9973-3DA970169C29}" type="slidenum">
              <a:rPr sz="1400"/>
              <a:pPr lvl="0" algn="r"/>
              <a:t>‹#›</a:t>
            </a:fld>
            <a:endParaRPr sz="1400"/>
          </a:p>
        </p:txBody>
      </p:sp>
      <p:sp>
        <p:nvSpPr>
          <p:cNvPr id="1048689" name="Footer Placeholder 104868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a:endParaRPr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90" name="Title 1"/>
          <p:cNvSpPr>
            <a:spLocks noGrp="1"/>
          </p:cNvSpPr>
          <p:nvPr>
            <p:ph type="title"/>
          </p:nvPr>
        </p:nvSpPr>
        <p:spPr>
          <a:xfrm>
            <a:off x="629841" y="365125"/>
            <a:ext cx="7886700" cy="1325563"/>
          </a:xfrm>
        </p:spPr>
        <p:txBody>
          <a:bodyPr/>
          <a:lstStyle/>
          <a:p>
            <a:r>
              <a:rPr lang="en-US" altLang="zh-CN"/>
              <a:t>Click to edit Master title style</a:t>
            </a:r>
            <a:endParaRPr lang="zh-CN" altLang="en-US"/>
          </a:p>
        </p:txBody>
      </p:sp>
      <p:sp>
        <p:nvSpPr>
          <p:cNvPr id="1048691"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692" name="Content Placeholder 3"/>
          <p:cNvSpPr>
            <a:spLocks noGrp="1"/>
          </p:cNvSpPr>
          <p:nvPr>
            <p:ph sz="half" idx="2"/>
          </p:nvPr>
        </p:nvSpPr>
        <p:spPr>
          <a:xfrm>
            <a:off x="629841" y="2505075"/>
            <a:ext cx="3868340"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48693"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694" name="Content Placeholder 5"/>
          <p:cNvSpPr>
            <a:spLocks noGrp="1"/>
          </p:cNvSpPr>
          <p:nvPr>
            <p:ph sz="quarter" idx="4"/>
          </p:nvPr>
        </p:nvSpPr>
        <p:spPr>
          <a:xfrm>
            <a:off x="4629150" y="2505075"/>
            <a:ext cx="3887391"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48695" name="Date Placeholder 1048694"/>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endParaRPr sz="1400"/>
          </a:p>
        </p:txBody>
      </p:sp>
      <p:sp>
        <p:nvSpPr>
          <p:cNvPr id="1048696" name="Slide Number Placeholder 1048695"/>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a:fld id="{566ABCEB-ACFC-4714-9973-3DA970169C29}" type="slidenum">
              <a:rPr sz="1400"/>
              <a:pPr lvl="0" algn="r"/>
              <a:t>‹#›</a:t>
            </a:fld>
            <a:endParaRPr sz="1400"/>
          </a:p>
        </p:txBody>
      </p:sp>
      <p:sp>
        <p:nvSpPr>
          <p:cNvPr id="1048697" name="Footer Placeholder 1048696"/>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a:endParaRPr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59" name="Title 1"/>
          <p:cNvSpPr>
            <a:spLocks noGrp="1"/>
          </p:cNvSpPr>
          <p:nvPr>
            <p:ph type="title"/>
          </p:nvPr>
        </p:nvSpPr>
        <p:spPr/>
        <p:txBody>
          <a:bodyPr/>
          <a:lstStyle/>
          <a:p>
            <a:r>
              <a:rPr lang="en-US" altLang="zh-CN"/>
              <a:t>Click to edit Master title style</a:t>
            </a:r>
            <a:endParaRPr lang="zh-CN" altLang="en-US"/>
          </a:p>
        </p:txBody>
      </p:sp>
      <p:sp>
        <p:nvSpPr>
          <p:cNvPr id="1048660" name="Date Placeholder 1048659"/>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endParaRPr sz="1400"/>
          </a:p>
        </p:txBody>
      </p:sp>
      <p:sp>
        <p:nvSpPr>
          <p:cNvPr id="1048661" name="Slide Number Placeholder 1048660"/>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a:fld id="{566ABCEB-ACFC-4714-9973-3DA970169C29}" type="slidenum">
              <a:rPr sz="1400"/>
              <a:pPr lvl="0" algn="r"/>
              <a:t>‹#›</a:t>
            </a:fld>
            <a:endParaRPr sz="1400"/>
          </a:p>
        </p:txBody>
      </p:sp>
      <p:sp>
        <p:nvSpPr>
          <p:cNvPr id="1048662" name="Footer Placeholder 1048661"/>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a:endParaRPr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98" name="Date Placeholder 1048697"/>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endParaRPr sz="1400"/>
          </a:p>
        </p:txBody>
      </p:sp>
      <p:sp>
        <p:nvSpPr>
          <p:cNvPr id="1048699" name="Slide Number Placeholder 1048698"/>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a:fld id="{566ABCEB-ACFC-4714-9973-3DA970169C29}" type="slidenum">
              <a:rPr sz="1400"/>
              <a:pPr lvl="0" algn="r"/>
              <a:t>‹#›</a:t>
            </a:fld>
            <a:endParaRPr sz="1400"/>
          </a:p>
        </p:txBody>
      </p:sp>
      <p:sp>
        <p:nvSpPr>
          <p:cNvPr id="1048700" name="Footer Placeholder 1048699"/>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a:endParaRPr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01" name="Title 1"/>
          <p:cNvSpPr>
            <a:spLocks noGrp="1"/>
          </p:cNvSpPr>
          <p:nvPr>
            <p:ph type="title"/>
          </p:nvPr>
        </p:nvSpPr>
        <p:spPr>
          <a:xfrm>
            <a:off x="629841" y="457200"/>
            <a:ext cx="2949177" cy="1600200"/>
          </a:xfrm>
        </p:spPr>
        <p:txBody>
          <a:bodyPr anchor="b"/>
          <a:lstStyle>
            <a:lvl1pPr>
              <a:defRPr sz="3200"/>
            </a:lvl1pPr>
          </a:lstStyle>
          <a:p>
            <a:r>
              <a:rPr lang="en-US" altLang="zh-CN"/>
              <a:t>Click to edit Master title style</a:t>
            </a:r>
            <a:endParaRPr lang="zh-CN" altLang="en-US"/>
          </a:p>
        </p:txBody>
      </p:sp>
      <p:sp>
        <p:nvSpPr>
          <p:cNvPr id="1048702"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703"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48704" name="Date Placeholder 1048703"/>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endParaRPr sz="1400"/>
          </a:p>
        </p:txBody>
      </p:sp>
      <p:sp>
        <p:nvSpPr>
          <p:cNvPr id="1048705" name="Slide Number Placeholder 1048704"/>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a:fld id="{566ABCEB-ACFC-4714-9973-3DA970169C29}" type="slidenum">
              <a:rPr sz="1400"/>
              <a:pPr lvl="0" algn="r"/>
              <a:t>‹#›</a:t>
            </a:fld>
            <a:endParaRPr sz="1400"/>
          </a:p>
        </p:txBody>
      </p:sp>
      <p:sp>
        <p:nvSpPr>
          <p:cNvPr id="1048706" name="Footer Placeholder 1048705"/>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a:endParaRPr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68" name="Title 1"/>
          <p:cNvSpPr>
            <a:spLocks noGrp="1"/>
          </p:cNvSpPr>
          <p:nvPr>
            <p:ph type="title"/>
          </p:nvPr>
        </p:nvSpPr>
        <p:spPr>
          <a:xfrm>
            <a:off x="629841" y="457200"/>
            <a:ext cx="2949177" cy="1600200"/>
          </a:xfrm>
        </p:spPr>
        <p:txBody>
          <a:bodyPr anchor="b"/>
          <a:lstStyle>
            <a:lvl1pPr>
              <a:defRPr sz="3200"/>
            </a:lvl1pPr>
          </a:lstStyle>
          <a:p>
            <a:r>
              <a:rPr lang="en-US" altLang="zh-CN"/>
              <a:t>Click to edit Master title style</a:t>
            </a:r>
            <a:endParaRPr lang="zh-CN" altLang="en-US"/>
          </a:p>
        </p:txBody>
      </p:sp>
      <p:sp>
        <p:nvSpPr>
          <p:cNvPr id="1048669"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670" name="Picture Placeholder 2"/>
          <p:cNvSpPr>
            <a:spLocks noGrp="1"/>
          </p:cNvSpPr>
          <p:nvPr>
            <p:ph type="pic" idx="1"/>
          </p:nvPr>
        </p:nvSpPr>
        <p:spPr>
          <a:xfrm>
            <a:off x="3887391" y="987424"/>
            <a:ext cx="4629150" cy="4873625"/>
          </a:xfrm>
        </p:spPr>
        <p:txBody>
          <a:bodyPr/>
          <a:lstStyle>
            <a:lvl1pPr marL="0" indent="0">
              <a:buNone/>
              <a:defRPr sz="3200"/>
            </a:lvl1pPr>
            <a:lvl2pPr marL="457200" indent="0">
              <a:buNone/>
              <a:defRPr sz="28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71" name="Date Placeholder 1048670"/>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endParaRPr sz="1400"/>
          </a:p>
        </p:txBody>
      </p:sp>
      <p:sp>
        <p:nvSpPr>
          <p:cNvPr id="1048672" name="Slide Number Placeholder 1048671"/>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a:fld id="{566ABCEB-ACFC-4714-9973-3DA970169C29}" type="slidenum">
              <a:rPr sz="1400"/>
              <a:pPr lvl="0" algn="r"/>
              <a:t>‹#›</a:t>
            </a:fld>
            <a:endParaRPr sz="1400"/>
          </a:p>
        </p:txBody>
      </p:sp>
      <p:sp>
        <p:nvSpPr>
          <p:cNvPr id="1048673" name="Footer Placeholder 1048672"/>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a:endParaRPr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576" name="Title Placeholder 1048575"/>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p>
            <a:pPr lvl="0"/>
            <a:r>
              <a:rPr lang="en-US" altLang="en-US"/>
              <a:t>Click to edit Master title style</a:t>
            </a:r>
          </a:p>
        </p:txBody>
      </p:sp>
      <p:sp>
        <p:nvSpPr>
          <p:cNvPr id="1048577" name="Text Placeholder 1048576"/>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578" name="Date Placeholder 1048577"/>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endParaRPr sz="1400"/>
          </a:p>
        </p:txBody>
      </p:sp>
      <p:sp>
        <p:nvSpPr>
          <p:cNvPr id="1048579" name="Footer Placeholder 104857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a:endParaRPr sz="1400"/>
          </a:p>
        </p:txBody>
      </p:sp>
      <p:sp>
        <p:nvSpPr>
          <p:cNvPr id="1048580" name="Slide Number Placeholder 1048579"/>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a:fld id="{566ABCEB-ACFC-4714-9973-3DA970169C29}" type="slidenum">
              <a:rPr sz="1400"/>
              <a:pPr lvl="0" algn="r"/>
              <a:t>‹#›</a:t>
            </a:fld>
            <a:endParaRPr sz="1400"/>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ftr="0" dt="0"/>
  <p:txStyles>
    <p:title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charset="0"/>
          <a:sym typeface="Arial" charset="0"/>
        </a:defRPr>
      </a:lvl1pPr>
    </p:titleStyle>
    <p:body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charset="0"/>
          <a:sym typeface="Arial" charset="0"/>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charset="0"/>
          <a:sym typeface="Arial" charset="0"/>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charset="0"/>
          <a:sym typeface="Arial" charset="0"/>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5pPr>
    </p:bodyStyle>
    <p:other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CDC01-10AA-48E3-8E4D-5660EF461C23}"/>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0ECB93F1-1144-4D9B-AFC4-37B19EA31715}"/>
              </a:ext>
            </a:extLst>
          </p:cNvPr>
          <p:cNvPicPr>
            <a:picLocks noGrp="1" noChangeAspect="1"/>
          </p:cNvPicPr>
          <p:nvPr>
            <p:ph idx="1"/>
          </p:nvPr>
        </p:nvPicPr>
        <p:blipFill>
          <a:blip r:embed="rId2"/>
          <a:stretch>
            <a:fillRect/>
          </a:stretch>
        </p:blipFill>
        <p:spPr>
          <a:xfrm>
            <a:off x="0" y="0"/>
            <a:ext cx="9108504" cy="6858000"/>
          </a:xfrm>
          <a:prstGeom prst="rect">
            <a:avLst/>
          </a:prstGeom>
        </p:spPr>
      </p:pic>
    </p:spTree>
    <p:extLst>
      <p:ext uri="{BB962C8B-B14F-4D97-AF65-F5344CB8AC3E}">
        <p14:creationId xmlns:p14="http://schemas.microsoft.com/office/powerpoint/2010/main" val="39094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Title 1048618"/>
          <p:cNvSpPr>
            <a:spLocks noGrp="1"/>
          </p:cNvSpPr>
          <p:nvPr>
            <p:ph type="title"/>
          </p:nvPr>
        </p:nvSpPr>
        <p:spPr>
          <a:xfrm>
            <a:off x="457200" y="274637"/>
            <a:ext cx="8229600" cy="1143000"/>
          </a:xfrm>
          <a:prstGeom prst="rect">
            <a:avLst/>
          </a:prstGeom>
          <a:noFill/>
          <a:ln>
            <a:noFill/>
          </a:ln>
        </p:spPr>
        <p:txBody>
          <a:bodyPr vert="horz" lIns="91440" tIns="45720" rIns="91440" bIns="45720" anchor="t"/>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charset="0"/>
                <a:sym typeface="Arial" charset="0"/>
              </a:defRPr>
            </a:lvl1pPr>
          </a:lstStyle>
          <a:p>
            <a:pPr lvl="0"/>
            <a:r>
              <a:rPr lang="en-US" sz="4000"/>
              <a:t>To whom presentment can be made</a:t>
            </a:r>
          </a:p>
        </p:txBody>
      </p:sp>
      <p:sp>
        <p:nvSpPr>
          <p:cNvPr id="1048620" name="Text Placeholder 1048619"/>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charset="0"/>
                <a:sym typeface="Arial" charset="0"/>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charset="0"/>
                <a:sym typeface="Arial" charset="0"/>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charset="0"/>
                <a:sym typeface="Arial" charset="0"/>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5pPr>
          </a:lstStyle>
          <a:p>
            <a:r>
              <a:rPr lang="en-US" altLang="en-US"/>
              <a:t>The drawee of the bill</a:t>
            </a:r>
          </a:p>
          <a:p>
            <a:r>
              <a:rPr lang="en-US" altLang="en-US"/>
              <a:t>All the drawees</a:t>
            </a:r>
          </a:p>
          <a:p>
            <a:r>
              <a:rPr lang="en-US" altLang="en-US"/>
              <a:t>The Legal Representative of deceased drawee</a:t>
            </a:r>
            <a:endParaRPr lang="zh-CN" altLang="en-US"/>
          </a:p>
          <a:p>
            <a:r>
              <a:rPr lang="en-US" altLang="en-US"/>
              <a:t>Official receiver of an insolvent drawee</a:t>
            </a:r>
          </a:p>
          <a:p>
            <a:r>
              <a:rPr lang="en-US" altLang="en-US"/>
              <a:t>The authorized agent</a:t>
            </a:r>
          </a:p>
          <a:p>
            <a:r>
              <a:rPr lang="en-US" altLang="en-US"/>
              <a:t>The acceptor of honour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itle 1048622"/>
          <p:cNvSpPr>
            <a:spLocks noGrp="1"/>
          </p:cNvSpPr>
          <p:nvPr>
            <p:ph type="title"/>
          </p:nvPr>
        </p:nvSpPr>
        <p:spPr>
          <a:xfrm>
            <a:off x="457200" y="274637"/>
            <a:ext cx="8229600" cy="1143000"/>
          </a:xfrm>
          <a:prstGeom prst="rect">
            <a:avLst/>
          </a:prstGeom>
          <a:noFill/>
          <a:ln>
            <a:noFill/>
          </a:ln>
        </p:spPr>
        <p:txBody>
          <a:bodyPr vert="horz" lIns="91440" tIns="45720" rIns="91440" bIns="45720" anchor="t"/>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charset="0"/>
                <a:sym typeface="Arial" charset="0"/>
              </a:defRPr>
            </a:lvl1pPr>
          </a:lstStyle>
          <a:p>
            <a:r>
              <a:t>Time for presentment</a:t>
            </a:r>
          </a:p>
        </p:txBody>
      </p:sp>
      <p:sp>
        <p:nvSpPr>
          <p:cNvPr id="1048624" name="Text Placeholder 1048623"/>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charset="0"/>
                <a:sym typeface="Arial" charset="0"/>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charset="0"/>
                <a:sym typeface="Arial" charset="0"/>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charset="0"/>
                <a:sym typeface="Arial" charset="0"/>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5pPr>
          </a:lstStyle>
          <a:p>
            <a:r>
              <a:t>When the time is specified, within that specified time</a:t>
            </a:r>
          </a:p>
          <a:p>
            <a:r>
              <a:t>When the time is not specified within a reasonable time</a:t>
            </a:r>
          </a:p>
          <a:p>
            <a:r>
              <a:t>When the presentment is not necessary any time before payment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Title 1048626"/>
          <p:cNvSpPr>
            <a:spLocks noGrp="1"/>
          </p:cNvSpPr>
          <p:nvPr>
            <p:ph type="title"/>
          </p:nvPr>
        </p:nvSpPr>
        <p:spPr>
          <a:xfrm>
            <a:off x="457200" y="274637"/>
            <a:ext cx="8229600" cy="1143000"/>
          </a:xfrm>
          <a:prstGeom prst="rect">
            <a:avLst/>
          </a:prstGeom>
          <a:noFill/>
          <a:ln>
            <a:noFill/>
          </a:ln>
        </p:spPr>
        <p:txBody>
          <a:bodyPr vert="horz" lIns="91440" tIns="45720" rIns="91440" bIns="45720" anchor="t"/>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charset="0"/>
                <a:sym typeface="Arial" charset="0"/>
              </a:defRPr>
            </a:lvl1pPr>
          </a:lstStyle>
          <a:p>
            <a:r>
              <a:t>Place for presentment</a:t>
            </a:r>
          </a:p>
        </p:txBody>
      </p:sp>
      <p:sp>
        <p:nvSpPr>
          <p:cNvPr id="1048628" name="Text Placeholder 1048627"/>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charset="0"/>
                <a:sym typeface="Arial" charset="0"/>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charset="0"/>
                <a:sym typeface="Arial" charset="0"/>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charset="0"/>
                <a:sym typeface="Arial" charset="0"/>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5pPr>
          </a:lstStyle>
          <a:p>
            <a:r>
              <a:rPr lang="en-US" altLang="en-US"/>
              <a:t>At a specified place</a:t>
            </a:r>
          </a:p>
          <a:p>
            <a:r>
              <a:rPr lang="en-US" altLang="en-US"/>
              <a:t>Drawee’s place of business or residence</a:t>
            </a:r>
          </a:p>
          <a:p>
            <a:r>
              <a:rPr lang="en-US" altLang="en-US"/>
              <a:t>By registered post when the drawer is authorized to do so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Title 1048630"/>
          <p:cNvSpPr>
            <a:spLocks noGrp="1"/>
          </p:cNvSpPr>
          <p:nvPr>
            <p:ph type="title"/>
          </p:nvPr>
        </p:nvSpPr>
        <p:spPr>
          <a:xfrm>
            <a:off x="457200" y="274637"/>
            <a:ext cx="8229600" cy="1143000"/>
          </a:xfrm>
          <a:prstGeom prst="rect">
            <a:avLst/>
          </a:prstGeom>
          <a:noFill/>
          <a:ln>
            <a:noFill/>
          </a:ln>
        </p:spPr>
        <p:txBody>
          <a:bodyPr vert="horz" lIns="91440" tIns="45720" rIns="91440" bIns="45720" anchor="t"/>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charset="0"/>
                <a:sym typeface="Arial" charset="0"/>
              </a:defRPr>
            </a:lvl1pPr>
          </a:lstStyle>
          <a:p>
            <a:pPr lvl="0"/>
            <a:r>
              <a:rPr lang="en-US" sz="4000"/>
              <a:t>Presentment is excused(Sec.61- &amp;91)</a:t>
            </a:r>
          </a:p>
        </p:txBody>
      </p:sp>
      <p:sp>
        <p:nvSpPr>
          <p:cNvPr id="1048632" name="Text Placeholder 1048631"/>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charset="0"/>
                <a:sym typeface="Arial" charset="0"/>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charset="0"/>
                <a:sym typeface="Arial" charset="0"/>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charset="0"/>
                <a:sym typeface="Arial" charset="0"/>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5pPr>
          </a:lstStyle>
          <a:p>
            <a:pPr lvl="0"/>
            <a:r>
              <a:rPr lang="en-US" altLang="en-US" sz="2800"/>
              <a:t>Where the presentment is excused the bill is deemed to be dis-honoureed for non acceptence even without presentment for non acceptance.</a:t>
            </a:r>
          </a:p>
          <a:p>
            <a:pPr lvl="0"/>
            <a:r>
              <a:rPr lang="en-US" altLang="en-US" sz="2800"/>
              <a:t>When the drawee is fictitious person or incapable of contracting</a:t>
            </a:r>
          </a:p>
          <a:p>
            <a:pPr lvl="0"/>
            <a:r>
              <a:rPr lang="en-US" altLang="en-US" sz="2800"/>
              <a:t>Cannot be searched or found</a:t>
            </a:r>
          </a:p>
          <a:p>
            <a:pPr lvl="0"/>
            <a:r>
              <a:rPr lang="en-US" altLang="en-US" sz="2800"/>
              <a:t>Acceptance is refused on some other ground</a:t>
            </a:r>
          </a:p>
          <a:p>
            <a:pPr lvl="0"/>
            <a:r>
              <a:rPr lang="en-US" altLang="en-US" sz="2800"/>
              <a:t>Where the drawee is dead or insolvent</a:t>
            </a:r>
          </a:p>
          <a:p>
            <a:pPr lvl="0"/>
            <a:endParaRPr lang="en-US" altLang="en-US"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Title 1048634"/>
          <p:cNvSpPr>
            <a:spLocks noGrp="1"/>
          </p:cNvSpPr>
          <p:nvPr>
            <p:ph type="title"/>
          </p:nvPr>
        </p:nvSpPr>
        <p:spPr>
          <a:xfrm>
            <a:off x="457200" y="274637"/>
            <a:ext cx="8229600" cy="1143000"/>
          </a:xfrm>
          <a:prstGeom prst="rect">
            <a:avLst/>
          </a:prstGeom>
          <a:noFill/>
          <a:ln>
            <a:noFill/>
          </a:ln>
        </p:spPr>
        <p:txBody>
          <a:bodyPr vert="horz" lIns="91440" tIns="45720" rIns="91440" bIns="45720" anchor="t"/>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charset="0"/>
                <a:sym typeface="Arial" charset="0"/>
              </a:defRPr>
            </a:lvl1pPr>
          </a:lstStyle>
          <a:p>
            <a:r>
              <a:rPr lang="en-US"/>
              <a:t>PROOF OF PRESENTMENT</a:t>
            </a:r>
            <a:endParaRPr lang="zh-CN" altLang="en-US"/>
          </a:p>
        </p:txBody>
      </p:sp>
      <p:sp>
        <p:nvSpPr>
          <p:cNvPr id="1048636" name="Text Placeholder 1048635"/>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charset="0"/>
                <a:sym typeface="Arial" charset="0"/>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charset="0"/>
                <a:sym typeface="Arial" charset="0"/>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charset="0"/>
                <a:sym typeface="Arial" charset="0"/>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5pPr>
          </a:lstStyle>
          <a:p>
            <a:r>
              <a:rPr lang="en-US" altLang="en-US"/>
              <a:t>Drawee is entitled for 48 hrs time excepting public holidays to judge whether he shall accept it or not</a:t>
            </a:r>
            <a:endParaRPr lang="zh-CN" altLang="en-US"/>
          </a:p>
          <a:p>
            <a:r>
              <a:rPr lang="en-US" altLang="en-US" b="1"/>
              <a:t>Effect of non presentment</a:t>
            </a:r>
            <a:r>
              <a:rPr lang="en-US" altLang="en-US"/>
              <a:t>:where the presentment for acceptance is necessary and holder fails to do so then all the endorsers are discharge from the liability to him.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048638"/>
          <p:cNvSpPr>
            <a:spLocks noGrp="1"/>
          </p:cNvSpPr>
          <p:nvPr>
            <p:ph type="title"/>
          </p:nvPr>
        </p:nvSpPr>
        <p:spPr>
          <a:xfrm>
            <a:off x="457200" y="274637"/>
            <a:ext cx="8229600" cy="1143000"/>
          </a:xfrm>
          <a:prstGeom prst="rect">
            <a:avLst/>
          </a:prstGeom>
          <a:noFill/>
          <a:ln>
            <a:noFill/>
          </a:ln>
        </p:spPr>
        <p:txBody>
          <a:bodyPr vert="horz" lIns="91440" tIns="45720" rIns="91440" bIns="45720" anchor="t"/>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charset="0"/>
                <a:sym typeface="Arial" charset="0"/>
              </a:defRPr>
            </a:lvl1pPr>
          </a:lstStyle>
          <a:p>
            <a:r>
              <a:rPr lang="en-US" altLang="en-US"/>
              <a:t>Acceptance for honour</a:t>
            </a:r>
          </a:p>
        </p:txBody>
      </p:sp>
      <p:sp>
        <p:nvSpPr>
          <p:cNvPr id="1048640" name="Text Placeholder 1048639"/>
          <p:cNvSpPr>
            <a:spLocks noGrp="1"/>
          </p:cNvSpPr>
          <p:nvPr>
            <p:ph type="body" idx="1"/>
          </p:nvPr>
        </p:nvSpPr>
        <p:spPr>
          <a:xfrm>
            <a:off x="457200" y="1166019"/>
            <a:ext cx="8229600" cy="4525962"/>
          </a:xfrm>
          <a:prstGeom prst="rect">
            <a:avLst/>
          </a:prstGeom>
          <a:noFill/>
          <a:ln>
            <a:noFill/>
          </a:ln>
        </p:spPr>
        <p:txBody>
          <a:bodyPr vert="horz" lIns="91440" tIns="45720" rIns="91440" bIns="45720" anchor="t"/>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charset="0"/>
                <a:sym typeface="Arial" charset="0"/>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charset="0"/>
                <a:sym typeface="Arial" charset="0"/>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charset="0"/>
                <a:sym typeface="Arial" charset="0"/>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5pPr>
          </a:lstStyle>
          <a:p>
            <a:pPr lvl="0">
              <a:lnSpc>
                <a:spcPct val="80000"/>
              </a:lnSpc>
            </a:pPr>
            <a:r>
              <a:rPr lang="en-US" altLang="en-US" sz="2800"/>
              <a:t>A special type in which to save the credit of all parties to a bill, any person who is not liable on the bill can accept when the original drawee refuses to accept</a:t>
            </a:r>
          </a:p>
          <a:p>
            <a:pPr lvl="0">
              <a:lnSpc>
                <a:spcPct val="80000"/>
              </a:lnSpc>
              <a:buFontTx/>
              <a:buNone/>
            </a:pPr>
            <a:r>
              <a:rPr lang="en-US" altLang="en-US" sz="2800" b="1"/>
              <a:t>Essentials</a:t>
            </a:r>
            <a:r>
              <a:rPr lang="en-US" altLang="en-US" sz="2800"/>
              <a:t>:</a:t>
            </a:r>
          </a:p>
          <a:p>
            <a:pPr lvl="0">
              <a:lnSpc>
                <a:spcPct val="80000"/>
              </a:lnSpc>
              <a:buFontTx/>
              <a:buNone/>
            </a:pPr>
            <a:r>
              <a:rPr lang="en-US" altLang="en-US" sz="2800"/>
              <a:t>Must be after noting and protesting</a:t>
            </a:r>
          </a:p>
          <a:p>
            <a:pPr lvl="0">
              <a:lnSpc>
                <a:spcPct val="80000"/>
              </a:lnSpc>
              <a:buFontTx/>
              <a:buNone/>
            </a:pPr>
            <a:r>
              <a:rPr lang="en-US" altLang="en-US" sz="2800"/>
              <a:t>With consent of holder</a:t>
            </a:r>
          </a:p>
          <a:p>
            <a:pPr lvl="0">
              <a:lnSpc>
                <a:spcPct val="80000"/>
              </a:lnSpc>
              <a:buFontTx/>
              <a:buNone/>
            </a:pPr>
            <a:r>
              <a:rPr lang="en-US" altLang="en-US" sz="2800"/>
              <a:t>Who is not liable on the bill</a:t>
            </a:r>
          </a:p>
          <a:p>
            <a:pPr lvl="0">
              <a:lnSpc>
                <a:spcPct val="80000"/>
              </a:lnSpc>
              <a:buFontTx/>
              <a:buNone/>
            </a:pPr>
            <a:r>
              <a:rPr lang="en-US" altLang="en-US" sz="2800"/>
              <a:t>In writing and for whole amt</a:t>
            </a:r>
          </a:p>
          <a:p>
            <a:pPr lvl="0">
              <a:lnSpc>
                <a:spcPct val="80000"/>
              </a:lnSpc>
              <a:buFontTx/>
              <a:buNone/>
            </a:pPr>
            <a:r>
              <a:rPr lang="en-US" altLang="en-US" sz="2800"/>
              <a:t>Signed by acceptor of honour</a:t>
            </a:r>
          </a:p>
          <a:p>
            <a:pPr lvl="0">
              <a:lnSpc>
                <a:spcPct val="80000"/>
              </a:lnSpc>
              <a:buFontTx/>
              <a:buNone/>
            </a:pPr>
            <a:r>
              <a:rPr lang="en-US" altLang="en-US" sz="2800"/>
              <a:t>Should be made before the bill is overdue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itle 1048642"/>
          <p:cNvSpPr>
            <a:spLocks noGrp="1"/>
          </p:cNvSpPr>
          <p:nvPr>
            <p:ph type="title"/>
          </p:nvPr>
        </p:nvSpPr>
        <p:spPr>
          <a:xfrm>
            <a:off x="457200" y="274637"/>
            <a:ext cx="8229600" cy="1143000"/>
          </a:xfrm>
          <a:prstGeom prst="rect">
            <a:avLst/>
          </a:prstGeom>
          <a:noFill/>
          <a:ln>
            <a:noFill/>
          </a:ln>
        </p:spPr>
        <p:txBody>
          <a:bodyPr vert="horz" lIns="91440" tIns="45720" rIns="91440" bIns="45720" anchor="t"/>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charset="0"/>
                <a:sym typeface="Arial" charset="0"/>
              </a:defRPr>
            </a:lvl1pPr>
          </a:lstStyle>
          <a:p>
            <a:r>
              <a:t>Presentment for sight</a:t>
            </a:r>
          </a:p>
        </p:txBody>
      </p:sp>
      <p:sp>
        <p:nvSpPr>
          <p:cNvPr id="1048644" name="Text Placeholder 1048643"/>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charset="0"/>
                <a:sym typeface="Arial" charset="0"/>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charset="0"/>
                <a:sym typeface="Arial" charset="0"/>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charset="0"/>
                <a:sym typeface="Arial" charset="0"/>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5pPr>
          </a:lstStyle>
          <a:p>
            <a:r>
              <a:rPr lang="en-US" altLang="en-US"/>
              <a:t>In case of bill payable after sight , predsentment for acceptance is essential before payment.the expression after sight in the note means that payment is not to be demanded till it has been shown to the maker.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048646"/>
          <p:cNvSpPr>
            <a:spLocks noGrp="1"/>
          </p:cNvSpPr>
          <p:nvPr>
            <p:ph type="title"/>
          </p:nvPr>
        </p:nvSpPr>
        <p:spPr>
          <a:xfrm>
            <a:off x="457200" y="274637"/>
            <a:ext cx="8229600" cy="1143000"/>
          </a:xfrm>
          <a:prstGeom prst="rect">
            <a:avLst/>
          </a:prstGeom>
          <a:noFill/>
          <a:ln>
            <a:noFill/>
          </a:ln>
        </p:spPr>
        <p:txBody>
          <a:bodyPr vert="horz" lIns="91440" tIns="45720" rIns="91440" bIns="45720" anchor="t"/>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charset="0"/>
                <a:sym typeface="Arial" charset="0"/>
              </a:defRPr>
            </a:lvl1pPr>
          </a:lstStyle>
          <a:p>
            <a:r>
              <a:rPr lang="en-US" altLang="en-US"/>
              <a:t>Presentment for payment</a:t>
            </a:r>
            <a:endParaRPr lang="zh-CN" altLang="en-US"/>
          </a:p>
        </p:txBody>
      </p:sp>
      <p:sp>
        <p:nvSpPr>
          <p:cNvPr id="1048648" name="Text Placeholder 1048647"/>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charset="0"/>
                <a:sym typeface="Arial" charset="0"/>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charset="0"/>
                <a:sym typeface="Arial" charset="0"/>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charset="0"/>
                <a:sym typeface="Arial" charset="0"/>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5pPr>
          </a:lstStyle>
          <a:p>
            <a:pPr lvl="0">
              <a:lnSpc>
                <a:spcPct val="90000"/>
              </a:lnSpc>
              <a:buFontTx/>
              <a:buNone/>
            </a:pPr>
            <a:r>
              <a:rPr lang="en-US" altLang="en-US"/>
              <a:t>Must be presented before drawee ,maker, acceptor thereof.</a:t>
            </a:r>
          </a:p>
          <a:p>
            <a:pPr lvl="0">
              <a:lnSpc>
                <a:spcPct val="90000"/>
              </a:lnSpc>
              <a:buFontTx/>
              <a:buNone/>
            </a:pPr>
            <a:r>
              <a:rPr lang="en-US" altLang="en-US" b="1"/>
              <a:t>Rules regarding presentment for payment</a:t>
            </a:r>
          </a:p>
          <a:p>
            <a:pPr lvl="0">
              <a:lnSpc>
                <a:spcPct val="90000"/>
              </a:lnSpc>
            </a:pPr>
            <a:r>
              <a:rPr lang="en-US" altLang="en-US"/>
              <a:t>Presentment through post office: consent is necessary</a:t>
            </a:r>
          </a:p>
          <a:p>
            <a:pPr lvl="0">
              <a:lnSpc>
                <a:spcPct val="90000"/>
              </a:lnSpc>
            </a:pPr>
            <a:r>
              <a:rPr lang="en-US" altLang="en-US"/>
              <a:t>Hours of presentment: usual business hours</a:t>
            </a:r>
          </a:p>
          <a:p>
            <a:pPr lvl="0">
              <a:lnSpc>
                <a:spcPct val="90000"/>
              </a:lnSpc>
            </a:pPr>
            <a:r>
              <a:rPr lang="en-US" altLang="en-US"/>
              <a:t>Presentment after date of sight: must be on date of maturity</a:t>
            </a:r>
          </a:p>
          <a:p>
            <a:pPr lvl="0">
              <a:lnSpc>
                <a:spcPct val="90000"/>
              </a:lnSpc>
            </a:pP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itle 1048650"/>
          <p:cNvSpPr>
            <a:spLocks noGrp="1"/>
          </p:cNvSpPr>
          <p:nvPr>
            <p:ph type="title"/>
          </p:nvPr>
        </p:nvSpPr>
        <p:spPr>
          <a:xfrm>
            <a:off x="457200" y="274637"/>
            <a:ext cx="8229600" cy="1143000"/>
          </a:xfrm>
          <a:prstGeom prst="rect">
            <a:avLst/>
          </a:prstGeom>
          <a:noFill/>
          <a:ln>
            <a:noFill/>
          </a:ln>
        </p:spPr>
        <p:txBody>
          <a:bodyPr vert="horz" lIns="91440" tIns="45720" rIns="91440" bIns="45720" anchor="t"/>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charset="0"/>
                <a:sym typeface="Arial" charset="0"/>
              </a:defRPr>
            </a:lvl1pPr>
          </a:lstStyle>
          <a:p>
            <a:endParaRPr/>
          </a:p>
        </p:txBody>
      </p:sp>
      <p:sp>
        <p:nvSpPr>
          <p:cNvPr id="1048652" name="Text Placeholder 1048651"/>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charset="0"/>
                <a:sym typeface="Arial" charset="0"/>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charset="0"/>
                <a:sym typeface="Arial" charset="0"/>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charset="0"/>
                <a:sym typeface="Arial" charset="0"/>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5pPr>
          </a:lstStyle>
          <a:p>
            <a:pPr lvl="0"/>
            <a:r>
              <a:rPr lang="en-US" altLang="en-US" sz="2800"/>
              <a:t>Presentment of cheque.:- it should be presented to the bank within a reasonable time</a:t>
            </a:r>
            <a:endParaRPr lang="zh-CN" altLang="en-US"/>
          </a:p>
          <a:p>
            <a:pPr lvl="0"/>
            <a:r>
              <a:rPr lang="en-US" altLang="en-US" sz="2800"/>
              <a:t>Place:- specified place or place of business or residence  of drawee</a:t>
            </a:r>
            <a:endParaRPr lang="zh-CN" altLang="en-US"/>
          </a:p>
          <a:p>
            <a:pPr lvl="0"/>
            <a:r>
              <a:rPr lang="en-US" altLang="en-US" sz="2800"/>
              <a:t>On demand instrument-must be presented in a reasonable time after it is received by the holder.</a:t>
            </a:r>
          </a:p>
          <a:p>
            <a:pPr lvl="0"/>
            <a:r>
              <a:rPr lang="en-US" altLang="en-US" sz="2800"/>
              <a:t>Presentment can be made to Legal Representative, agent or assignee in whatever case applicable.-Death, insolvency etc.</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6E12D-5E91-4D19-B37A-1A30B4B41BE4}"/>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1D5E90D3-DEE1-4FEB-972B-DD5252FA88FE}"/>
              </a:ext>
            </a:extLst>
          </p:cNvPr>
          <p:cNvPicPr>
            <a:picLocks noGrp="1" noChangeAspect="1"/>
          </p:cNvPicPr>
          <p:nvPr>
            <p:ph idx="1"/>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25780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468E-92DD-41A1-841F-3DB33B026154}"/>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2F2659B0-51BF-4D22-9BD3-603177006E44}"/>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5898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8038-A931-4FC9-A5B0-340A67FF16C4}"/>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9B6179A6-D8CD-4D7B-A365-D207A00C321E}"/>
              </a:ext>
            </a:extLst>
          </p:cNvPr>
          <p:cNvPicPr>
            <a:picLocks noGrp="1" noChangeAspect="1"/>
          </p:cNvPicPr>
          <p:nvPr>
            <p:ph idx="1"/>
          </p:nvPr>
        </p:nvPicPr>
        <p:blipFill>
          <a:blip r:embed="rId2"/>
          <a:stretch>
            <a:fillRect/>
          </a:stretch>
        </p:blipFill>
        <p:spPr>
          <a:xfrm>
            <a:off x="0" y="44624"/>
            <a:ext cx="9144000" cy="6813376"/>
          </a:xfrm>
          <a:prstGeom prst="rect">
            <a:avLst/>
          </a:prstGeom>
        </p:spPr>
      </p:pic>
      <p:sp>
        <p:nvSpPr>
          <p:cNvPr id="5" name="TextBox 4">
            <a:extLst>
              <a:ext uri="{FF2B5EF4-FFF2-40B4-BE49-F238E27FC236}">
                <a16:creationId xmlns:a16="http://schemas.microsoft.com/office/drawing/2014/main" id="{76FFFED5-7461-4778-AF2D-B235F4007F0E}"/>
              </a:ext>
            </a:extLst>
          </p:cNvPr>
          <p:cNvSpPr txBox="1"/>
          <p:nvPr/>
        </p:nvSpPr>
        <p:spPr>
          <a:xfrm>
            <a:off x="971600" y="267677"/>
            <a:ext cx="6696744" cy="2800767"/>
          </a:xfrm>
          <a:prstGeom prst="rect">
            <a:avLst/>
          </a:prstGeom>
          <a:noFill/>
        </p:spPr>
        <p:txBody>
          <a:bodyPr wrap="square" rtlCol="0">
            <a:spAutoFit/>
          </a:bodyPr>
          <a:lstStyle/>
          <a:p>
            <a:pPr algn="ctr"/>
            <a:r>
              <a:rPr lang="en-IN" sz="8800" dirty="0">
                <a:solidFill>
                  <a:srgbClr val="FFFF00"/>
                </a:solidFill>
                <a:effectLst>
                  <a:outerShdw blurRad="38100" dist="38100" dir="2700000" algn="tl">
                    <a:srgbClr val="000000">
                      <a:alpha val="43137"/>
                    </a:srgbClr>
                  </a:outerShdw>
                </a:effectLst>
              </a:rPr>
              <a:t>Presentment of Bill</a:t>
            </a:r>
          </a:p>
        </p:txBody>
      </p:sp>
      <p:sp>
        <p:nvSpPr>
          <p:cNvPr id="6" name="TextBox 5">
            <a:extLst>
              <a:ext uri="{FF2B5EF4-FFF2-40B4-BE49-F238E27FC236}">
                <a16:creationId xmlns:a16="http://schemas.microsoft.com/office/drawing/2014/main" id="{9BE0A54B-8F8D-4CDD-A376-009EAC0406B8}"/>
              </a:ext>
            </a:extLst>
          </p:cNvPr>
          <p:cNvSpPr txBox="1"/>
          <p:nvPr/>
        </p:nvSpPr>
        <p:spPr>
          <a:xfrm>
            <a:off x="457200" y="3717032"/>
            <a:ext cx="7931224" cy="2308324"/>
          </a:xfrm>
          <a:prstGeom prst="rect">
            <a:avLst/>
          </a:prstGeom>
          <a:noFill/>
        </p:spPr>
        <p:txBody>
          <a:bodyPr wrap="square" rtlCol="0">
            <a:spAutoFit/>
          </a:bodyPr>
          <a:lstStyle/>
          <a:p>
            <a:pPr algn="ctr"/>
            <a:r>
              <a:rPr lang="en-IN" sz="4800" b="1" dirty="0"/>
              <a:t>By :- Prof. </a:t>
            </a:r>
            <a:r>
              <a:rPr lang="en-IN" sz="4800" b="1" dirty="0" err="1"/>
              <a:t>Maneet</a:t>
            </a:r>
            <a:r>
              <a:rPr lang="en-IN" sz="4800" b="1" dirty="0"/>
              <a:t> Kaur</a:t>
            </a:r>
          </a:p>
          <a:p>
            <a:pPr algn="ctr"/>
            <a:r>
              <a:rPr lang="en-IN" sz="4800" b="1" dirty="0"/>
              <a:t>(Department of Commerce and Management)</a:t>
            </a:r>
          </a:p>
        </p:txBody>
      </p:sp>
    </p:spTree>
    <p:extLst>
      <p:ext uri="{BB962C8B-B14F-4D97-AF65-F5344CB8AC3E}">
        <p14:creationId xmlns:p14="http://schemas.microsoft.com/office/powerpoint/2010/main" val="33450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Title 1048712"/>
          <p:cNvSpPr>
            <a:spLocks noGrp="1"/>
          </p:cNvSpPr>
          <p:nvPr>
            <p:ph type="ctrTitle"/>
          </p:nvPr>
        </p:nvSpPr>
        <p:spPr>
          <a:xfrm>
            <a:off x="769266" y="260648"/>
            <a:ext cx="7605465" cy="1891562"/>
          </a:xfrm>
          <a:solidFill>
            <a:srgbClr val="FFC000"/>
          </a:solidFill>
        </p:spPr>
        <p:txBody>
          <a:bodyPr/>
          <a:lstStyle/>
          <a:p>
            <a:r>
              <a:rPr lang="en-US" u="sng" dirty="0">
                <a:solidFill>
                  <a:srgbClr val="002060"/>
                </a:solidFill>
              </a:rPr>
              <a:t>What is presentment? </a:t>
            </a:r>
            <a:endParaRPr lang="en-IN" u="sng" dirty="0">
              <a:solidFill>
                <a:srgbClr val="002060"/>
              </a:solidFill>
            </a:endParaRPr>
          </a:p>
        </p:txBody>
      </p:sp>
      <p:sp>
        <p:nvSpPr>
          <p:cNvPr id="1048714" name="Subtitle 1048713"/>
          <p:cNvSpPr>
            <a:spLocks noGrp="1"/>
          </p:cNvSpPr>
          <p:nvPr>
            <p:ph type="subTitle" idx="1"/>
          </p:nvPr>
        </p:nvSpPr>
        <p:spPr>
          <a:xfrm>
            <a:off x="1142999" y="3691384"/>
            <a:ext cx="6858000" cy="1655762"/>
          </a:xfrm>
        </p:spPr>
        <p:txBody>
          <a:bodyPr/>
          <a:lstStyle/>
          <a:p>
            <a:r>
              <a:rPr lang="en-IN"/>
              <a:t>Presentment is a demand by which the holder of a negotiable instrument is required to do something as per the directives of the instrument. It is the showing of the instrument to the drawee, acceptor or maker for acceptance, sight or payment.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ext Placeholder 1048599"/>
          <p:cNvSpPr>
            <a:spLocks noGrp="1"/>
          </p:cNvSpPr>
          <p:nvPr>
            <p:ph type="body" idx="1"/>
          </p:nvPr>
        </p:nvSpPr>
        <p:spPr>
          <a:xfrm>
            <a:off x="457200" y="1988840"/>
            <a:ext cx="8229600" cy="4525962"/>
          </a:xfrm>
          <a:prstGeom prst="rect">
            <a:avLst/>
          </a:prstGeom>
          <a:noFill/>
          <a:ln>
            <a:noFill/>
          </a:ln>
        </p:spPr>
        <p:txBody>
          <a:bodyPr vert="horz" lIns="91440" tIns="45720" rIns="91440" bIns="45720" anchor="t"/>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charset="0"/>
                <a:sym typeface="Arial" charset="0"/>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charset="0"/>
                <a:sym typeface="Arial" charset="0"/>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charset="0"/>
                <a:sym typeface="Arial" charset="0"/>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5pPr>
          </a:lstStyle>
          <a:p>
            <a:r>
              <a:rPr dirty="0"/>
              <a:t>For acceptance</a:t>
            </a:r>
          </a:p>
          <a:p>
            <a:r>
              <a:rPr dirty="0"/>
              <a:t>For sight</a:t>
            </a:r>
          </a:p>
          <a:p>
            <a:r>
              <a:rPr dirty="0"/>
              <a:t>For payment</a:t>
            </a:r>
          </a:p>
        </p:txBody>
      </p:sp>
      <p:sp>
        <p:nvSpPr>
          <p:cNvPr id="1048715" name="Rectangle 1048714"/>
          <p:cNvSpPr/>
          <p:nvPr/>
        </p:nvSpPr>
        <p:spPr>
          <a:xfrm>
            <a:off x="1562031" y="112971"/>
            <a:ext cx="7402457" cy="1487228"/>
          </a:xfrm>
          <a:prstGeom prst="rect">
            <a:avLst/>
          </a:prstGeom>
          <a:solidFill>
            <a:schemeClr val="bg2">
              <a:lumMod val="40000"/>
              <a:lumOff val="60000"/>
            </a:schemeClr>
          </a:solidFill>
          <a:ln w="25400">
            <a:solidFill>
              <a:srgbClr val="666666"/>
            </a:solidFill>
          </a:ln>
        </p:spPr>
        <p:txBody>
          <a:bodyPr anchor="ctr"/>
          <a:lstStyle/>
          <a:p>
            <a:pPr algn="ctr"/>
            <a:r>
              <a:rPr lang="en-US" sz="4400" dirty="0"/>
              <a:t>TYPES OF PRESENTMENT</a:t>
            </a:r>
            <a:endParaRPr lang="en-IN" sz="4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048602"/>
          <p:cNvSpPr>
            <a:spLocks noGrp="1"/>
          </p:cNvSpPr>
          <p:nvPr>
            <p:ph type="title"/>
          </p:nvPr>
        </p:nvSpPr>
        <p:spPr>
          <a:xfrm>
            <a:off x="457200" y="274637"/>
            <a:ext cx="8229600" cy="1143000"/>
          </a:xfrm>
          <a:prstGeom prst="rect">
            <a:avLst/>
          </a:prstGeom>
          <a:noFill/>
          <a:ln>
            <a:noFill/>
          </a:ln>
        </p:spPr>
        <p:txBody>
          <a:bodyPr vert="horz" lIns="91440" tIns="45720" rIns="91440" bIns="45720" anchor="t"/>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charset="0"/>
                <a:sym typeface="Arial" charset="0"/>
              </a:defRPr>
            </a:lvl1pPr>
          </a:lstStyle>
          <a:p>
            <a:r>
              <a:t>Presentment for acceptance</a:t>
            </a:r>
          </a:p>
        </p:txBody>
      </p:sp>
      <p:sp>
        <p:nvSpPr>
          <p:cNvPr id="1048604" name="Text Placeholder 1048603"/>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charset="0"/>
                <a:sym typeface="Arial" charset="0"/>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charset="0"/>
                <a:sym typeface="Arial" charset="0"/>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charset="0"/>
                <a:sym typeface="Arial" charset="0"/>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5pPr>
          </a:lstStyle>
          <a:p>
            <a:r>
              <a:t>Applicable only for bill of exchange but in case of payable on demand or  payable on fixed time need not be presented for acceptance.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048606"/>
          <p:cNvSpPr>
            <a:spLocks noGrp="1"/>
          </p:cNvSpPr>
          <p:nvPr>
            <p:ph type="title"/>
          </p:nvPr>
        </p:nvSpPr>
        <p:spPr>
          <a:xfrm>
            <a:off x="457200" y="274637"/>
            <a:ext cx="8229600" cy="1143000"/>
          </a:xfrm>
          <a:prstGeom prst="rect">
            <a:avLst/>
          </a:prstGeom>
          <a:noFill/>
          <a:ln>
            <a:noFill/>
          </a:ln>
        </p:spPr>
        <p:txBody>
          <a:bodyPr vert="horz" lIns="91440" tIns="45720" rIns="91440" bIns="45720" anchor="t"/>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charset="0"/>
                <a:sym typeface="Arial" charset="0"/>
              </a:defRPr>
            </a:lvl1pPr>
          </a:lstStyle>
          <a:p>
            <a:pPr lvl="0"/>
            <a:r>
              <a:rPr lang="en-US" sz="3600"/>
              <a:t>Acceptance 0f BOE is necessary in following</a:t>
            </a:r>
            <a:br/>
            <a:endParaRPr lang="en-US" sz="3600"/>
          </a:p>
        </p:txBody>
      </p:sp>
      <p:sp>
        <p:nvSpPr>
          <p:cNvPr id="1048608" name="Text Placeholder 1048607"/>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charset="0"/>
                <a:sym typeface="Arial" charset="0"/>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charset="0"/>
                <a:sym typeface="Arial" charset="0"/>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charset="0"/>
                <a:sym typeface="Arial" charset="0"/>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5pPr>
          </a:lstStyle>
          <a:p>
            <a:pPr lvl="0">
              <a:lnSpc>
                <a:spcPct val="90000"/>
              </a:lnSpc>
            </a:pPr>
            <a:r>
              <a:rPr lang="en-US" altLang="en-US" sz="2800"/>
              <a:t>When BOE is payable after sight it must be presented before drawee for acceptance to fix the due date </a:t>
            </a:r>
          </a:p>
          <a:p>
            <a:pPr lvl="0">
              <a:lnSpc>
                <a:spcPct val="90000"/>
              </a:lnSpc>
            </a:pPr>
            <a:r>
              <a:rPr lang="en-US" altLang="en-US" sz="2800"/>
              <a:t>Where there is an express stipulation</a:t>
            </a:r>
            <a:r>
              <a:rPr lang="en-US" altLang="en-US"/>
              <a:t> </a:t>
            </a:r>
          </a:p>
          <a:p>
            <a:pPr lvl="0">
              <a:lnSpc>
                <a:spcPct val="90000"/>
              </a:lnSpc>
              <a:buFontTx/>
              <a:buNone/>
            </a:pPr>
            <a:r>
              <a:rPr lang="en-US" altLang="en-US"/>
              <a:t>When it is not necessary for bill to present for acceptance still holder may choose to present it for acceptance because-</a:t>
            </a:r>
          </a:p>
          <a:p>
            <a:pPr lvl="0">
              <a:lnSpc>
                <a:spcPct val="90000"/>
              </a:lnSpc>
            </a:pPr>
            <a:r>
              <a:rPr lang="en-US" altLang="en-US" sz="2800"/>
              <a:t>It provides additional security</a:t>
            </a:r>
          </a:p>
          <a:p>
            <a:pPr lvl="0">
              <a:lnSpc>
                <a:spcPct val="90000"/>
              </a:lnSpc>
            </a:pPr>
            <a:r>
              <a:rPr lang="en-US" altLang="en-US" sz="2800"/>
              <a:t>Right to hold prior parties liable fro non acceptance.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048610"/>
          <p:cNvSpPr>
            <a:spLocks noGrp="1"/>
          </p:cNvSpPr>
          <p:nvPr>
            <p:ph type="title"/>
          </p:nvPr>
        </p:nvSpPr>
        <p:spPr>
          <a:xfrm>
            <a:off x="457200" y="274637"/>
            <a:ext cx="8229600" cy="1143000"/>
          </a:xfrm>
          <a:prstGeom prst="rect">
            <a:avLst/>
          </a:prstGeom>
          <a:noFill/>
          <a:ln>
            <a:noFill/>
          </a:ln>
        </p:spPr>
        <p:txBody>
          <a:bodyPr vert="horz" lIns="91440" tIns="45720" rIns="91440" bIns="45720" anchor="t"/>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charset="0"/>
                <a:sym typeface="Arial" charset="0"/>
              </a:defRPr>
            </a:lvl1pPr>
          </a:lstStyle>
          <a:p>
            <a:r>
              <a:t>Essentials of valid acceptance</a:t>
            </a:r>
          </a:p>
        </p:txBody>
      </p:sp>
      <p:sp>
        <p:nvSpPr>
          <p:cNvPr id="1048612" name="Text Placeholder 1048611"/>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charset="0"/>
                <a:sym typeface="Arial" charset="0"/>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charset="0"/>
                <a:sym typeface="Arial" charset="0"/>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charset="0"/>
                <a:sym typeface="Arial" charset="0"/>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5pPr>
          </a:lstStyle>
          <a:p>
            <a:r>
              <a:rPr lang="en-US" altLang="en-US"/>
              <a:t>Writing</a:t>
            </a:r>
          </a:p>
          <a:p>
            <a:r>
              <a:rPr lang="en-US" altLang="en-US"/>
              <a:t>Signed by drawee or his authorized agent</a:t>
            </a:r>
          </a:p>
          <a:p>
            <a:r>
              <a:rPr lang="en-US" altLang="en-US"/>
              <a:t>Must be on the face of instrument</a:t>
            </a:r>
          </a:p>
          <a:p>
            <a:r>
              <a:rPr lang="en-US" altLang="en-US"/>
              <a:t>Specified time or reasonable time</a:t>
            </a:r>
          </a:p>
          <a:p>
            <a:r>
              <a:rPr lang="en-US" altLang="en-US"/>
              <a:t>Specified place or business place or residence of drawee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itle 1048614"/>
          <p:cNvSpPr>
            <a:spLocks noGrp="1"/>
          </p:cNvSpPr>
          <p:nvPr>
            <p:ph type="title"/>
          </p:nvPr>
        </p:nvSpPr>
        <p:spPr>
          <a:xfrm>
            <a:off x="457200" y="274637"/>
            <a:ext cx="8229600" cy="1143000"/>
          </a:xfrm>
          <a:prstGeom prst="rect">
            <a:avLst/>
          </a:prstGeom>
          <a:noFill/>
          <a:ln>
            <a:noFill/>
          </a:ln>
        </p:spPr>
        <p:txBody>
          <a:bodyPr vert="horz" lIns="91440" tIns="45720" rIns="91440" bIns="45720" anchor="t"/>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charset="0"/>
                <a:sym typeface="Arial" charset="0"/>
              </a:defRPr>
            </a:lvl1pPr>
          </a:lstStyle>
          <a:p>
            <a:r>
              <a:t>Modes of acceptance</a:t>
            </a:r>
          </a:p>
        </p:txBody>
      </p:sp>
      <p:sp>
        <p:nvSpPr>
          <p:cNvPr id="1048616" name="Text Placeholder 1048615"/>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charset="0"/>
                <a:sym typeface="Arial" charset="0"/>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charset="0"/>
                <a:sym typeface="Arial" charset="0"/>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charset="0"/>
                <a:sym typeface="Arial" charset="0"/>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5pPr>
          </a:lstStyle>
          <a:p>
            <a:pPr lvl="0">
              <a:lnSpc>
                <a:spcPct val="90000"/>
              </a:lnSpc>
            </a:pPr>
            <a:r>
              <a:rPr lang="en-US" altLang="en-US"/>
              <a:t>General  or absolute acceptance: without any condition or qualification</a:t>
            </a:r>
          </a:p>
          <a:p>
            <a:pPr lvl="0">
              <a:lnSpc>
                <a:spcPct val="90000"/>
              </a:lnSpc>
            </a:pPr>
            <a:r>
              <a:rPr lang="en-US" altLang="en-US"/>
              <a:t>Qualified acceptance: with any condition or qualification.Ex.</a:t>
            </a:r>
          </a:p>
          <a:p>
            <a:pPr lvl="0">
              <a:lnSpc>
                <a:spcPct val="90000"/>
              </a:lnSpc>
            </a:pPr>
            <a:r>
              <a:rPr lang="en-US" altLang="en-US"/>
              <a:t>Accepted on sale of my house</a:t>
            </a:r>
          </a:p>
          <a:p>
            <a:pPr lvl="0">
              <a:lnSpc>
                <a:spcPct val="90000"/>
              </a:lnSpc>
            </a:pPr>
            <a:r>
              <a:rPr lang="en-US" altLang="en-US"/>
              <a:t>Accepted for Rs. 10000 only against an amt of 5000 on the bill</a:t>
            </a:r>
          </a:p>
          <a:p>
            <a:pPr lvl="0">
              <a:lnSpc>
                <a:spcPct val="90000"/>
              </a:lnSpc>
            </a:pPr>
            <a:r>
              <a:rPr lang="en-US" altLang="en-US"/>
              <a:t>Accepted 3 months after due date against 2 months written on the bill</a:t>
            </a:r>
          </a:p>
          <a:p>
            <a:pPr lvl="0">
              <a:lnSpc>
                <a:spcPct val="90000"/>
              </a:lnSpc>
            </a:pPr>
            <a:endParaRPr lang="en-US" altLang="en-US"/>
          </a:p>
          <a:p>
            <a:pPr lvl="0">
              <a:lnSpc>
                <a:spcPct val="90000"/>
              </a:lnSpc>
            </a:pPr>
            <a:endParaRPr lang="en-US" altLang="en-US"/>
          </a:p>
        </p:txBody>
      </p:sp>
    </p:spTree>
  </p:cSld>
  <p:clrMapOvr>
    <a:masterClrMapping/>
  </p:clrMapOvr>
</p:sld>
</file>

<file path=ppt/theme/theme1.xml><?xml version="1.0" encoding="utf-8"?>
<a:theme xmlns:a="http://schemas.openxmlformats.org/drawingml/2006/main" name="Office 主题">
  <a:themeElements>
    <a:clrScheme name="Default Color Scheme">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extraClrScheme>
    <a:extraClrScheme>
      <a:clrScheme name="Default Color Scheme 2">
        <a:dk1>
          <a:srgbClr val="000000"/>
        </a:dk1>
        <a:lt1>
          <a:srgbClr val="FFFFFF"/>
        </a:lt1>
        <a:dk2>
          <a:srgbClr val="969696"/>
        </a:dk2>
        <a:lt2>
          <a:srgbClr val="000000"/>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extraClrScheme>
    <a:extraClrScheme>
      <a:clrScheme name="Default Color Scheme 3">
        <a:dk1>
          <a:srgbClr val="000000"/>
        </a:dk1>
        <a:lt1>
          <a:srgbClr val="FFFFFF"/>
        </a:lt1>
        <a:dk2>
          <a:srgbClr val="808080"/>
        </a:dk2>
        <a:lt2>
          <a:srgbClr val="00000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extraClrScheme>
    <a:extraClrScheme>
      <a:clrScheme name="Default Color Scheme 4">
        <a:dk1>
          <a:srgbClr val="000000"/>
        </a:dk1>
        <a:lt1>
          <a:srgbClr val="DEF6F1"/>
        </a:lt1>
        <a:dk2>
          <a:srgbClr val="969696"/>
        </a:dk2>
        <a:lt2>
          <a:srgbClr val="000000"/>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extraClrScheme>
    <a:extraClrScheme>
      <a:clrScheme name="Default Color Scheme 5">
        <a:dk1>
          <a:srgbClr val="000000"/>
        </a:dk1>
        <a:lt1>
          <a:srgbClr val="FFFFD9"/>
        </a:lt1>
        <a:dk2>
          <a:srgbClr val="777777"/>
        </a:dk2>
        <a:lt2>
          <a:srgbClr val="000000"/>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extraClrScheme>
    <a:extraClrScheme>
      <a:clrScheme name="Default Color Scheme 6">
        <a:dk1>
          <a:srgbClr val="FFFFFF"/>
        </a:dk1>
        <a:lt1>
          <a:srgbClr val="008080"/>
        </a:lt1>
        <a:dk2>
          <a:srgbClr val="005A58"/>
        </a:dk2>
        <a:lt2>
          <a:srgbClr val="FFFF99"/>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extraClrScheme>
    <a:extraClrScheme>
      <a:clrScheme name="Default Color Scheme 7">
        <a:dk1>
          <a:srgbClr val="FFFFFF"/>
        </a:dk1>
        <a:lt1>
          <a:srgbClr val="800000"/>
        </a:lt1>
        <a:dk2>
          <a:srgbClr val="5C1F00"/>
        </a:dk2>
        <a:lt2>
          <a:srgbClr val="DFD293"/>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extraClrScheme>
    <a:extraClrScheme>
      <a:clrScheme name="Default Color Scheme 8">
        <a:dk1>
          <a:srgbClr val="FFFFFF"/>
        </a:dk1>
        <a:lt1>
          <a:srgbClr val="000099"/>
        </a:lt1>
        <a:dk2>
          <a:srgbClr val="003366"/>
        </a:dk2>
        <a:lt2>
          <a:srgbClr val="CCFFFF"/>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extraClrScheme>
    <a:extraClrScheme>
      <a:clrScheme name="Default Color Scheme 9">
        <a:dk1>
          <a:srgbClr val="FFFFFF"/>
        </a:dk1>
        <a:lt1>
          <a:srgbClr val="000000"/>
        </a:lt1>
        <a:dk2>
          <a:srgbClr val="336699"/>
        </a:dk2>
        <a:lt2>
          <a:srgbClr val="E3EBF1"/>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extraClrScheme>
    <a:extraClrScheme>
      <a:clrScheme name="Default Color Scheme 10">
        <a:dk1>
          <a:srgbClr val="FFFFFF"/>
        </a:dk1>
        <a:lt1>
          <a:srgbClr val="686B5D"/>
        </a:lt1>
        <a:dk2>
          <a:srgbClr val="777777"/>
        </a:dk2>
        <a:lt2>
          <a:srgbClr val="D1D1CB"/>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extraClrScheme>
    <a:extraClrScheme>
      <a:clrScheme name="Default Color Scheme 11">
        <a:dk1>
          <a:srgbClr val="FFFFFF"/>
        </a:dk1>
        <a:lt1>
          <a:srgbClr val="666699"/>
        </a:lt1>
        <a:dk2>
          <a:srgbClr val="3E3E5C"/>
        </a:dk2>
        <a:lt2>
          <a:srgbClr val="FFFFFF"/>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extraClrScheme>
    <a:extraClrScheme>
      <a:clrScheme name="Default Color Scheme 12">
        <a:dk1>
          <a:srgbClr val="FFFFFF"/>
        </a:dk1>
        <a:lt1>
          <a:srgbClr val="523E26"/>
        </a:lt1>
        <a:dk2>
          <a:srgbClr val="2D2015"/>
        </a:dk2>
        <a:lt2>
          <a:srgbClr val="DFC08D"/>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693</Words>
  <Application>Microsoft Office PowerPoint</Application>
  <PresentationFormat>On-screen Show (4:3)</PresentationFormat>
  <Paragraphs>74</Paragraphs>
  <Slides>19</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Office 主题</vt:lpstr>
      <vt:lpstr>PowerPoint Presentation</vt:lpstr>
      <vt:lpstr>PowerPoint Presentation</vt:lpstr>
      <vt:lpstr>PowerPoint Presentation</vt:lpstr>
      <vt:lpstr>What is presentment? </vt:lpstr>
      <vt:lpstr>PowerPoint Presentation</vt:lpstr>
      <vt:lpstr>Presentment for acceptance</vt:lpstr>
      <vt:lpstr>Acceptance 0f BOE is necessary in following </vt:lpstr>
      <vt:lpstr>Essentials of valid acceptance</vt:lpstr>
      <vt:lpstr>Modes of acceptance</vt:lpstr>
      <vt:lpstr>To whom presentment can be made</vt:lpstr>
      <vt:lpstr>Time for presentment</vt:lpstr>
      <vt:lpstr>Place for presentment</vt:lpstr>
      <vt:lpstr>Presentment is excused(Sec.61- &amp;91)</vt:lpstr>
      <vt:lpstr>PROOF OF PRESENTMENT</vt:lpstr>
      <vt:lpstr>Acceptance for honour</vt:lpstr>
      <vt:lpstr>Presentment for sight</vt:lpstr>
      <vt:lpstr>Presentment for payment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Presentment of negotiable Instrument</dc:title>
  <dc:creator>User</dc:creator>
  <cp:lastModifiedBy>Hp Hp</cp:lastModifiedBy>
  <cp:revision>2</cp:revision>
  <dcterms:created xsi:type="dcterms:W3CDTF">2009-12-21T23:08:29Z</dcterms:created>
  <dcterms:modified xsi:type="dcterms:W3CDTF">2020-03-29T20:04:57Z</dcterms:modified>
</cp:coreProperties>
</file>